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72" r:id="rId4"/>
    <p:sldId id="257" r:id="rId5"/>
    <p:sldId id="263" r:id="rId6"/>
    <p:sldId id="262" r:id="rId7"/>
    <p:sldId id="276" r:id="rId8"/>
    <p:sldId id="277" r:id="rId9"/>
    <p:sldId id="267" r:id="rId10"/>
    <p:sldId id="275" r:id="rId11"/>
    <p:sldId id="278" r:id="rId12"/>
    <p:sldId id="273" r:id="rId13"/>
    <p:sldId id="258" r:id="rId14"/>
    <p:sldId id="266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602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22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57439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465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17452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988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5594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744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029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727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386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286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247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525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880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pPr/>
              <a:t>11/3/2014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81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76C75-7674-454B-B8E2-B3102784728D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CDDA80-154C-4482-9998-5656E17DD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324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59467" y="25569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Intelligent Notification System(INS)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59467" y="420323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smart way of managing events at 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72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137" y="0"/>
            <a:ext cx="1057701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29846" y="210487"/>
            <a:ext cx="5267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CLASS DIAGRAM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789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034"/>
          </a:xfrm>
        </p:spPr>
        <p:txBody>
          <a:bodyPr/>
          <a:lstStyle/>
          <a:p>
            <a:pPr algn="ctr"/>
            <a:endParaRPr lang="en-IN" dirty="0"/>
          </a:p>
        </p:txBody>
      </p:sp>
      <p:pic>
        <p:nvPicPr>
          <p:cNvPr id="5122" name="Picture 2" descr="C:\Users\Keerthana\Downloads\package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86737" y="-119575"/>
            <a:ext cx="10670216" cy="697757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659988" y="1"/>
            <a:ext cx="78497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PACKAGE DIAGRAM</a:t>
            </a:r>
            <a:endParaRPr lang="en-IN"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1903412"/>
            <a:ext cx="8572500" cy="3716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806861" y="662285"/>
            <a:ext cx="4825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SIGN UP FLOW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18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34" y="1714217"/>
            <a:ext cx="8596668" cy="4308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Selenium is used for scraping through the web pages.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page is parsed through to fetch events.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category list generated is used to classify the events.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event page is parsed through to fetch the event description and to determine the categories the event belongs to.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categorized list is updated in the database.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56639" y="605135"/>
            <a:ext cx="657372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EVENT RETRIEVAL</a:t>
            </a:r>
            <a:endParaRPr 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31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339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52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9700" y="438150"/>
            <a:ext cx="8191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MANAGEMENT 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275" y="1214651"/>
            <a:ext cx="8913125" cy="54147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1980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9934" y="1282890"/>
            <a:ext cx="8819866" cy="5156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066132" y="262235"/>
            <a:ext cx="7202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COMMON WORKSPACE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72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6123" y="852785"/>
            <a:ext cx="53062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WORKING DEMO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1204" y="2361063"/>
            <a:ext cx="2750539" cy="245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22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8838" y="662285"/>
            <a:ext cx="7946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PLANS FOR ITERATION 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338" y="1585615"/>
            <a:ext cx="190500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5213" y="3514583"/>
            <a:ext cx="3714750" cy="247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5213" y="1967868"/>
            <a:ext cx="411843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Sending Notification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Enhancement of Edit Preferences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Enhancements for Event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85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09489" y="0"/>
            <a:ext cx="4853353" cy="4841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39164" y="1187418"/>
            <a:ext cx="64008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RDD of Uses Cases Using Sequence Diagram</a:t>
            </a:r>
            <a:endParaRPr lang="en-US" sz="1600" dirty="0" smtClean="0"/>
          </a:p>
          <a:p>
            <a:pPr marL="285750" indent="-285750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Sign Up &amp; Log </a:t>
            </a:r>
            <a:r>
              <a:rPr lang="en-US" sz="1600" dirty="0" smtClean="0"/>
              <a:t>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Edit </a:t>
            </a:r>
            <a:r>
              <a:rPr lang="en-US" sz="1600" dirty="0" smtClean="0"/>
              <a:t>Preference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Event </a:t>
            </a:r>
            <a:r>
              <a:rPr lang="en-US" sz="1600" dirty="0" smtClean="0"/>
              <a:t>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Three Tier Architecture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Domain </a:t>
            </a:r>
            <a:r>
              <a:rPr lang="en-US" sz="1600" dirty="0" smtClean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Class </a:t>
            </a:r>
            <a:r>
              <a:rPr lang="en-US" sz="1600" dirty="0" smtClean="0"/>
              <a:t>Diagram</a:t>
            </a:r>
            <a:endParaRPr lang="en-US" sz="1600" dirty="0" smtClean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Project and Team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Working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Plans for the Iteration </a:t>
            </a:r>
            <a:r>
              <a:rPr lang="en-US" sz="1600" dirty="0" smtClean="0"/>
              <a:t>3.</a:t>
            </a:r>
            <a:endParaRPr lang="en-US" sz="1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371142" y="264088"/>
            <a:ext cx="72729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OVER VIEW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99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4970" y="285549"/>
            <a:ext cx="7316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VISION AND GLOSSARY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697" y="1359006"/>
            <a:ext cx="10490579" cy="2565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High-Level Goals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user sign up page. One time process for every user.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Ability of the user (those who signed up) to login and manage their preferences.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preferences section based on events categorization. This will be reflected on the UI as well as DB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 a database for users (who signed up) for the application and for events extracted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the events database regularly to check the new events as well as expired events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 the users database to reflect their modified preferences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respective user 15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before the start of the event (based on his selected preferences)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697" y="4074964"/>
            <a:ext cx="9903725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Constraints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needs to sign up with the system (one time process).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needs to verify his validity by entering the passcode he receives from the email after sign up.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needs to select his preferences and currently enrolled class number and section.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needs to have a mobile where he can get a notification using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56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286" y="393896"/>
            <a:ext cx="116339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RDD of Uses Cases Using Sequence 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Diagram Login</a:t>
            </a:r>
            <a:endParaRPr lang="en-US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IN" sz="3600" dirty="0"/>
          </a:p>
        </p:txBody>
      </p:sp>
      <p:pic>
        <p:nvPicPr>
          <p:cNvPr id="1026" name="Picture 2" descr="C:\Users\Keerthana\Desktop\attachments\Log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1285874"/>
            <a:ext cx="10553700" cy="5016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445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286" y="304800"/>
            <a:ext cx="113244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RDD of Uses Cases Using Sequence Diagram </a:t>
            </a: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Signup</a:t>
            </a:r>
            <a:endParaRPr lang="en-US" sz="3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IN" sz="4000" dirty="0"/>
          </a:p>
        </p:txBody>
      </p:sp>
      <p:pic>
        <p:nvPicPr>
          <p:cNvPr id="2050" name="Picture 2" descr="C:\Users\Keerthana\Desktop\attachments\SignU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770" y="914399"/>
            <a:ext cx="9355015" cy="57044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95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699" y="255349"/>
            <a:ext cx="113813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RDD of Uses Cases Using Sequence Diagram 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Edit Preferences</a:t>
            </a:r>
            <a:endParaRPr lang="en-US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C:\Users\Keerthana\Desktop\attachments\EditPreferenc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6501" y="1333500"/>
            <a:ext cx="9141215" cy="552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1615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6382"/>
            <a:ext cx="10928512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RDD of Uses Cases Using Sequence Diagram 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Event Extraction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IN" dirty="0"/>
          </a:p>
        </p:txBody>
      </p:sp>
      <p:pic>
        <p:nvPicPr>
          <p:cNvPr id="4098" name="Picture 2" descr="C:\Users\Keerthana\Desktop\attachments\ExtractEv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8123" y="1347128"/>
            <a:ext cx="8102992" cy="54004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6" y="257907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Design Pattern -Three Tier Architecture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82717" y="916149"/>
            <a:ext cx="252028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654725" y="1348197"/>
            <a:ext cx="237626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654725" y="98815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Computer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726733" y="149221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INS User Interface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535045" y="916149"/>
            <a:ext cx="252028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07053" y="1348197"/>
            <a:ext cx="237626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607053" y="98815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Computer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679061" y="149221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INS User Interface 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278461" y="142020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Tier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422477" y="2356309"/>
            <a:ext cx="85689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278461" y="329241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Application</a:t>
            </a:r>
          </a:p>
          <a:p>
            <a:r>
              <a:rPr lang="en-IN" dirty="0" smtClean="0"/>
              <a:t>Tier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294685" y="2788357"/>
            <a:ext cx="5976664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366693" y="278835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 And Application Server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438701" y="3148397"/>
            <a:ext cx="237626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175005" y="3148397"/>
            <a:ext cx="237626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654725" y="329241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 Server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247013" y="329241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Application Server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3438701" y="4012493"/>
            <a:ext cx="237626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175005" y="4012493"/>
            <a:ext cx="237626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3654725" y="415650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INS Application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319021" y="422851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Event Extractor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422477" y="5092613"/>
            <a:ext cx="85689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1350469" y="566867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Tier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3222677" y="5452653"/>
            <a:ext cx="612068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3294685" y="559666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Database Server</a:t>
            </a:r>
            <a:endParaRPr lang="en-IN" dirty="0"/>
          </a:p>
        </p:txBody>
      </p:sp>
      <p:sp>
        <p:nvSpPr>
          <p:cNvPr id="29" name="Can 28"/>
          <p:cNvSpPr/>
          <p:nvPr/>
        </p:nvSpPr>
        <p:spPr>
          <a:xfrm>
            <a:off x="5742957" y="5524661"/>
            <a:ext cx="864096" cy="9361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6823077" y="56686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INS Database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518821" y="2140285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687173" y="2140285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18821" y="2572333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87173" y="2572333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86773" y="4876589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831189" y="4876589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86773" y="5236629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831189" y="5236629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972" y="0"/>
            <a:ext cx="8486055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05357" y="205085"/>
            <a:ext cx="5161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DOMAIN MODEL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1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527</TotalTime>
  <Words>393</Words>
  <Application>Microsoft Office PowerPoint</Application>
  <PresentationFormat>Custom</PresentationFormat>
  <Paragraphs>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Slide 1</vt:lpstr>
      <vt:lpstr>Slide 2</vt:lpstr>
      <vt:lpstr>Slide 3</vt:lpstr>
      <vt:lpstr>Slide 4</vt:lpstr>
      <vt:lpstr>Slide 5</vt:lpstr>
      <vt:lpstr>Slide 6</vt:lpstr>
      <vt:lpstr>RDD of Uses Cases Using Sequence Diagram Event Extraction </vt:lpstr>
      <vt:lpstr>Design Pattern -Three Tier Architecture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Bhargavi Ravula</dc:creator>
  <cp:lastModifiedBy>Keerthana</cp:lastModifiedBy>
  <cp:revision>46</cp:revision>
  <dcterms:created xsi:type="dcterms:W3CDTF">2014-10-05T16:47:18Z</dcterms:created>
  <dcterms:modified xsi:type="dcterms:W3CDTF">2014-11-03T14:08:15Z</dcterms:modified>
</cp:coreProperties>
</file>