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75" r:id="rId5"/>
    <p:sldId id="261" r:id="rId6"/>
    <p:sldId id="263" r:id="rId7"/>
    <p:sldId id="262" r:id="rId8"/>
    <p:sldId id="264" r:id="rId9"/>
    <p:sldId id="271" r:id="rId10"/>
    <p:sldId id="273" r:id="rId11"/>
    <p:sldId id="265" r:id="rId12"/>
    <p:sldId id="266" r:id="rId13"/>
    <p:sldId id="268" r:id="rId14"/>
    <p:sldId id="272" r:id="rId15"/>
    <p:sldId id="270" r:id="rId16"/>
    <p:sldId id="269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841465F-43C5-4229-8331-67113C4F154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A05C121-7B83-4DD6-8BF2-ECD57B1F62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465F-43C5-4229-8331-67113C4F154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C121-7B83-4DD6-8BF2-ECD57B1F62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465F-43C5-4229-8331-67113C4F154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C121-7B83-4DD6-8BF2-ECD57B1F62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41465F-43C5-4229-8331-67113C4F154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A05C121-7B83-4DD6-8BF2-ECD57B1F62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841465F-43C5-4229-8331-67113C4F154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A05C121-7B83-4DD6-8BF2-ECD57B1F62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465F-43C5-4229-8331-67113C4F154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C121-7B83-4DD6-8BF2-ECD57B1F62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465F-43C5-4229-8331-67113C4F154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C121-7B83-4DD6-8BF2-ECD57B1F62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41465F-43C5-4229-8331-67113C4F154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A05C121-7B83-4DD6-8BF2-ECD57B1F62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465F-43C5-4229-8331-67113C4F154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C121-7B83-4DD6-8BF2-ECD57B1F62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41465F-43C5-4229-8331-67113C4F154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A05C121-7B83-4DD6-8BF2-ECD57B1F62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41465F-43C5-4229-8331-67113C4F154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A05C121-7B83-4DD6-8BF2-ECD57B1F62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841465F-43C5-4229-8331-67113C4F154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05C121-7B83-4DD6-8BF2-ECD57B1F62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724400"/>
            <a:ext cx="6172200" cy="1650522"/>
          </a:xfrm>
        </p:spPr>
        <p:txBody>
          <a:bodyPr/>
          <a:lstStyle/>
          <a:p>
            <a:r>
              <a:rPr lang="en-US" dirty="0" smtClean="0"/>
              <a:t>                     A smart way of getting notified!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2967335"/>
            <a:ext cx="7467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Intelligent Notification System</a:t>
            </a:r>
            <a:endParaRPr lang="en-US" sz="3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563562"/>
          </a:xfrm>
        </p:spPr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 smtClean="0"/>
              <a:t>DIAGRAM (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contd.)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838200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3. Subscribe to a Category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22" name="Picture 2" descr="C:\Users\Sathish\Desktop\Sequence Diagrams\Communication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6381751" cy="1905000"/>
          </a:xfrm>
          <a:prstGeom prst="rect">
            <a:avLst/>
          </a:prstGeom>
          <a:noFill/>
        </p:spPr>
      </p:pic>
      <p:pic>
        <p:nvPicPr>
          <p:cNvPr id="5123" name="Picture 3" descr="C:\Users\Sathish\Desktop\Sequence Diagrams\Communication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276600"/>
            <a:ext cx="6105526" cy="1047750"/>
          </a:xfrm>
          <a:prstGeom prst="rect">
            <a:avLst/>
          </a:prstGeom>
          <a:noFill/>
        </p:spPr>
      </p:pic>
      <p:pic>
        <p:nvPicPr>
          <p:cNvPr id="5124" name="Picture 4" descr="C:\Users\Sathish\Desktop\Sequence Diagrams\Communication5.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5029200"/>
            <a:ext cx="7620001" cy="1676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09600" y="3124200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 Unsubscribe from a Category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572000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5. Register Events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LAYERS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341" y="1621263"/>
            <a:ext cx="7677459" cy="4831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241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 OF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:\Users\Sathish\Downloads\Dash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7537450" cy="40170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70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OF REGISTER EVENTS</a:t>
            </a:r>
            <a:endParaRPr lang="en-US" dirty="0"/>
          </a:p>
        </p:txBody>
      </p:sp>
      <p:pic>
        <p:nvPicPr>
          <p:cNvPr id="11266" name="Picture 2" descr="C:\Users\Sathish\Downloads\registe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47110"/>
            <a:ext cx="7467600" cy="39798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46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579438"/>
          </a:xfrm>
        </p:spPr>
        <p:txBody>
          <a:bodyPr/>
          <a:lstStyle/>
          <a:p>
            <a:r>
              <a:rPr lang="en-US" dirty="0" smtClean="0"/>
              <a:t>DESIGN DIAGRAM</a:t>
            </a:r>
            <a:endParaRPr lang="en-US" dirty="0"/>
          </a:p>
        </p:txBody>
      </p:sp>
      <p:pic>
        <p:nvPicPr>
          <p:cNvPr id="9218" name="Picture 2" descr="C:\Users\Sathish\Downloads\Desig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143750" cy="5886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608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pic>
        <p:nvPicPr>
          <p:cNvPr id="12290" name="Picture 2" descr="C:\Users\Sathish\Downloads\Package Diagram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6324600" cy="6085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345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467600" cy="579438"/>
          </a:xfrm>
        </p:spPr>
        <p:txBody>
          <a:bodyPr/>
          <a:lstStyle/>
          <a:p>
            <a:r>
              <a:rPr lang="en-US" dirty="0" smtClean="0"/>
              <a:t>GOALS SET &amp; GOALS ACHIEVED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74676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Goals Set</a:t>
            </a:r>
          </a:p>
          <a:p>
            <a:r>
              <a:rPr lang="en-US" dirty="0" smtClean="0"/>
              <a:t>Present to the user an extensive hierarchy of events</a:t>
            </a:r>
          </a:p>
          <a:p>
            <a:r>
              <a:rPr lang="en-US" dirty="0" smtClean="0"/>
              <a:t>Provide the user suggestions or conflict information for any event</a:t>
            </a:r>
          </a:p>
          <a:p>
            <a:r>
              <a:rPr lang="en-US" dirty="0" smtClean="0"/>
              <a:t>Provide the user the flexibility of notification selection</a:t>
            </a:r>
          </a:p>
          <a:p>
            <a:pPr marL="0" indent="0">
              <a:buNone/>
            </a:pPr>
            <a:r>
              <a:rPr lang="en-US" u="sng" dirty="0" smtClean="0"/>
              <a:t>Goals Achieved</a:t>
            </a:r>
          </a:p>
          <a:p>
            <a:r>
              <a:rPr lang="en-US" dirty="0" smtClean="0"/>
              <a:t>We managed to present the users events from the UTD comet calendar only. </a:t>
            </a:r>
            <a:endParaRPr lang="en-US" dirty="0"/>
          </a:p>
          <a:p>
            <a:r>
              <a:rPr lang="en-US" dirty="0" smtClean="0"/>
              <a:t>We provide the user information regarding events that he may be interested for in the Register event section. However the conflict management is not handled</a:t>
            </a:r>
          </a:p>
          <a:p>
            <a:r>
              <a:rPr lang="en-US" dirty="0" smtClean="0"/>
              <a:t>We provide flexibility to user to receive notification for the events based on hi preferred time interval and notification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939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467600" cy="1143000"/>
          </a:xfrm>
        </p:spPr>
        <p:txBody>
          <a:bodyPr/>
          <a:lstStyle/>
          <a:p>
            <a:r>
              <a:rPr lang="en-US" dirty="0" smtClean="0"/>
              <a:t>CHALLENGES FACED &amp; 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487375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Due to the high modularity between layers and extensive hierarches of events our project became complex</a:t>
            </a:r>
          </a:p>
          <a:p>
            <a:r>
              <a:rPr lang="en-US" dirty="0" smtClean="0"/>
              <a:t>Huge redesign and improvisation in Iteration 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WHAT WE </a:t>
            </a:r>
            <a:r>
              <a:rPr lang="en-US" dirty="0" smtClean="0"/>
              <a:t>LEARNT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Reduce </a:t>
            </a:r>
            <a:r>
              <a:rPr lang="en-US" dirty="0"/>
              <a:t>the number of </a:t>
            </a:r>
            <a:r>
              <a:rPr lang="en-US" dirty="0" smtClean="0"/>
              <a:t>layers and hierarchies that made the project much simpler</a:t>
            </a:r>
          </a:p>
          <a:p>
            <a:r>
              <a:rPr lang="en-US" dirty="0" smtClean="0"/>
              <a:t>Since we had to work on improvising our design we  got a better insight of the design and we were successful in identifying the design patterns applicable to our project. This reduced coupling and made the code easy to reuse and maintain.</a:t>
            </a:r>
          </a:p>
          <a:p>
            <a:r>
              <a:rPr lang="en-US" dirty="0" smtClean="0"/>
              <a:t>In iterative model we can always improvise on our project in any iteration. As such we get an efficient product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15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ITERATION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New Features</a:t>
            </a:r>
          </a:p>
          <a:p>
            <a:r>
              <a:rPr lang="en-US" dirty="0" smtClean="0"/>
              <a:t>Edit Preferences</a:t>
            </a:r>
          </a:p>
          <a:p>
            <a:r>
              <a:rPr lang="en-US" dirty="0" smtClean="0"/>
              <a:t>Register Events</a:t>
            </a:r>
          </a:p>
          <a:p>
            <a:r>
              <a:rPr lang="en-US" dirty="0" err="1" smtClean="0"/>
              <a:t>MyEvents</a:t>
            </a:r>
            <a:endParaRPr lang="en-US" dirty="0" smtClean="0"/>
          </a:p>
          <a:p>
            <a:r>
              <a:rPr lang="en-US" dirty="0" smtClean="0"/>
              <a:t>Notification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Improvised Features</a:t>
            </a:r>
          </a:p>
          <a:p>
            <a:r>
              <a:rPr lang="en-US" dirty="0" smtClean="0"/>
              <a:t>Add Preferences</a:t>
            </a:r>
          </a:p>
          <a:p>
            <a:r>
              <a:rPr lang="en-US" smtClean="0"/>
              <a:t>Architecture </a:t>
            </a:r>
            <a:r>
              <a:rPr lang="en-US" dirty="0" smtClean="0"/>
              <a:t>(lowered coupling)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Adapter Pattern  (</a:t>
            </a:r>
            <a:r>
              <a:rPr lang="en-US" dirty="0" err="1" smtClean="0"/>
              <a:t>INotifierAdapter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Factory Pattern (</a:t>
            </a:r>
            <a:r>
              <a:rPr lang="en-US" dirty="0" err="1" smtClean="0"/>
              <a:t>NotificationFactory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Singleton Pattern (</a:t>
            </a:r>
            <a:r>
              <a:rPr lang="en-US" dirty="0" err="1" smtClean="0"/>
              <a:t>NotificationFactory</a:t>
            </a:r>
            <a:r>
              <a:rPr lang="en-US" dirty="0" smtClean="0"/>
              <a:t>)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C:\Users\Sathish\Desktop\SD2\Sequence Diagrams\Factory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124200"/>
            <a:ext cx="5486400" cy="36351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PATTERN</a:t>
            </a:r>
            <a:endParaRPr lang="en-US" sz="2400" dirty="0"/>
          </a:p>
        </p:txBody>
      </p:sp>
      <p:pic>
        <p:nvPicPr>
          <p:cNvPr id="8194" name="Picture 2" descr="C:\Users\Sathish\Desktop\SD2\Sequence Diagrams\Factory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3152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/>
              <a:t>SEQUENCE DIAGRAM – NOTIFICATION (</a:t>
            </a:r>
            <a:r>
              <a:rPr lang="en-US" dirty="0" smtClean="0"/>
              <a:t>SMS AND EMAIL)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Sathish\Desktop\SD2\Sequence Diagrams\Notific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6800"/>
            <a:ext cx="8001000" cy="579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313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– NOTIFICATION (register events)</a:t>
            </a:r>
            <a:endParaRPr lang="en-US" dirty="0"/>
          </a:p>
        </p:txBody>
      </p:sp>
      <p:pic>
        <p:nvPicPr>
          <p:cNvPr id="1026" name="Picture 2" descr="C:\Users\Sathish\Desktop\Sequence Diagrams\RegisterEvents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33500"/>
            <a:ext cx="5969000" cy="552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22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– NOTIFICATION (edit preferences)</a:t>
            </a:r>
            <a:endParaRPr lang="en-US" dirty="0"/>
          </a:p>
        </p:txBody>
      </p:sp>
      <p:pic>
        <p:nvPicPr>
          <p:cNvPr id="2050" name="Picture 2" descr="C:\Users\Sathish\Desktop\Sequence Diagrams\Addoredit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52296"/>
            <a:ext cx="6248400" cy="5505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592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– NOTIFICATION (my events)</a:t>
            </a:r>
            <a:endParaRPr lang="en-US" dirty="0"/>
          </a:p>
        </p:txBody>
      </p:sp>
      <p:pic>
        <p:nvPicPr>
          <p:cNvPr id="3074" name="Picture 2" descr="C:\Users\Sathish\Desktop\Sequence Diagrams\ViewMyEvents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350000" cy="5486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17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DIAGRAM</a:t>
            </a:r>
            <a:endParaRPr lang="en-US" dirty="0"/>
          </a:p>
        </p:txBody>
      </p:sp>
      <p:pic>
        <p:nvPicPr>
          <p:cNvPr id="4098" name="Picture 2" descr="C:\Users\Sathish\Desktop\Sequence Diagrams\Communication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5905501" cy="2095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1676400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1. Add Preference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267200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2.View Registered Events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99" name="Picture 3" descr="C:\Users\Sathish\Desktop\Sequence Diagrams\Coomunication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4762500"/>
            <a:ext cx="7772400" cy="2035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738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570</TotalTime>
  <Words>334</Words>
  <Application>Microsoft Office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 </vt:lpstr>
      <vt:lpstr>LAST ITERATION OVERVIEW</vt:lpstr>
      <vt:lpstr>DESIGN PATTERN</vt:lpstr>
      <vt:lpstr>DESIGN PATTERN</vt:lpstr>
      <vt:lpstr>SEQUENCE DIAGRAM – NOTIFICATION (SMS AND EMAIL)</vt:lpstr>
      <vt:lpstr>SEQUENCE DIAGRAM – NOTIFICATION (register events)</vt:lpstr>
      <vt:lpstr>SEQUENCE DIAGRAM – NOTIFICATION (edit preferences)</vt:lpstr>
      <vt:lpstr>SEQUENCE DIAGRAM – NOTIFICATION (my events)</vt:lpstr>
      <vt:lpstr>COMMUNICATION DIAGRAM</vt:lpstr>
      <vt:lpstr>COMMUNICATION DIAGRAM (contd.)</vt:lpstr>
      <vt:lpstr>SEPARATION OF LAYERS</vt:lpstr>
      <vt:lpstr>SCREEN SHOT OF DASHBOARD</vt:lpstr>
      <vt:lpstr>SCREENSHOT OF REGISTER EVENTS</vt:lpstr>
      <vt:lpstr>DESIGN DIAGRAM</vt:lpstr>
      <vt:lpstr>PACKAGE DIAGRAM</vt:lpstr>
      <vt:lpstr>GOALS SET &amp; GOALS ACHIEVED</vt:lpstr>
      <vt:lpstr>CHALLENGES FACED &amp; LESSONS LEARNT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Sathish GP</dc:creator>
  <cp:lastModifiedBy>Sathish GP</cp:lastModifiedBy>
  <cp:revision>24</cp:revision>
  <dcterms:created xsi:type="dcterms:W3CDTF">2014-12-01T02:01:34Z</dcterms:created>
  <dcterms:modified xsi:type="dcterms:W3CDTF">2014-12-01T14:29:48Z</dcterms:modified>
</cp:coreProperties>
</file>