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8288000" cy="10287000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imSun-ExtB" panose="02010609060101010101" pitchFamily="49" charset="-122"/>
      <p:regular r:id="rId31"/>
    </p:embeddedFont>
    <p:embeddedFont>
      <p:font typeface="Arial Bold" panose="020B0704020202020204" pitchFamily="34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22" autoAdjust="0"/>
  </p:normalViewPr>
  <p:slideViewPr>
    <p:cSldViewPr>
      <p:cViewPr varScale="1">
        <p:scale>
          <a:sx n="54" d="100"/>
          <a:sy n="54" d="100"/>
        </p:scale>
        <p:origin x="5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C3B2-6467-4E8D-A9AC-159EE99E64A6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1A09-AE6E-4619-BA38-4A1C90D0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0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hargaviShankar123/Blood-Bank-Donor-Management-System-using-Python-Django-and-MySQL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44389" TargetMode="External"/><Relationship Id="rId13" Type="http://schemas.openxmlformats.org/officeDocument/2006/relationships/hyperlink" Target="https://ieeexplore.ieee.org/document/863394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document/9917630" TargetMode="External"/><Relationship Id="rId12" Type="http://schemas.openxmlformats.org/officeDocument/2006/relationships/hyperlink" Target="https://ieeexplore.ieee.org/document/93569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113983" TargetMode="External"/><Relationship Id="rId11" Type="http://schemas.openxmlformats.org/officeDocument/2006/relationships/hyperlink" Target="https://ieeexplore.ieee.org/document/9115776" TargetMode="External"/><Relationship Id="rId5" Type="http://schemas.openxmlformats.org/officeDocument/2006/relationships/hyperlink" Target="https://ieeexplore.ieee.org/document/10200259" TargetMode="External"/><Relationship Id="rId10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ieeexplore.ieee.org/document/3189369" TargetMode="External"/><Relationship Id="rId14" Type="http://schemas.openxmlformats.org/officeDocument/2006/relationships/hyperlink" Target="https://ieeexplore.ieee.org/document/1012287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200259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11398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44401" y="2031626"/>
            <a:ext cx="153619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IN" sz="4800" b="1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Donor </a:t>
            </a:r>
            <a:r>
              <a:rPr lang="en-IN" sz="4800" b="1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Hub</a:t>
            </a:r>
            <a:endParaRPr lang="en-IN" sz="4800" b="1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7128" y="3092080"/>
            <a:ext cx="57729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Batch Number:</a:t>
            </a:r>
          </a:p>
          <a:p>
            <a:pPr algn="l">
              <a:lnSpc>
                <a:spcPts val="3600"/>
              </a:lnSpc>
            </a:pPr>
            <a:endParaRPr lang="en-US" sz="300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23899" y="3860232"/>
          <a:ext cx="8496300" cy="2475364"/>
        </p:xfrm>
        <a:graphic>
          <a:graphicData uri="http://schemas.openxmlformats.org/drawingml/2006/table">
            <a:tbl>
              <a:tblPr/>
              <a:tblGrid>
                <a:gridCol w="3284689"/>
                <a:gridCol w="5211611"/>
              </a:tblGrid>
              <a:tr h="698011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Student Name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257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20211CSE0289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BHARGAVI S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20211CSE0745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KIRAN KUMAR KC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20211CSE0629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 dirty="0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RAHUL GOWDA V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811718" y="3710935"/>
            <a:ext cx="80886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Mr.Ramesh T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Professor / Associate Professor / Assistant Professor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583" y="642084"/>
            <a:ext cx="5772900" cy="687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Review-1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8" y="6625585"/>
            <a:ext cx="1819202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CSE</a:t>
            </a:r>
          </a:p>
          <a:p>
            <a:pPr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</a:t>
            </a:r>
            <a:r>
              <a:rPr lang="en-US" sz="3000" b="1" dirty="0" err="1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HoD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: </a:t>
            </a:r>
            <a:r>
              <a:rPr lang="en-IN" sz="3000" b="1" dirty="0" err="1">
                <a:latin typeface="Arial Bold" panose="020B0704020202020204" pitchFamily="34" charset="0"/>
                <a:cs typeface="Arial Bold" panose="020B0704020202020204" pitchFamily="34" charset="0"/>
              </a:rPr>
              <a:t>Dr.Asif</a:t>
            </a:r>
            <a:r>
              <a:rPr lang="en-IN" sz="3000" b="1" dirty="0">
                <a:latin typeface="Arial Bold" panose="020B0704020202020204" pitchFamily="34" charset="0"/>
                <a:cs typeface="Arial Bold" panose="020B0704020202020204" pitchFamily="34" charset="0"/>
              </a:rPr>
              <a:t> Mohammed H.B </a:t>
            </a:r>
            <a:endParaRPr lang="en-US" sz="3000" b="1" dirty="0" smtClean="0">
              <a:solidFill>
                <a:srgbClr val="000000"/>
              </a:solidFill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  <a:p>
            <a:pPr algn="l"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 Project Coordinator: 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Jayanthi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. K.</a:t>
            </a:r>
          </a:p>
          <a:p>
            <a:pPr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of the School Project Coordinators: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Sampath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 K /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Mr.Jerrin</a:t>
            </a:r>
            <a:r>
              <a:rPr lang="en-US" sz="3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/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Md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Ziaur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7921" y="1805060"/>
            <a:ext cx="14511679" cy="642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Admin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blood groups, donor records, and user queries.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respond to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blood request reports and maintain secure admin access.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Donor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can register, update their profiles, and manage their availability.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incoming blood requests and respond accordingly.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secure account access with password management.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User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donors based on city and blood group.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donor contact details and send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informational pages like Home, About Us, and Contact Us.</a:t>
            </a:r>
          </a:p>
          <a:p>
            <a:pPr algn="ctr">
              <a:lnSpc>
                <a:spcPts val="4920"/>
              </a:lnSpc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90700"/>
            <a:ext cx="17678400" cy="6868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34279" y="800298"/>
            <a:ext cx="14354906" cy="8215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05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donor registration and blood request services.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simple and user-friendly interface for users, donors, and admins.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storage, retrieval, and processing of donor and request data.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authentication and access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groups, and blood request records.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contact queries and admin reports.</a:t>
            </a:r>
          </a:p>
          <a:p>
            <a:pPr algn="just">
              <a:lnSpc>
                <a:spcPts val="8405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6640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8905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How To Write Good Software Requirements Spec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143500"/>
            <a:ext cx="6890734" cy="36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52398" y="1136936"/>
            <a:ext cx="15556227" cy="767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63"/>
              </a:lnSpc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Hardware Requirements: 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Servers: For backend processing and data management.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Network Infrastructure: For communication.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User Devices:  Mobile devices, tablets ,computers.</a:t>
            </a: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2447" y="-343737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Network servers in data center closeup | Premium AI-gener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900"/>
            <a:ext cx="6570565" cy="28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 (Gantt Chart)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9350"/>
            <a:ext cx="11887200" cy="7314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10625" y="2400300"/>
            <a:ext cx="14401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web-based blood bank management system accessible to donors, recipients, and administrators.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blood donor registration and real-time request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donor search based on city and blood group.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coordination between users and blood banks, reducing response time during emergencies.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and centralized data storage using MySQL for better record management.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802" y="2369678"/>
            <a:ext cx="16278198" cy="507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  <a:spcBef>
                <a:spcPct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blood donation and management by providing a centralized digital platform that connects donors, recipients, and administrators efficiently. By enabling real-time donor search, secure data handling, and streamlined communication, the system enhances the speed and reliability of blood availability. This solution contributes to more responsive, transparent, and life-saving blood bank operations.</a:t>
            </a:r>
            <a:endParaRPr lang="en-US" sz="5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71084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085" y="2327165"/>
            <a:ext cx="17128190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 provided should have public access permission.</a:t>
            </a:r>
          </a:p>
          <a:p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https://github.com/BhargaviShankar123/Blood-Bank-Donor-Management-System-using-Python-Django-and-MySQL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432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214" y="1186306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462406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References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0396" y="1407645"/>
            <a:ext cx="164592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M., D. R., D. D. S., and S. S., "Blood Donors and Blood Banks Tracking Applications,"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2nd International Conference on Advancements in Electrical, Electronics, Communication, Computing and Automation (ICAECA)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Kaur, A. Gupta,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OPJU International Technology Conference on Emerging Technologies for Sustainable Development (OTCON)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Chhattisgarh,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https://ieeexplore.ieee.org/document/10113983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Elakya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Hemnaath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B. I., "Blood Donor Management System - An Android Based Model and Implementation,"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Third International Conference on Intelligent Computing Instrumentation and Control Technologies (ICICICT)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Kannur, India, 2022, pp. 607–614.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https://ieeexplore.ieee.org/document/9917630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Kaur et al., "A Web-based Blood Bank System for Managing Records of Donors and Receipts,"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2022, pp. 459–464.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https://ieeexplore.ieee.org/document/9844389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Li, B. Wang, L. Wang, and Q. Zhou, "Accurate Detection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Chylous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Levels by Deep Learning,"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pp. 73988–73996, 2022.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https://ieeexplore.ieee.org/document/3189369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pp. 163016–163032, 2021.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https://ieeexplore.ieee.org/document/3133953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D. Das, R. Ahmed,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Islam,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BDonor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Geo-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Donor Management System Using Mobile Crowdsourcing,"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9th International Conference on Communication Systems and Network Technologies (CSNT)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Gwalior, India, 2020, pp. 313–317.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https://ieeexplore.ieee.org/document/9115776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A.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Sandaruwan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D.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Dolapihilla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W. N.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Karunathilaka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A. D. T.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Wijayaweera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Rankothge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D. U.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"Towards an Efficient and Secure Blood Bank Management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8th R10 Humanitarian Technology Conference (R10-HTC)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Kuching, Malaysia, 2020,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10.1109/R10-HTC49770.2020.9356980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https://ieeexplore.ieee.org/document/9356980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E.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Ezugwu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Symbiotic Organisms Search Algorithm for Optimal Allocation of Blood Products,"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2567–2588, 2019.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10.1109/ACCESS.2018.2886408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https://ieeexplore.ieee.org/document/8633941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Palaniappan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"Cloud-Based Blood Bank System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Transparent Donation and Distribution,"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2023, pp. 112–117.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10.1109/CISES58789.2023.10122876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https://ieeexplore.ieee.org/document/10122876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278857" y="1638425"/>
            <a:ext cx="7730067" cy="7130987"/>
          </a:xfrm>
          <a:custGeom>
            <a:avLst/>
            <a:gdLst/>
            <a:ahLst/>
            <a:cxnLst/>
            <a:rect l="l" t="t" r="r" b="b"/>
            <a:pathLst>
              <a:path w="7730067" h="7130987">
                <a:moveTo>
                  <a:pt x="0" y="0"/>
                </a:moveTo>
                <a:lnTo>
                  <a:pt x="7730066" y="0"/>
                </a:lnTo>
                <a:lnTo>
                  <a:pt x="7730066" y="7130987"/>
                </a:lnTo>
                <a:lnTo>
                  <a:pt x="0" y="7130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" y="2449318"/>
            <a:ext cx="943927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3: Good Health and Well-Being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timely access to safe blood, improving health outcomes and saving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11: Sustainable Cities and Communities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Strengthens emergency medical support systems in urban and rural areas through efficient donor-recipient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16: Peace, Justice, and Strong Institutions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Promotes transparency, accountability, and efficiency in managing donor records and blood distribution processes.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81019"/>
            <a:ext cx="7048699" cy="749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                                 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Hardware/software components</a:t>
            </a:r>
          </a:p>
          <a:p>
            <a:pPr marL="875980" lvl="3" indent="-218995" algn="just">
              <a:lnSpc>
                <a:spcPts val="743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98063" y="2033444"/>
            <a:ext cx="6640949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124216" y="2161972"/>
            <a:ext cx="5839968" cy="5903214"/>
            <a:chOff x="0" y="0"/>
            <a:chExt cx="7786624" cy="7870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86624" cy="7870952"/>
            </a:xfrm>
            <a:custGeom>
              <a:avLst/>
              <a:gdLst/>
              <a:ahLst/>
              <a:cxnLst/>
              <a:rect l="l" t="t" r="r" b="b"/>
              <a:pathLst>
                <a:path w="7786624" h="7870952">
                  <a:moveTo>
                    <a:pt x="0" y="0"/>
                  </a:moveTo>
                  <a:lnTo>
                    <a:pt x="7786624" y="0"/>
                  </a:lnTo>
                  <a:lnTo>
                    <a:pt x="7786624" y="7870952"/>
                  </a:lnTo>
                  <a:lnTo>
                    <a:pt x="0" y="787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100" y="2476500"/>
            <a:ext cx="166878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web-based Blood Bank Donor Management System designed to connect blood donors with recipients efficiently. The platform allows secure donor registration, real-time blood request tracking, and search functionality based on blood group and location. By streamlining communication and data management,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timely access to blood and improves the overall efficiency of blood bank operations.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3190" y="2324100"/>
            <a:ext cx="15781619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M., D. R., D. D. S., and S. S.,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"Blood Donors and Blood Banks Tracking Applications,"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2nd International Conference on Advancements in Electrical, Electronics, Communication, Computing and Automation (ICAECA), Coimbatore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India,2023,pp.1–6.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importance of digital tracking systems to monitor donor availability and blood stock levels in real-time, enhancing traceability and operational efficiency in blood banks</a:t>
            </a:r>
            <a:r>
              <a:rPr lang="en-US" sz="3200" dirty="0"/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061818"/>
            <a:ext cx="1325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Kaur, A. Gupta, A.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OPJU International Technology Conference on Emerging Technologies for Sustainable Development (OTCON),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2023,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1–6</a:t>
            </a:r>
          </a:p>
          <a:p>
            <a:pPr algn="just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https://ieeexplore.ieee.org/document/10113983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a user-friendly interface and donor tracking modules, illustrating how digital platforms can streamline registration and location-based donor-recipient matching.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800" y="2324100"/>
            <a:ext cx="13563600" cy="4878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Access, vol. 9,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163016–163032, 2021.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https://ieeexplore.ieee.org/document/3133953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secure method to manage donor data and transaction logs, ensuring transparency, privacy, and trust in donation systems.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115" y="2400300"/>
            <a:ext cx="14690656" cy="4520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Donor Information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Donor data is scattered across hospitals, NGOs, and local systems with no unified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Response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processes and lack of real-time tracking slow down the blood request and delivery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Donor Reach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Inability to search donors based on location or blood group leads to missed opportunities during emergencies.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Record Maintenance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systems often lack secure, updated digital records of blood inventory and donor history.</a:t>
            </a:r>
          </a:p>
          <a:p>
            <a:pPr marL="854681" lvl="1" indent="-427340" algn="ctr">
              <a:lnSpc>
                <a:spcPts val="4750"/>
              </a:lnSpc>
              <a:buFont typeface="Arial"/>
              <a:buChar char="•"/>
            </a:pPr>
            <a:endParaRPr lang="en-US" sz="3958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0624" y="2476500"/>
            <a:ext cx="15416607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will integrate all blood donation-related services into a single digital platform for streamlined donor-recipient coordination: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 &amp; Management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secure portal for donors to register, manage their availability, and update personal information.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Request Handling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search for donors by city and blood group and submit blood requests instantly.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 &amp; Reporting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Admin can manage blood groups, monitor requests, maintain donor records, and generate reports for efficient operations.</a:t>
            </a:r>
          </a:p>
          <a:p>
            <a:pPr marL="571500" indent="-5715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Objectives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476500"/>
            <a:ext cx="13716000" cy="454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management of blood donation and availability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connect blood donors and recipients efficiently across different locations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secure platform for storing and accessing donor information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fast and accurate search based on blood group and city</a:t>
            </a:r>
          </a:p>
          <a:p>
            <a:pPr marL="863382" lvl="1" indent="-431691" algn="just">
              <a:lnSpc>
                <a:spcPts val="9157"/>
              </a:lnSpc>
              <a:buFont typeface="Arial"/>
              <a:buChar char="•"/>
            </a:pPr>
            <a:endParaRPr lang="en-US" sz="39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924</Words>
  <Application>Microsoft Office PowerPoint</Application>
  <PresentationFormat>Custom</PresentationFormat>
  <Paragraphs>138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</vt:lpstr>
      <vt:lpstr>Calibri</vt:lpstr>
      <vt:lpstr>Times New Roman</vt:lpstr>
      <vt:lpstr>Wingdings</vt:lpstr>
      <vt:lpstr>SimSun-ExtB</vt:lpstr>
      <vt:lpstr>Arial Bold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Requirements Servers For backend processing and data management Network Infrastructure For connectivity and communication Devices For user access and testing (e.g., mobile devices, compu (3).pptx</dc:title>
  <cp:lastModifiedBy>lenovo</cp:lastModifiedBy>
  <cp:revision>21</cp:revision>
  <dcterms:created xsi:type="dcterms:W3CDTF">2006-08-16T00:00:00Z</dcterms:created>
  <dcterms:modified xsi:type="dcterms:W3CDTF">2025-04-13T10:09:11Z</dcterms:modified>
  <dc:identifier>DAGRCEaRKzA</dc:identifier>
</cp:coreProperties>
</file>