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sldIdLst>
    <p:sldId id="430" r:id="rId2"/>
    <p:sldId id="416" r:id="rId3"/>
    <p:sldId id="429" r:id="rId4"/>
    <p:sldId id="421" r:id="rId5"/>
    <p:sldId id="422" r:id="rId6"/>
    <p:sldId id="431" r:id="rId7"/>
    <p:sldId id="436" r:id="rId8"/>
    <p:sldId id="432" r:id="rId9"/>
    <p:sldId id="433" r:id="rId10"/>
    <p:sldId id="434" r:id="rId11"/>
    <p:sldId id="438" r:id="rId12"/>
    <p:sldId id="437" r:id="rId13"/>
    <p:sldId id="42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5" autoAdjust="0"/>
    <p:restoredTop sz="94291" autoAdjust="0"/>
  </p:normalViewPr>
  <p:slideViewPr>
    <p:cSldViewPr showGuides="1">
      <p:cViewPr varScale="1">
        <p:scale>
          <a:sx n="82" d="100"/>
          <a:sy n="82" d="100"/>
        </p:scale>
        <p:origin x="1450" y="7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t>13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Box 21"/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SimSun" panose="02010600030101010101" pitchFamily="2" charset="-122"/>
              </a:rPr>
              <a:t>Outline</a:t>
            </a:r>
          </a:p>
        </p:txBody>
      </p:sp>
      <p:sp>
        <p:nvSpPr>
          <p:cNvPr id="9" name="AutoShape 23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AutoShape 2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4" name="Rectangle 25"/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SimSun" panose="02010600030101010101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SimSun" panose="02010600030101010101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t>‹#›</a:t>
            </a:fld>
            <a:endParaRPr lang="en-US" alt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693420" y="2299970"/>
            <a:ext cx="7705725" cy="5714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Math Puzzle Solving Compiler which Parses and solves mathematical puzzles with step-by-step explanations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alt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b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Supervisor								                Research Scholar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Dr.M.ARULRAJ							             B.BHARGAVI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Professor							                        192311136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Saveetha School of Engineering		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						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10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2743200" y="1905000"/>
            <a:ext cx="308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Future Enhancements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39164" y="2400300"/>
            <a:ext cx="7366635" cy="30899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Future versions may include support for additional languages and more complex puzzle types.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Enhancements could involve integrating machine learning for adaptive learning experiences.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User feedback will play a crucial role in shaping future updates and features.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11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3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1005205" y="2184400"/>
            <a:ext cx="252666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960" y="2776220"/>
            <a:ext cx="6898640" cy="3082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752" y="1447800"/>
            <a:ext cx="6798735" cy="130386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t>12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3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685800" y="2819400"/>
            <a:ext cx="4612005" cy="30060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The Math Puzzle Solving Compiler is a powerful tool for solving and understanding mathematical puzzles.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Provides a step-by-step learning approach for users.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Enhances engagement, accuracy, and mathematical understanding.</a:t>
            </a:r>
          </a:p>
        </p:txBody>
      </p:sp>
      <p:pic>
        <p:nvPicPr>
          <p:cNvPr id="9" name="Image 0" descr="https://search-letsfade-com.herokuapp.com/proxy?url=https://img.favpng.com/23/21/5/fruit-math-mathematics-mathematical-puzzle-different-math-puzzles-2018-png-favpng-H8Y9PHJvCq4NnWA02RDnkjeQ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048000"/>
            <a:ext cx="3167380" cy="27197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t>13</a:t>
            </a:fld>
            <a:endParaRPr lang="en-US" altLang="zh-CN" dirty="0"/>
          </a:p>
        </p:txBody>
      </p:sp>
      <p:sp>
        <p:nvSpPr>
          <p:cNvPr id="9" name="Content Placeholder 2"/>
          <p:cNvSpPr txBox="1"/>
          <p:nvPr/>
        </p:nvSpPr>
        <p:spPr>
          <a:xfrm>
            <a:off x="0" y="-865869"/>
            <a:ext cx="9144000" cy="7723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210">
              <a:lnSpc>
                <a:spcPct val="150000"/>
              </a:lnSpc>
              <a:spcBef>
                <a:spcPts val="0"/>
              </a:spcBef>
              <a:buFont typeface="Wingdings 2"/>
              <a:buChar char=""/>
              <a:defRPr/>
            </a:pP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7181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52850" y="19812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References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52500" y="2407285"/>
            <a:ext cx="7505700" cy="3994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34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None/>
            </a:pPr>
            <a:r>
              <a:rPr lang="en-US" alt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1)Hosseinpour, S., Alavi Milani, M. M. R., &amp; Pehlivan, H. (2018). A step-by-step solution methodology for mathematical expressions. Symmetry, 10(7), 285.</a:t>
            </a:r>
          </a:p>
          <a:p>
            <a:pPr marL="18034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None/>
            </a:pPr>
            <a:r>
              <a:rPr lang="en-US" alt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2)Lioubartsev, D. (2016). Constructing a Computer Algebra System Capable of Generating Pedagogical Step-by-Step Solutions.</a:t>
            </a:r>
          </a:p>
          <a:p>
            <a:pPr marL="18034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None/>
            </a:pPr>
            <a:r>
              <a:rPr lang="en-US" alt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3)D'Ambrosia, B., Kirschenbaum, M., Palmer, D., Schneider, L., Seiter, L., Bollman, M., ... &amp; Wilmer, E. (2007). MCURCSM 2007 Midstates Conference for Undergraduate Research in Computer Science and Mathematics.</a:t>
            </a:r>
          </a:p>
          <a:p>
            <a:pPr marL="18034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None/>
            </a:pPr>
            <a:r>
              <a:rPr lang="en-US" alt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4)Zhang, D., Wang, L., Zhang, L., Dai, B. T., &amp; Shen, H. T. (2019). The gap of semantic parsing: A survey on automatic math word problem solvers. IEEE transactions on pattern analysis and machine intelligence, 42(9), 2287-2305.</a:t>
            </a:r>
          </a:p>
          <a:p>
            <a:pPr marL="180340" indent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+mj-lt"/>
              <a:buNone/>
            </a:pPr>
            <a:r>
              <a:rPr lang="en-US" alt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5)Lehnfeld, M. (2014). Introducing Parallelism in an Educational Mathematics System Developed in a Functional Programming Language.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1524000"/>
            <a:ext cx="3427730" cy="716280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t>2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632460" y="2133600"/>
            <a:ext cx="4354195" cy="39649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  <a:sym typeface="+mn-ea"/>
            </a:endParaRPr>
          </a:p>
          <a:p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The Math Puzzle Solving Compiler is designed to analyze and solve mathematical puzzles efficiently.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It provides step-by-step explanations to enhance understanding and learning.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This tool is beneficial for students, educators, and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Puzzle solvers .</a:t>
            </a:r>
          </a:p>
        </p:txBody>
      </p:sp>
      <p:pic>
        <p:nvPicPr>
          <p:cNvPr id="10" name="Image 0" descr="https://search-letsfade-com.herokuapp.com/proxy?url=https://www.math-salamanders.com/image-files/third-grade-math-puzzle-worksheets-total-product-puzzle-3b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55" y="2461895"/>
            <a:ext cx="3432810" cy="3499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3</a:t>
            </a:fld>
            <a:endParaRPr lang="en-US" altLang="zh-CN" dirty="0"/>
          </a:p>
        </p:txBody>
      </p:sp>
      <p:pic>
        <p:nvPicPr>
          <p:cNvPr id="4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9718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737235" y="1819910"/>
            <a:ext cx="7663180" cy="42348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0" i="0">
                <a:solidFill>
                  <a:srgbClr val="C00000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2000" b="1" i="0">
                <a:solidFill>
                  <a:srgbClr val="C00000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 IMPORTANCE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2000" b="1" i="0">
              <a:solidFill>
                <a:srgbClr val="0D0D0D"/>
              </a:solidFill>
              <a:latin typeface="Times New Roman" panose="02020603050405020304" pitchFamily="18" charset="0"/>
              <a:ea typeface="ui-sans-serif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endParaRPr b="0" i="0">
              <a:solidFill>
                <a:srgbClr val="0D0D0D"/>
              </a:solidFill>
              <a:latin typeface="Times New Roman" panose="02020603050405020304" pitchFamily="18" charset="0"/>
              <a:ea typeface="ui-sans-serif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i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Error Reduction – Minimizes human calculation mistakes by providing accurate solutions.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i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Time Efficiency – Quickly solves puzzles, saving time compared to manual calculations.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i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Concept Clarity – Provides step-by-step explanations, reinforcing mathematical reasoning and logic.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i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Versatile Applications – Useful for education, competitive exams, and AI-driven tutoring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822" y="1724427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t>4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518"/>
            <a:ext cx="7973786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710565" y="2748915"/>
            <a:ext cx="4888865" cy="33648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l" fontAlgn="t">
              <a:lnSpc>
                <a:spcPts val="165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0" i="0">
                <a:solidFill>
                  <a:schemeClr val="tx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</a:rPr>
              <a:t>The main aim of a Math Puzzle Solver is to analyze, parse, and solve mathematical puzzles while providing a step-by-step explanation to enhance understanding, accuracy, and efficiency in problem-solving.</a:t>
            </a:r>
          </a:p>
          <a:p>
            <a:pPr marL="285750" indent="-285750" algn="l" fontAlgn="t">
              <a:lnSpc>
                <a:spcPts val="165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b="0" i="0">
              <a:solidFill>
                <a:schemeClr val="tx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36830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The main purpose of the compiler is to simplify complex mathematical puzzles.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It aims to provide clear solutions that can be easily followed by users.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indent="0">
              <a:lnSpc>
                <a:spcPct val="150000"/>
              </a:lnSpc>
              <a:spcBef>
                <a:spcPts val="0"/>
              </a:spcBef>
              <a:buFont typeface="Wingdings 2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 fontAlgn="t">
              <a:lnSpc>
                <a:spcPts val="165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b="0" i="0">
              <a:solidFill>
                <a:srgbClr val="4D5156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638800" y="2700655"/>
            <a:ext cx="2837815" cy="32600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24965" y="23279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515" y="1905000"/>
            <a:ext cx="5118100" cy="553720"/>
          </a:xfrm>
        </p:spPr>
        <p:txBody>
          <a:bodyPr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1A7F6-1F69-443A-82D9-777AEA64EBC9}" type="slidenum">
              <a:rPr lang="zh-CN" altLang="en-US"/>
              <a:t>5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0732"/>
            <a:ext cx="7924800" cy="123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914400" y="2819400"/>
            <a:ext cx="3733800" cy="2662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/>
            <a:r>
              <a:rPr sz="2000" b="1" i="0" dirty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Puzzle Parsing &amp; Understanding</a:t>
            </a:r>
          </a:p>
          <a:p>
            <a:pPr marL="0" indent="0"/>
            <a:endParaRPr sz="2000" b="0" i="0" dirty="0">
              <a:solidFill>
                <a:srgbClr val="0D0D0D"/>
              </a:solidFill>
              <a:latin typeface="Times New Roman" panose="02020603050405020304" pitchFamily="18" charset="0"/>
              <a:ea typeface="ui-sans-serif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000" b="0" i="0" dirty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Analyze and interpret different mathematical puzzle formats.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000" b="0" i="0" dirty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Support algebraic, arithmetic, logical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ea typeface="ui-sans-serif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000" b="0" i="0" dirty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 word-based puzzles.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000" b="0" i="0" dirty="0">
                <a:solidFill>
                  <a:srgbClr val="0D0D0D"/>
                </a:solidFill>
                <a:latin typeface="Times New Roman" panose="02020603050405020304" pitchFamily="18" charset="0"/>
                <a:ea typeface="ui-sans-serif"/>
                <a:cs typeface="Times New Roman" panose="02020603050405020304" pitchFamily="18" charset="0"/>
              </a:rPr>
              <a:t>Use NLP for processing text-based problems.</a:t>
            </a:r>
          </a:p>
        </p:txBody>
      </p:sp>
      <p:pic>
        <p:nvPicPr>
          <p:cNvPr id="3074" name="Picture 2" descr="Maths Puzzle (Part 10) | Tricky Maths Puzzle | How To Solve Maths Puzzle |  By Maths Logic in Telugu">
            <a:extLst>
              <a:ext uri="{FF2B5EF4-FFF2-40B4-BE49-F238E27FC236}">
                <a16:creationId xmlns:a16="http://schemas.microsoft.com/office/drawing/2014/main" id="{2112CD23-8C94-24B6-AC2F-5810C74C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19400"/>
            <a:ext cx="35941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6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5"/>
            <a:ext cx="7863035" cy="127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762000" y="198120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  User Interface Overview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914400" y="2438400"/>
            <a:ext cx="4572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The user interface is designed to be user-friendly and accessible to all skill levels.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It includes input fields for entering puzzles and output sections for displaying solutions.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Visual aids and interactive elements enhance the overall user experience.</a:t>
            </a:r>
          </a:p>
        </p:txBody>
      </p:sp>
      <p:pic>
        <p:nvPicPr>
          <p:cNvPr id="8" name="Image 0" descr="https://search-letsfade-com.herokuapp.com/proxy?url=https://thumbs.dreamstime.com/b/web-interface-line-icons-collection-responsive-interactive-user-friendly-intuitive-dynamic-accessible-streamlined-vector-outline-27550906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32000"/>
            <a:ext cx="301244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7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762000" y="182880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 Step-by-Step Solution Process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38200" y="2438400"/>
            <a:ext cx="7010400" cy="3156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Each solution is accompanied by a detailed, step-by-step breakdown.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This process helps users understand the reasoning behind each step taken.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Clear explanations promote better retention of mathematical concepts.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8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1828800" y="1828800"/>
            <a:ext cx="56902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Implementation and Technology Stack                            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90600" y="2466340"/>
            <a:ext cx="4572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The compiler is built using a combination of programming languages and libraries.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Technologies like Python and JavaScript enable robust functionality and interactivity.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A strong backend ensures efficient processing and handling of complex calculations.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1FF5C-1208-3A3E-102E-956042735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819400"/>
            <a:ext cx="298623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t>9</a:t>
            </a:fld>
            <a:endParaRPr lang="en-US" altLang="zh-CN" dirty="0"/>
          </a:p>
        </p:txBody>
      </p:sp>
      <p:pic>
        <p:nvPicPr>
          <p:cNvPr id="6" name="Picture 2" descr="SSE-Computer Science and Enginee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3"/>
          <p:cNvSpPr txBox="1"/>
          <p:nvPr/>
        </p:nvSpPr>
        <p:spPr>
          <a:xfrm>
            <a:off x="1981200" y="1828800"/>
            <a:ext cx="51085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   Challenges Faced in Development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14400" y="2590800"/>
            <a:ext cx="4572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Developing an effective parser for diverse mathematical expressions was challenging.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Ensuring the accuracy of solutions while providing educational explanations required careful planning.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  <a:sym typeface="+mn-ea"/>
              </a:rPr>
              <a:t>Balancing user experience with the complexity of mathematical concepts was essential.</a:t>
            </a:r>
          </a:p>
        </p:txBody>
      </p:sp>
      <p:pic>
        <p:nvPicPr>
          <p:cNvPr id="1028" name="Picture 4" descr="Magic Triangle Math Puzzle (and solution)">
            <a:extLst>
              <a:ext uri="{FF2B5EF4-FFF2-40B4-BE49-F238E27FC236}">
                <a16:creationId xmlns:a16="http://schemas.microsoft.com/office/drawing/2014/main" id="{F8032F58-CFBF-0DCE-4F4C-E140B23B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13863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710</Words>
  <Application>Microsoft Office PowerPoint</Application>
  <PresentationFormat>On-screen Show (4:3)</PresentationFormat>
  <Paragraphs>97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SimSun</vt:lpstr>
      <vt:lpstr>Arial</vt:lpstr>
      <vt:lpstr>Arial Black</vt:lpstr>
      <vt:lpstr>AvantGarde</vt:lpstr>
      <vt:lpstr>Calibri</vt:lpstr>
      <vt:lpstr>Garamond</vt:lpstr>
      <vt:lpstr>Optima</vt:lpstr>
      <vt:lpstr>Times New Roman</vt:lpstr>
      <vt:lpstr>Wingdings</vt:lpstr>
      <vt:lpstr>Wingdings 2</vt:lpstr>
      <vt:lpstr>Organic</vt:lpstr>
      <vt:lpstr>PowerPoint Presentation</vt:lpstr>
      <vt:lpstr>Introduction</vt:lpstr>
      <vt:lpstr>PowerPoint Presentation</vt:lpstr>
      <vt:lpstr>Proposed Aim</vt:lpstr>
      <vt:lpstr>Proposed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sunihith kumar reddy</cp:lastModifiedBy>
  <cp:revision>431</cp:revision>
  <dcterms:created xsi:type="dcterms:W3CDTF">2000-07-06T15:05:00Z</dcterms:created>
  <dcterms:modified xsi:type="dcterms:W3CDTF">2025-03-19T17:44:23Z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2E033FEF1F61426C945A910ED22B9927_13</vt:lpwstr>
  </property>
  <property fmtid="{D5CDD505-2E9C-101B-9397-08002B2CF9AE}" pid="3" name="KSOProductBuildVer">
    <vt:lpwstr>1033-12.2.0.20326</vt:lpwstr>
  </property>
</Properties>
</file>