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65" r:id="rId4"/>
    <p:sldId id="270" r:id="rId5"/>
    <p:sldId id="257" r:id="rId6"/>
    <p:sldId id="258" r:id="rId7"/>
    <p:sldId id="267" r:id="rId8"/>
    <p:sldId id="259" r:id="rId9"/>
    <p:sldId id="260" r:id="rId10"/>
    <p:sldId id="263" r:id="rId11"/>
    <p:sldId id="264" r:id="rId12"/>
    <p:sldId id="271"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49" autoAdjust="0"/>
    <p:restoredTop sz="94660"/>
  </p:normalViewPr>
  <p:slideViewPr>
    <p:cSldViewPr snapToGrid="0">
      <p:cViewPr varScale="1">
        <p:scale>
          <a:sx n="67" d="100"/>
          <a:sy n="67" d="100"/>
        </p:scale>
        <p:origin x="95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76A26-7FFA-4FC5-98EF-ECC694FE4D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900BD0-776B-4427-A107-308BE31B5E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120390-E381-497C-B786-253DFB64970A}"/>
              </a:ext>
            </a:extLst>
          </p:cNvPr>
          <p:cNvSpPr>
            <a:spLocks noGrp="1"/>
          </p:cNvSpPr>
          <p:nvPr>
            <p:ph type="dt" sz="half" idx="10"/>
          </p:nvPr>
        </p:nvSpPr>
        <p:spPr/>
        <p:txBody>
          <a:bodyPr/>
          <a:lstStyle/>
          <a:p>
            <a:fld id="{22FEBFA6-5EC5-4285-A3DF-35EB88AADA5C}" type="datetimeFigureOut">
              <a:rPr lang="en-US" smtClean="0"/>
              <a:t>7/25/2022</a:t>
            </a:fld>
            <a:endParaRPr lang="en-US"/>
          </a:p>
        </p:txBody>
      </p:sp>
      <p:sp>
        <p:nvSpPr>
          <p:cNvPr id="5" name="Footer Placeholder 4">
            <a:extLst>
              <a:ext uri="{FF2B5EF4-FFF2-40B4-BE49-F238E27FC236}">
                <a16:creationId xmlns:a16="http://schemas.microsoft.com/office/drawing/2014/main" id="{89D7C38B-E985-4FFA-B328-DDF5EE25A1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5C7E22-EA67-4984-A002-AE7B02DEA5F8}"/>
              </a:ext>
            </a:extLst>
          </p:cNvPr>
          <p:cNvSpPr>
            <a:spLocks noGrp="1"/>
          </p:cNvSpPr>
          <p:nvPr>
            <p:ph type="sldNum" sz="quarter" idx="12"/>
          </p:nvPr>
        </p:nvSpPr>
        <p:spPr/>
        <p:txBody>
          <a:bodyPr/>
          <a:lstStyle/>
          <a:p>
            <a:fld id="{FFE42701-B59C-41F5-AA71-7716C3FA20D0}" type="slidenum">
              <a:rPr lang="en-US" smtClean="0"/>
              <a:t>‹#›</a:t>
            </a:fld>
            <a:endParaRPr lang="en-US"/>
          </a:p>
        </p:txBody>
      </p:sp>
    </p:spTree>
    <p:extLst>
      <p:ext uri="{BB962C8B-B14F-4D97-AF65-F5344CB8AC3E}">
        <p14:creationId xmlns:p14="http://schemas.microsoft.com/office/powerpoint/2010/main" val="3486513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11DC-A048-4B9B-9807-67EAF3C2CA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A0CEF1-1EAD-4E18-8BC6-F885E3FB2D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4DEB20-C99F-4608-BF90-BC82B4376342}"/>
              </a:ext>
            </a:extLst>
          </p:cNvPr>
          <p:cNvSpPr>
            <a:spLocks noGrp="1"/>
          </p:cNvSpPr>
          <p:nvPr>
            <p:ph type="dt" sz="half" idx="10"/>
          </p:nvPr>
        </p:nvSpPr>
        <p:spPr/>
        <p:txBody>
          <a:bodyPr/>
          <a:lstStyle/>
          <a:p>
            <a:fld id="{22FEBFA6-5EC5-4285-A3DF-35EB88AADA5C}" type="datetimeFigureOut">
              <a:rPr lang="en-US" smtClean="0"/>
              <a:t>7/25/2022</a:t>
            </a:fld>
            <a:endParaRPr lang="en-US"/>
          </a:p>
        </p:txBody>
      </p:sp>
      <p:sp>
        <p:nvSpPr>
          <p:cNvPr id="5" name="Footer Placeholder 4">
            <a:extLst>
              <a:ext uri="{FF2B5EF4-FFF2-40B4-BE49-F238E27FC236}">
                <a16:creationId xmlns:a16="http://schemas.microsoft.com/office/drawing/2014/main" id="{8E7F3B88-25B8-44F9-8A8B-A94757F247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D8B046-8A61-4581-BC25-CA2363627E4C}"/>
              </a:ext>
            </a:extLst>
          </p:cNvPr>
          <p:cNvSpPr>
            <a:spLocks noGrp="1"/>
          </p:cNvSpPr>
          <p:nvPr>
            <p:ph type="sldNum" sz="quarter" idx="12"/>
          </p:nvPr>
        </p:nvSpPr>
        <p:spPr/>
        <p:txBody>
          <a:bodyPr/>
          <a:lstStyle/>
          <a:p>
            <a:fld id="{FFE42701-B59C-41F5-AA71-7716C3FA20D0}" type="slidenum">
              <a:rPr lang="en-US" smtClean="0"/>
              <a:t>‹#›</a:t>
            </a:fld>
            <a:endParaRPr lang="en-US"/>
          </a:p>
        </p:txBody>
      </p:sp>
    </p:spTree>
    <p:extLst>
      <p:ext uri="{BB962C8B-B14F-4D97-AF65-F5344CB8AC3E}">
        <p14:creationId xmlns:p14="http://schemas.microsoft.com/office/powerpoint/2010/main" val="2810232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796BB1-7685-4DD6-B0D8-43D3683689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D96DD1-F6FE-45B1-880E-BBC7CB877F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00E316-FF21-43D5-A55B-DDD7FD4B1481}"/>
              </a:ext>
            </a:extLst>
          </p:cNvPr>
          <p:cNvSpPr>
            <a:spLocks noGrp="1"/>
          </p:cNvSpPr>
          <p:nvPr>
            <p:ph type="dt" sz="half" idx="10"/>
          </p:nvPr>
        </p:nvSpPr>
        <p:spPr/>
        <p:txBody>
          <a:bodyPr/>
          <a:lstStyle/>
          <a:p>
            <a:fld id="{22FEBFA6-5EC5-4285-A3DF-35EB88AADA5C}" type="datetimeFigureOut">
              <a:rPr lang="en-US" smtClean="0"/>
              <a:t>7/25/2022</a:t>
            </a:fld>
            <a:endParaRPr lang="en-US"/>
          </a:p>
        </p:txBody>
      </p:sp>
      <p:sp>
        <p:nvSpPr>
          <p:cNvPr id="5" name="Footer Placeholder 4">
            <a:extLst>
              <a:ext uri="{FF2B5EF4-FFF2-40B4-BE49-F238E27FC236}">
                <a16:creationId xmlns:a16="http://schemas.microsoft.com/office/drawing/2014/main" id="{012BCB50-E407-4727-A86F-29870F4DAE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BB60DC-78CC-4670-9A35-15D55D36A2FC}"/>
              </a:ext>
            </a:extLst>
          </p:cNvPr>
          <p:cNvSpPr>
            <a:spLocks noGrp="1"/>
          </p:cNvSpPr>
          <p:nvPr>
            <p:ph type="sldNum" sz="quarter" idx="12"/>
          </p:nvPr>
        </p:nvSpPr>
        <p:spPr/>
        <p:txBody>
          <a:bodyPr/>
          <a:lstStyle/>
          <a:p>
            <a:fld id="{FFE42701-B59C-41F5-AA71-7716C3FA20D0}" type="slidenum">
              <a:rPr lang="en-US" smtClean="0"/>
              <a:t>‹#›</a:t>
            </a:fld>
            <a:endParaRPr lang="en-US"/>
          </a:p>
        </p:txBody>
      </p:sp>
    </p:spTree>
    <p:extLst>
      <p:ext uri="{BB962C8B-B14F-4D97-AF65-F5344CB8AC3E}">
        <p14:creationId xmlns:p14="http://schemas.microsoft.com/office/powerpoint/2010/main" val="4280289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FEBFA6-5EC5-4285-A3DF-35EB88AADA5C}" type="datetimeFigureOut">
              <a:rPr lang="en-US" smtClean="0"/>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42701-B59C-41F5-AA71-7716C3FA20D0}" type="slidenum">
              <a:rPr lang="en-US" smtClean="0"/>
              <a:t>‹#›</a:t>
            </a:fld>
            <a:endParaRPr lang="en-US"/>
          </a:p>
        </p:txBody>
      </p:sp>
    </p:spTree>
    <p:extLst>
      <p:ext uri="{BB962C8B-B14F-4D97-AF65-F5344CB8AC3E}">
        <p14:creationId xmlns:p14="http://schemas.microsoft.com/office/powerpoint/2010/main" val="25014906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FEBFA6-5EC5-4285-A3DF-35EB88AADA5C}" type="datetimeFigureOut">
              <a:rPr lang="en-US" smtClean="0"/>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42701-B59C-41F5-AA71-7716C3FA20D0}" type="slidenum">
              <a:rPr lang="en-US" smtClean="0"/>
              <a:t>‹#›</a:t>
            </a:fld>
            <a:endParaRPr lang="en-US"/>
          </a:p>
        </p:txBody>
      </p:sp>
    </p:spTree>
    <p:extLst>
      <p:ext uri="{BB962C8B-B14F-4D97-AF65-F5344CB8AC3E}">
        <p14:creationId xmlns:p14="http://schemas.microsoft.com/office/powerpoint/2010/main" val="3900171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FEBFA6-5EC5-4285-A3DF-35EB88AADA5C}" type="datetimeFigureOut">
              <a:rPr lang="en-US" smtClean="0"/>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42701-B59C-41F5-AA71-7716C3FA20D0}" type="slidenum">
              <a:rPr lang="en-US" smtClean="0"/>
              <a:t>‹#›</a:t>
            </a:fld>
            <a:endParaRPr lang="en-US"/>
          </a:p>
        </p:txBody>
      </p:sp>
    </p:spTree>
    <p:extLst>
      <p:ext uri="{BB962C8B-B14F-4D97-AF65-F5344CB8AC3E}">
        <p14:creationId xmlns:p14="http://schemas.microsoft.com/office/powerpoint/2010/main" val="109911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FEBFA6-5EC5-4285-A3DF-35EB88AADA5C}" type="datetimeFigureOut">
              <a:rPr lang="en-US" smtClean="0"/>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42701-B59C-41F5-AA71-7716C3FA20D0}" type="slidenum">
              <a:rPr lang="en-US" smtClean="0"/>
              <a:t>‹#›</a:t>
            </a:fld>
            <a:endParaRPr lang="en-US"/>
          </a:p>
        </p:txBody>
      </p:sp>
    </p:spTree>
    <p:extLst>
      <p:ext uri="{BB962C8B-B14F-4D97-AF65-F5344CB8AC3E}">
        <p14:creationId xmlns:p14="http://schemas.microsoft.com/office/powerpoint/2010/main" val="1560485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FEBFA6-5EC5-4285-A3DF-35EB88AADA5C}" type="datetimeFigureOut">
              <a:rPr lang="en-US" smtClean="0"/>
              <a:t>7/25/2022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E42701-B59C-41F5-AA71-7716C3FA20D0}" type="slidenum">
              <a:rPr lang="en-US" smtClean="0"/>
              <a:t>‹#›</a:t>
            </a:fld>
            <a:endParaRPr lang="en-US"/>
          </a:p>
        </p:txBody>
      </p:sp>
    </p:spTree>
    <p:extLst>
      <p:ext uri="{BB962C8B-B14F-4D97-AF65-F5344CB8AC3E}">
        <p14:creationId xmlns:p14="http://schemas.microsoft.com/office/powerpoint/2010/main" val="3024007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FEBFA6-5EC5-4285-A3DF-35EB88AADA5C}" type="datetimeFigureOut">
              <a:rPr lang="en-US" smtClean="0"/>
              <a:t>7/25/2022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E42701-B59C-41F5-AA71-7716C3FA20D0}" type="slidenum">
              <a:rPr lang="en-US" smtClean="0"/>
              <a:t>‹#›</a:t>
            </a:fld>
            <a:endParaRPr lang="en-US"/>
          </a:p>
        </p:txBody>
      </p:sp>
    </p:spTree>
    <p:extLst>
      <p:ext uri="{BB962C8B-B14F-4D97-AF65-F5344CB8AC3E}">
        <p14:creationId xmlns:p14="http://schemas.microsoft.com/office/powerpoint/2010/main" val="40442883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FEBFA6-5EC5-4285-A3DF-35EB88AADA5C}" type="datetimeFigureOut">
              <a:rPr lang="en-US" smtClean="0"/>
              <a:t>7/25/2022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E42701-B59C-41F5-AA71-7716C3FA20D0}" type="slidenum">
              <a:rPr lang="en-US" smtClean="0"/>
              <a:t>‹#›</a:t>
            </a:fld>
            <a:endParaRPr lang="en-US"/>
          </a:p>
        </p:txBody>
      </p:sp>
    </p:spTree>
    <p:extLst>
      <p:ext uri="{BB962C8B-B14F-4D97-AF65-F5344CB8AC3E}">
        <p14:creationId xmlns:p14="http://schemas.microsoft.com/office/powerpoint/2010/main" val="7115658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FEBFA6-5EC5-4285-A3DF-35EB88AADA5C}" type="datetimeFigureOut">
              <a:rPr lang="en-US" smtClean="0"/>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42701-B59C-41F5-AA71-7716C3FA20D0}" type="slidenum">
              <a:rPr lang="en-US" smtClean="0"/>
              <a:t>‹#›</a:t>
            </a:fld>
            <a:endParaRPr lang="en-US"/>
          </a:p>
        </p:txBody>
      </p:sp>
    </p:spTree>
    <p:extLst>
      <p:ext uri="{BB962C8B-B14F-4D97-AF65-F5344CB8AC3E}">
        <p14:creationId xmlns:p14="http://schemas.microsoft.com/office/powerpoint/2010/main" val="773620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C7C2A-6555-4A2C-8801-1F107EC199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01A788-41DF-4607-B6C7-C18C48A831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8A0751-7DDD-437D-BAB9-EE5A2E7E3E98}"/>
              </a:ext>
            </a:extLst>
          </p:cNvPr>
          <p:cNvSpPr>
            <a:spLocks noGrp="1"/>
          </p:cNvSpPr>
          <p:nvPr>
            <p:ph type="dt" sz="half" idx="10"/>
          </p:nvPr>
        </p:nvSpPr>
        <p:spPr/>
        <p:txBody>
          <a:bodyPr/>
          <a:lstStyle/>
          <a:p>
            <a:fld id="{22FEBFA6-5EC5-4285-A3DF-35EB88AADA5C}" type="datetimeFigureOut">
              <a:rPr lang="en-US" smtClean="0"/>
              <a:t>7/25/2022</a:t>
            </a:fld>
            <a:endParaRPr lang="en-US"/>
          </a:p>
        </p:txBody>
      </p:sp>
      <p:sp>
        <p:nvSpPr>
          <p:cNvPr id="5" name="Footer Placeholder 4">
            <a:extLst>
              <a:ext uri="{FF2B5EF4-FFF2-40B4-BE49-F238E27FC236}">
                <a16:creationId xmlns:a16="http://schemas.microsoft.com/office/drawing/2014/main" id="{C29AD588-1AD3-4B2C-A247-2BE624777A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6288F8-BF11-40A4-8399-412EE376DA41}"/>
              </a:ext>
            </a:extLst>
          </p:cNvPr>
          <p:cNvSpPr>
            <a:spLocks noGrp="1"/>
          </p:cNvSpPr>
          <p:nvPr>
            <p:ph type="sldNum" sz="quarter" idx="12"/>
          </p:nvPr>
        </p:nvSpPr>
        <p:spPr/>
        <p:txBody>
          <a:bodyPr/>
          <a:lstStyle/>
          <a:p>
            <a:fld id="{FFE42701-B59C-41F5-AA71-7716C3FA20D0}" type="slidenum">
              <a:rPr lang="en-US" smtClean="0"/>
              <a:t>‹#›</a:t>
            </a:fld>
            <a:endParaRPr lang="en-US"/>
          </a:p>
        </p:txBody>
      </p:sp>
    </p:spTree>
    <p:extLst>
      <p:ext uri="{BB962C8B-B14F-4D97-AF65-F5344CB8AC3E}">
        <p14:creationId xmlns:p14="http://schemas.microsoft.com/office/powerpoint/2010/main" val="26723234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FEBFA6-5EC5-4285-A3DF-35EB88AADA5C}" type="datetimeFigureOut">
              <a:rPr lang="en-US" smtClean="0"/>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42701-B59C-41F5-AA71-7716C3FA20D0}" type="slidenum">
              <a:rPr lang="en-US" smtClean="0"/>
              <a:t>‹#›</a:t>
            </a:fld>
            <a:endParaRPr lang="en-US"/>
          </a:p>
        </p:txBody>
      </p:sp>
    </p:spTree>
    <p:extLst>
      <p:ext uri="{BB962C8B-B14F-4D97-AF65-F5344CB8AC3E}">
        <p14:creationId xmlns:p14="http://schemas.microsoft.com/office/powerpoint/2010/main" val="22729849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FEBFA6-5EC5-4285-A3DF-35EB88AADA5C}" type="datetimeFigureOut">
              <a:rPr lang="en-US" smtClean="0"/>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42701-B59C-41F5-AA71-7716C3FA20D0}" type="slidenum">
              <a:rPr lang="en-US" smtClean="0"/>
              <a:t>‹#›</a:t>
            </a:fld>
            <a:endParaRPr lang="en-US"/>
          </a:p>
        </p:txBody>
      </p:sp>
    </p:spTree>
    <p:extLst>
      <p:ext uri="{BB962C8B-B14F-4D97-AF65-F5344CB8AC3E}">
        <p14:creationId xmlns:p14="http://schemas.microsoft.com/office/powerpoint/2010/main" val="3624433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FEBFA6-5EC5-4285-A3DF-35EB88AADA5C}" type="datetimeFigureOut">
              <a:rPr lang="en-US" smtClean="0"/>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42701-B59C-41F5-AA71-7716C3FA20D0}" type="slidenum">
              <a:rPr lang="en-US" smtClean="0"/>
              <a:t>‹#›</a:t>
            </a:fld>
            <a:endParaRPr lang="en-US"/>
          </a:p>
        </p:txBody>
      </p:sp>
    </p:spTree>
    <p:extLst>
      <p:ext uri="{BB962C8B-B14F-4D97-AF65-F5344CB8AC3E}">
        <p14:creationId xmlns:p14="http://schemas.microsoft.com/office/powerpoint/2010/main" val="2017792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FEBFA6-5EC5-4285-A3DF-35EB88AADA5C}" type="datetimeFigureOut">
              <a:rPr lang="en-US" smtClean="0"/>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42701-B59C-41F5-AA71-7716C3FA20D0}"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984162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FEBFA6-5EC5-4285-A3DF-35EB88AADA5C}" type="datetimeFigureOut">
              <a:rPr lang="en-US" smtClean="0"/>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42701-B59C-41F5-AA71-7716C3FA20D0}" type="slidenum">
              <a:rPr lang="en-US" smtClean="0"/>
              <a:t>‹#›</a:t>
            </a:fld>
            <a:endParaRPr lang="en-US"/>
          </a:p>
        </p:txBody>
      </p:sp>
    </p:spTree>
    <p:extLst>
      <p:ext uri="{BB962C8B-B14F-4D97-AF65-F5344CB8AC3E}">
        <p14:creationId xmlns:p14="http://schemas.microsoft.com/office/powerpoint/2010/main" val="40777813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2FEBFA6-5EC5-4285-A3DF-35EB88AADA5C}" type="datetimeFigureOut">
              <a:rPr lang="en-US" smtClean="0"/>
              <a:t>7/25/2022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E42701-B59C-41F5-AA71-7716C3FA20D0}" type="slidenum">
              <a:rPr lang="en-US" smtClean="0"/>
              <a:t>‹#›</a:t>
            </a:fld>
            <a:endParaRPr lang="en-US"/>
          </a:p>
        </p:txBody>
      </p:sp>
    </p:spTree>
    <p:extLst>
      <p:ext uri="{BB962C8B-B14F-4D97-AF65-F5344CB8AC3E}">
        <p14:creationId xmlns:p14="http://schemas.microsoft.com/office/powerpoint/2010/main" val="24398117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2FEBFA6-5EC5-4285-A3DF-35EB88AADA5C}" type="datetimeFigureOut">
              <a:rPr lang="en-US" smtClean="0"/>
              <a:t>7/25/2022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E42701-B59C-41F5-AA71-7716C3FA20D0}" type="slidenum">
              <a:rPr lang="en-US" smtClean="0"/>
              <a:t>‹#›</a:t>
            </a:fld>
            <a:endParaRPr lang="en-US"/>
          </a:p>
        </p:txBody>
      </p:sp>
    </p:spTree>
    <p:extLst>
      <p:ext uri="{BB962C8B-B14F-4D97-AF65-F5344CB8AC3E}">
        <p14:creationId xmlns:p14="http://schemas.microsoft.com/office/powerpoint/2010/main" val="41435141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FEBFA6-5EC5-4285-A3DF-35EB88AADA5C}" type="datetimeFigureOut">
              <a:rPr lang="en-US" smtClean="0"/>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42701-B59C-41F5-AA71-7716C3FA20D0}" type="slidenum">
              <a:rPr lang="en-US" smtClean="0"/>
              <a:t>‹#›</a:t>
            </a:fld>
            <a:endParaRPr lang="en-US"/>
          </a:p>
        </p:txBody>
      </p:sp>
    </p:spTree>
    <p:extLst>
      <p:ext uri="{BB962C8B-B14F-4D97-AF65-F5344CB8AC3E}">
        <p14:creationId xmlns:p14="http://schemas.microsoft.com/office/powerpoint/2010/main" val="41579225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FEBFA6-5EC5-4285-A3DF-35EB88AADA5C}" type="datetimeFigureOut">
              <a:rPr lang="en-US" smtClean="0"/>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42701-B59C-41F5-AA71-7716C3FA20D0}" type="slidenum">
              <a:rPr lang="en-US" smtClean="0"/>
              <a:t>‹#›</a:t>
            </a:fld>
            <a:endParaRPr lang="en-US"/>
          </a:p>
        </p:txBody>
      </p:sp>
    </p:spTree>
    <p:extLst>
      <p:ext uri="{BB962C8B-B14F-4D97-AF65-F5344CB8AC3E}">
        <p14:creationId xmlns:p14="http://schemas.microsoft.com/office/powerpoint/2010/main" val="157007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DAEA0-456E-4ED9-A68C-FE8AA39886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BFAEFE-255D-4985-8C05-D74D57555D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B3A6F3-742B-4CA3-82F6-25EA4414CF57}"/>
              </a:ext>
            </a:extLst>
          </p:cNvPr>
          <p:cNvSpPr>
            <a:spLocks noGrp="1"/>
          </p:cNvSpPr>
          <p:nvPr>
            <p:ph type="dt" sz="half" idx="10"/>
          </p:nvPr>
        </p:nvSpPr>
        <p:spPr/>
        <p:txBody>
          <a:bodyPr/>
          <a:lstStyle/>
          <a:p>
            <a:fld id="{22FEBFA6-5EC5-4285-A3DF-35EB88AADA5C}" type="datetimeFigureOut">
              <a:rPr lang="en-US" smtClean="0"/>
              <a:t>7/25/2022</a:t>
            </a:fld>
            <a:endParaRPr lang="en-US"/>
          </a:p>
        </p:txBody>
      </p:sp>
      <p:sp>
        <p:nvSpPr>
          <p:cNvPr id="5" name="Footer Placeholder 4">
            <a:extLst>
              <a:ext uri="{FF2B5EF4-FFF2-40B4-BE49-F238E27FC236}">
                <a16:creationId xmlns:a16="http://schemas.microsoft.com/office/drawing/2014/main" id="{D542982C-3867-4160-81D3-4857942BA0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364B1C-08D8-4596-BF71-7B8AA4A660DF}"/>
              </a:ext>
            </a:extLst>
          </p:cNvPr>
          <p:cNvSpPr>
            <a:spLocks noGrp="1"/>
          </p:cNvSpPr>
          <p:nvPr>
            <p:ph type="sldNum" sz="quarter" idx="12"/>
          </p:nvPr>
        </p:nvSpPr>
        <p:spPr/>
        <p:txBody>
          <a:bodyPr/>
          <a:lstStyle/>
          <a:p>
            <a:fld id="{FFE42701-B59C-41F5-AA71-7716C3FA20D0}" type="slidenum">
              <a:rPr lang="en-US" smtClean="0"/>
              <a:t>‹#›</a:t>
            </a:fld>
            <a:endParaRPr lang="en-US"/>
          </a:p>
        </p:txBody>
      </p:sp>
    </p:spTree>
    <p:extLst>
      <p:ext uri="{BB962C8B-B14F-4D97-AF65-F5344CB8AC3E}">
        <p14:creationId xmlns:p14="http://schemas.microsoft.com/office/powerpoint/2010/main" val="4006981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722E9-B99A-41CA-A16F-8BDFEB4A20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C11DBF-5001-4565-A447-2F9BBA01E3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CE114F-F3DB-4051-AE0D-AAFA19FF5E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D7F8D50-A626-465F-8CA2-A93248E83CF7}"/>
              </a:ext>
            </a:extLst>
          </p:cNvPr>
          <p:cNvSpPr>
            <a:spLocks noGrp="1"/>
          </p:cNvSpPr>
          <p:nvPr>
            <p:ph type="dt" sz="half" idx="10"/>
          </p:nvPr>
        </p:nvSpPr>
        <p:spPr/>
        <p:txBody>
          <a:bodyPr/>
          <a:lstStyle/>
          <a:p>
            <a:fld id="{22FEBFA6-5EC5-4285-A3DF-35EB88AADA5C}" type="datetimeFigureOut">
              <a:rPr lang="en-US" smtClean="0"/>
              <a:t>7/25/2022</a:t>
            </a:fld>
            <a:endParaRPr lang="en-US"/>
          </a:p>
        </p:txBody>
      </p:sp>
      <p:sp>
        <p:nvSpPr>
          <p:cNvPr id="6" name="Footer Placeholder 5">
            <a:extLst>
              <a:ext uri="{FF2B5EF4-FFF2-40B4-BE49-F238E27FC236}">
                <a16:creationId xmlns:a16="http://schemas.microsoft.com/office/drawing/2014/main" id="{A88FA96C-677C-40CA-976C-471BF7010A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685F8F-3652-48AA-8296-6BE18CD109A5}"/>
              </a:ext>
            </a:extLst>
          </p:cNvPr>
          <p:cNvSpPr>
            <a:spLocks noGrp="1"/>
          </p:cNvSpPr>
          <p:nvPr>
            <p:ph type="sldNum" sz="quarter" idx="12"/>
          </p:nvPr>
        </p:nvSpPr>
        <p:spPr/>
        <p:txBody>
          <a:bodyPr/>
          <a:lstStyle/>
          <a:p>
            <a:fld id="{FFE42701-B59C-41F5-AA71-7716C3FA20D0}" type="slidenum">
              <a:rPr lang="en-US" smtClean="0"/>
              <a:t>‹#›</a:t>
            </a:fld>
            <a:endParaRPr lang="en-US"/>
          </a:p>
        </p:txBody>
      </p:sp>
    </p:spTree>
    <p:extLst>
      <p:ext uri="{BB962C8B-B14F-4D97-AF65-F5344CB8AC3E}">
        <p14:creationId xmlns:p14="http://schemas.microsoft.com/office/powerpoint/2010/main" val="1979237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60DE7-E6B5-4366-9FD2-450D160763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300AE8-2F8C-489C-A96E-7F45BD285B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B4E379-EB78-4988-8FFD-0C624EEA98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C96DCD-B39E-4237-A6C2-37149A92B3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8AE98C-CB15-4FE7-B404-EA8180644F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69AA11-8F68-4735-A372-89F90888E311}"/>
              </a:ext>
            </a:extLst>
          </p:cNvPr>
          <p:cNvSpPr>
            <a:spLocks noGrp="1"/>
          </p:cNvSpPr>
          <p:nvPr>
            <p:ph type="dt" sz="half" idx="10"/>
          </p:nvPr>
        </p:nvSpPr>
        <p:spPr/>
        <p:txBody>
          <a:bodyPr/>
          <a:lstStyle/>
          <a:p>
            <a:fld id="{22FEBFA6-5EC5-4285-A3DF-35EB88AADA5C}" type="datetimeFigureOut">
              <a:rPr lang="en-US" smtClean="0"/>
              <a:t>7/25/2022</a:t>
            </a:fld>
            <a:endParaRPr lang="en-US"/>
          </a:p>
        </p:txBody>
      </p:sp>
      <p:sp>
        <p:nvSpPr>
          <p:cNvPr id="8" name="Footer Placeholder 7">
            <a:extLst>
              <a:ext uri="{FF2B5EF4-FFF2-40B4-BE49-F238E27FC236}">
                <a16:creationId xmlns:a16="http://schemas.microsoft.com/office/drawing/2014/main" id="{F7ECDB45-C03D-491C-952F-EA4F257724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21ACD9-0C17-4384-A06E-247203A2F24B}"/>
              </a:ext>
            </a:extLst>
          </p:cNvPr>
          <p:cNvSpPr>
            <a:spLocks noGrp="1"/>
          </p:cNvSpPr>
          <p:nvPr>
            <p:ph type="sldNum" sz="quarter" idx="12"/>
          </p:nvPr>
        </p:nvSpPr>
        <p:spPr/>
        <p:txBody>
          <a:bodyPr/>
          <a:lstStyle/>
          <a:p>
            <a:fld id="{FFE42701-B59C-41F5-AA71-7716C3FA20D0}" type="slidenum">
              <a:rPr lang="en-US" smtClean="0"/>
              <a:t>‹#›</a:t>
            </a:fld>
            <a:endParaRPr lang="en-US"/>
          </a:p>
        </p:txBody>
      </p:sp>
    </p:spTree>
    <p:extLst>
      <p:ext uri="{BB962C8B-B14F-4D97-AF65-F5344CB8AC3E}">
        <p14:creationId xmlns:p14="http://schemas.microsoft.com/office/powerpoint/2010/main" val="1248647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05DB7-35E2-4EB3-93D7-F5E7A875FC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EDE4B1-79E0-4A75-A78B-F139E62E1650}"/>
              </a:ext>
            </a:extLst>
          </p:cNvPr>
          <p:cNvSpPr>
            <a:spLocks noGrp="1"/>
          </p:cNvSpPr>
          <p:nvPr>
            <p:ph type="dt" sz="half" idx="10"/>
          </p:nvPr>
        </p:nvSpPr>
        <p:spPr/>
        <p:txBody>
          <a:bodyPr/>
          <a:lstStyle/>
          <a:p>
            <a:fld id="{22FEBFA6-5EC5-4285-A3DF-35EB88AADA5C}" type="datetimeFigureOut">
              <a:rPr lang="en-US" smtClean="0"/>
              <a:t>7/25/2022</a:t>
            </a:fld>
            <a:endParaRPr lang="en-US"/>
          </a:p>
        </p:txBody>
      </p:sp>
      <p:sp>
        <p:nvSpPr>
          <p:cNvPr id="4" name="Footer Placeholder 3">
            <a:extLst>
              <a:ext uri="{FF2B5EF4-FFF2-40B4-BE49-F238E27FC236}">
                <a16:creationId xmlns:a16="http://schemas.microsoft.com/office/drawing/2014/main" id="{37F363AE-3C85-40C4-97FE-89B6CC8497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B21B3C-5DDD-48A5-93B7-83668946D215}"/>
              </a:ext>
            </a:extLst>
          </p:cNvPr>
          <p:cNvSpPr>
            <a:spLocks noGrp="1"/>
          </p:cNvSpPr>
          <p:nvPr>
            <p:ph type="sldNum" sz="quarter" idx="12"/>
          </p:nvPr>
        </p:nvSpPr>
        <p:spPr/>
        <p:txBody>
          <a:bodyPr/>
          <a:lstStyle/>
          <a:p>
            <a:fld id="{FFE42701-B59C-41F5-AA71-7716C3FA20D0}" type="slidenum">
              <a:rPr lang="en-US" smtClean="0"/>
              <a:t>‹#›</a:t>
            </a:fld>
            <a:endParaRPr lang="en-US"/>
          </a:p>
        </p:txBody>
      </p:sp>
    </p:spTree>
    <p:extLst>
      <p:ext uri="{BB962C8B-B14F-4D97-AF65-F5344CB8AC3E}">
        <p14:creationId xmlns:p14="http://schemas.microsoft.com/office/powerpoint/2010/main" val="1813661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4D1D0C-A441-4D5B-BDE5-73B7F0AFF6D4}"/>
              </a:ext>
            </a:extLst>
          </p:cNvPr>
          <p:cNvSpPr>
            <a:spLocks noGrp="1"/>
          </p:cNvSpPr>
          <p:nvPr>
            <p:ph type="dt" sz="half" idx="10"/>
          </p:nvPr>
        </p:nvSpPr>
        <p:spPr/>
        <p:txBody>
          <a:bodyPr/>
          <a:lstStyle/>
          <a:p>
            <a:fld id="{22FEBFA6-5EC5-4285-A3DF-35EB88AADA5C}" type="datetimeFigureOut">
              <a:rPr lang="en-US" smtClean="0"/>
              <a:t>7/25/2022</a:t>
            </a:fld>
            <a:endParaRPr lang="en-US"/>
          </a:p>
        </p:txBody>
      </p:sp>
      <p:sp>
        <p:nvSpPr>
          <p:cNvPr id="3" name="Footer Placeholder 2">
            <a:extLst>
              <a:ext uri="{FF2B5EF4-FFF2-40B4-BE49-F238E27FC236}">
                <a16:creationId xmlns:a16="http://schemas.microsoft.com/office/drawing/2014/main" id="{2686D53E-402A-4C1B-9712-A0681017B7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58CB5E-EFEF-46F2-AE08-E2801EF7D38B}"/>
              </a:ext>
            </a:extLst>
          </p:cNvPr>
          <p:cNvSpPr>
            <a:spLocks noGrp="1"/>
          </p:cNvSpPr>
          <p:nvPr>
            <p:ph type="sldNum" sz="quarter" idx="12"/>
          </p:nvPr>
        </p:nvSpPr>
        <p:spPr/>
        <p:txBody>
          <a:bodyPr/>
          <a:lstStyle/>
          <a:p>
            <a:fld id="{FFE42701-B59C-41F5-AA71-7716C3FA20D0}" type="slidenum">
              <a:rPr lang="en-US" smtClean="0"/>
              <a:t>‹#›</a:t>
            </a:fld>
            <a:endParaRPr lang="en-US"/>
          </a:p>
        </p:txBody>
      </p:sp>
    </p:spTree>
    <p:extLst>
      <p:ext uri="{BB962C8B-B14F-4D97-AF65-F5344CB8AC3E}">
        <p14:creationId xmlns:p14="http://schemas.microsoft.com/office/powerpoint/2010/main" val="3637108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DACD6-3B30-4D39-B90E-0D2F2CA283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020AF7-EE25-4B85-8F91-2A54D482DE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1EF542-C004-457A-B695-0B182335CB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8E6217-FA8D-4014-9A5D-E39FF074A8E7}"/>
              </a:ext>
            </a:extLst>
          </p:cNvPr>
          <p:cNvSpPr>
            <a:spLocks noGrp="1"/>
          </p:cNvSpPr>
          <p:nvPr>
            <p:ph type="dt" sz="half" idx="10"/>
          </p:nvPr>
        </p:nvSpPr>
        <p:spPr/>
        <p:txBody>
          <a:bodyPr/>
          <a:lstStyle/>
          <a:p>
            <a:fld id="{22FEBFA6-5EC5-4285-A3DF-35EB88AADA5C}" type="datetimeFigureOut">
              <a:rPr lang="en-US" smtClean="0"/>
              <a:t>7/25/2022</a:t>
            </a:fld>
            <a:endParaRPr lang="en-US"/>
          </a:p>
        </p:txBody>
      </p:sp>
      <p:sp>
        <p:nvSpPr>
          <p:cNvPr id="6" name="Footer Placeholder 5">
            <a:extLst>
              <a:ext uri="{FF2B5EF4-FFF2-40B4-BE49-F238E27FC236}">
                <a16:creationId xmlns:a16="http://schemas.microsoft.com/office/drawing/2014/main" id="{3D16BC89-10CB-4434-B0A9-1D2A0467BA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CFD317-18B4-43B9-921B-C0B6051A1F1B}"/>
              </a:ext>
            </a:extLst>
          </p:cNvPr>
          <p:cNvSpPr>
            <a:spLocks noGrp="1"/>
          </p:cNvSpPr>
          <p:nvPr>
            <p:ph type="sldNum" sz="quarter" idx="12"/>
          </p:nvPr>
        </p:nvSpPr>
        <p:spPr/>
        <p:txBody>
          <a:bodyPr/>
          <a:lstStyle/>
          <a:p>
            <a:fld id="{FFE42701-B59C-41F5-AA71-7716C3FA20D0}" type="slidenum">
              <a:rPr lang="en-US" smtClean="0"/>
              <a:t>‹#›</a:t>
            </a:fld>
            <a:endParaRPr lang="en-US"/>
          </a:p>
        </p:txBody>
      </p:sp>
    </p:spTree>
    <p:extLst>
      <p:ext uri="{BB962C8B-B14F-4D97-AF65-F5344CB8AC3E}">
        <p14:creationId xmlns:p14="http://schemas.microsoft.com/office/powerpoint/2010/main" val="3172894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AB01B-1D67-400B-97CA-6D686625D1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1C686B-1FC7-448E-A7FF-86EBC2EB2A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A34475-FACE-4A66-8FDB-437B66F1C8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91D838-9DAB-48B0-B808-A094E0A18854}"/>
              </a:ext>
            </a:extLst>
          </p:cNvPr>
          <p:cNvSpPr>
            <a:spLocks noGrp="1"/>
          </p:cNvSpPr>
          <p:nvPr>
            <p:ph type="dt" sz="half" idx="10"/>
          </p:nvPr>
        </p:nvSpPr>
        <p:spPr/>
        <p:txBody>
          <a:bodyPr/>
          <a:lstStyle/>
          <a:p>
            <a:fld id="{22FEBFA6-5EC5-4285-A3DF-35EB88AADA5C}" type="datetimeFigureOut">
              <a:rPr lang="en-US" smtClean="0"/>
              <a:t>7/25/2022</a:t>
            </a:fld>
            <a:endParaRPr lang="en-US"/>
          </a:p>
        </p:txBody>
      </p:sp>
      <p:sp>
        <p:nvSpPr>
          <p:cNvPr id="6" name="Footer Placeholder 5">
            <a:extLst>
              <a:ext uri="{FF2B5EF4-FFF2-40B4-BE49-F238E27FC236}">
                <a16:creationId xmlns:a16="http://schemas.microsoft.com/office/drawing/2014/main" id="{7EEB09F5-8AD3-483D-84F1-BC411CE760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78C0D0-3FDD-4D66-B682-9232A5ADC1E2}"/>
              </a:ext>
            </a:extLst>
          </p:cNvPr>
          <p:cNvSpPr>
            <a:spLocks noGrp="1"/>
          </p:cNvSpPr>
          <p:nvPr>
            <p:ph type="sldNum" sz="quarter" idx="12"/>
          </p:nvPr>
        </p:nvSpPr>
        <p:spPr/>
        <p:txBody>
          <a:bodyPr/>
          <a:lstStyle/>
          <a:p>
            <a:fld id="{FFE42701-B59C-41F5-AA71-7716C3FA20D0}" type="slidenum">
              <a:rPr lang="en-US" smtClean="0"/>
              <a:t>‹#›</a:t>
            </a:fld>
            <a:endParaRPr lang="en-US"/>
          </a:p>
        </p:txBody>
      </p:sp>
    </p:spTree>
    <p:extLst>
      <p:ext uri="{BB962C8B-B14F-4D97-AF65-F5344CB8AC3E}">
        <p14:creationId xmlns:p14="http://schemas.microsoft.com/office/powerpoint/2010/main" val="647560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3FE3C8-83F2-4ACB-8DC2-D541B4A883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7C63FF-49D5-45C3-A763-75058D2BF8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A4C50-9125-49AF-B1CC-204D360589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FEBFA6-5EC5-4285-A3DF-35EB88AADA5C}" type="datetimeFigureOut">
              <a:rPr lang="en-US" smtClean="0"/>
              <a:t>7/25/2022</a:t>
            </a:fld>
            <a:endParaRPr lang="en-US"/>
          </a:p>
        </p:txBody>
      </p:sp>
      <p:sp>
        <p:nvSpPr>
          <p:cNvPr id="5" name="Footer Placeholder 4">
            <a:extLst>
              <a:ext uri="{FF2B5EF4-FFF2-40B4-BE49-F238E27FC236}">
                <a16:creationId xmlns:a16="http://schemas.microsoft.com/office/drawing/2014/main" id="{766E5349-6D70-4CDA-930D-228CF7C8F9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698205-A9D5-4198-9A70-F5AA98BE68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42701-B59C-41F5-AA71-7716C3FA20D0}" type="slidenum">
              <a:rPr lang="en-US" smtClean="0"/>
              <a:t>‹#›</a:t>
            </a:fld>
            <a:endParaRPr lang="en-US"/>
          </a:p>
        </p:txBody>
      </p:sp>
    </p:spTree>
    <p:extLst>
      <p:ext uri="{BB962C8B-B14F-4D97-AF65-F5344CB8AC3E}">
        <p14:creationId xmlns:p14="http://schemas.microsoft.com/office/powerpoint/2010/main" val="1398394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2FEBFA6-5EC5-4285-A3DF-35EB88AADA5C}" type="datetimeFigureOut">
              <a:rPr lang="en-US" smtClean="0"/>
              <a:t>7/25/2022</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FE42701-B59C-41F5-AA71-7716C3FA20D0}" type="slidenum">
              <a:rPr lang="en-US" smtClean="0"/>
              <a:t>‹#›</a:t>
            </a:fld>
            <a:endParaRPr lang="en-US"/>
          </a:p>
        </p:txBody>
      </p:sp>
    </p:spTree>
    <p:extLst>
      <p:ext uri="{BB962C8B-B14F-4D97-AF65-F5344CB8AC3E}">
        <p14:creationId xmlns:p14="http://schemas.microsoft.com/office/powerpoint/2010/main" val="1644810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mmons.wikimedia.org/wiki/File:Ikea_canteen_in_Sydney.jpeg"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localwiki.org/davis/Thai_Canteen" TargetMode="External"/><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nabelapmatias.blogspot.com/2017/04/school-canteen-ver-para-querer.html" TargetMode="Externa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rwapplewannabe.wordpress.com/2007/10/23/british-food-at-canteen-restaurant/" TargetMode="External"/><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pxfuel.com/en/free-photo-xivyq" TargetMode="External"/><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pexels.com/video/packing-delivery-food-6613037/"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rwapplewannabe.wordpress.com/2007/10/23/british-food-at-canteen-restaurant/" TargetMode="External"/><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alltutorials.info/2018/05/halal-food-and-halal-restaurants-in-Hongkong.html" TargetMode="External"/><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people sitting at tables&#10;&#10;Description automatically generated with medium confidence">
            <a:extLst>
              <a:ext uri="{FF2B5EF4-FFF2-40B4-BE49-F238E27FC236}">
                <a16:creationId xmlns:a16="http://schemas.microsoft.com/office/drawing/2014/main" id="{263C1E48-6620-430C-A37A-38A88DD33B21}"/>
              </a:ext>
            </a:extLst>
          </p:cNvPr>
          <p:cNvPicPr>
            <a:picLocks noChangeAspect="1"/>
          </p:cNvPicPr>
          <p:nvPr/>
        </p:nvPicPr>
        <p:blipFill rotWithShape="1">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4431" r="-1" b="549"/>
          <a:stretch/>
        </p:blipFill>
        <p:spPr>
          <a:xfrm>
            <a:off x="20" y="10"/>
            <a:ext cx="12188930" cy="6857990"/>
          </a:xfrm>
          <a:prstGeom prst="rect">
            <a:avLst/>
          </a:prstGeom>
        </p:spPr>
      </p:pic>
      <p:sp>
        <p:nvSpPr>
          <p:cNvPr id="2" name="Title 1">
            <a:extLst>
              <a:ext uri="{FF2B5EF4-FFF2-40B4-BE49-F238E27FC236}">
                <a16:creationId xmlns:a16="http://schemas.microsoft.com/office/drawing/2014/main" id="{396190E1-CB71-4DB9-9B21-1765E4BDD7EE}"/>
              </a:ext>
            </a:extLst>
          </p:cNvPr>
          <p:cNvSpPr>
            <a:spLocks noGrp="1"/>
          </p:cNvSpPr>
          <p:nvPr>
            <p:ph type="ctrTitle"/>
          </p:nvPr>
        </p:nvSpPr>
        <p:spPr>
          <a:xfrm>
            <a:off x="1524000" y="1122363"/>
            <a:ext cx="9144000" cy="3063240"/>
          </a:xfrm>
        </p:spPr>
        <p:txBody>
          <a:bodyPr>
            <a:normAutofit/>
          </a:bodyPr>
          <a:lstStyle/>
          <a:p>
            <a:r>
              <a:rPr lang="en-US" sz="6600">
                <a:solidFill>
                  <a:srgbClr val="FFFFFF"/>
                </a:solidFill>
              </a:rPr>
              <a:t>CANTEEN AUTOMATION SYSTEM</a:t>
            </a:r>
          </a:p>
        </p:txBody>
      </p:sp>
      <p:sp>
        <p:nvSpPr>
          <p:cNvPr id="24"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920434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D69772-00E7-4E5E-A9DD-7CAE35B13D17}"/>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POJO Classes:</a:t>
            </a:r>
          </a:p>
        </p:txBody>
      </p:sp>
      <p:sp>
        <p:nvSpPr>
          <p:cNvPr id="59" name="Rectangle 5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Rectangle 6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9" name="Picture 38">
            <a:extLst>
              <a:ext uri="{FF2B5EF4-FFF2-40B4-BE49-F238E27FC236}">
                <a16:creationId xmlns:a16="http://schemas.microsoft.com/office/drawing/2014/main" id="{FBC3815B-AD19-449C-98D1-CAC0D62C91EE}"/>
              </a:ext>
            </a:extLst>
          </p:cNvPr>
          <p:cNvPicPr>
            <a:picLocks noChangeAspect="1"/>
          </p:cNvPicPr>
          <p:nvPr/>
        </p:nvPicPr>
        <p:blipFill>
          <a:blip r:embed="rId2"/>
          <a:stretch>
            <a:fillRect/>
          </a:stretch>
        </p:blipFill>
        <p:spPr>
          <a:xfrm>
            <a:off x="4501341" y="625683"/>
            <a:ext cx="7024062" cy="5913292"/>
          </a:xfrm>
          <a:prstGeom prst="rect">
            <a:avLst/>
          </a:prstGeom>
        </p:spPr>
      </p:pic>
    </p:spTree>
    <p:extLst>
      <p:ext uri="{BB962C8B-B14F-4D97-AF65-F5344CB8AC3E}">
        <p14:creationId xmlns:p14="http://schemas.microsoft.com/office/powerpoint/2010/main" val="3760056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945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65B321-B155-4C38-8B00-A61B99B8A1E4}"/>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n-IN" sz="2600">
                <a:solidFill>
                  <a:srgbClr val="FFFFFF"/>
                </a:solidFill>
              </a:rPr>
              <a:t>Use Case Diagram</a:t>
            </a:r>
          </a:p>
        </p:txBody>
      </p:sp>
      <p:pic>
        <p:nvPicPr>
          <p:cNvPr id="4" name="Picture 3" descr="Graphical user interface, application, table&#10;&#10;Description automatically generated">
            <a:extLst>
              <a:ext uri="{FF2B5EF4-FFF2-40B4-BE49-F238E27FC236}">
                <a16:creationId xmlns:a16="http://schemas.microsoft.com/office/drawing/2014/main" id="{E7B48377-A3FD-4D9E-B2EF-4E5993D00FC9}"/>
              </a:ext>
            </a:extLst>
          </p:cNvPr>
          <p:cNvPicPr>
            <a:picLocks noChangeAspect="1"/>
          </p:cNvPicPr>
          <p:nvPr/>
        </p:nvPicPr>
        <p:blipFill rotWithShape="1">
          <a:blip r:embed="rId2">
            <a:extLst>
              <a:ext uri="{28A0092B-C50C-407E-A947-70E740481C1C}">
                <a14:useLocalDpi xmlns:a14="http://schemas.microsoft.com/office/drawing/2010/main" val="0"/>
              </a:ext>
            </a:extLst>
          </a:blip>
          <a:srcRect l="33827" t="30138" r="25113" b="15684"/>
          <a:stretch/>
        </p:blipFill>
        <p:spPr>
          <a:xfrm>
            <a:off x="3489870" y="257068"/>
            <a:ext cx="8367508" cy="6210513"/>
          </a:xfrm>
          <a:prstGeom prst="rect">
            <a:avLst/>
          </a:prstGeom>
        </p:spPr>
      </p:pic>
    </p:spTree>
    <p:extLst>
      <p:ext uri="{BB962C8B-B14F-4D97-AF65-F5344CB8AC3E}">
        <p14:creationId xmlns:p14="http://schemas.microsoft.com/office/powerpoint/2010/main" val="2725984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area, restaurant&#10;&#10;Description automatically generated">
            <a:extLst>
              <a:ext uri="{FF2B5EF4-FFF2-40B4-BE49-F238E27FC236}">
                <a16:creationId xmlns:a16="http://schemas.microsoft.com/office/drawing/2014/main" id="{4B6BD1C0-81E5-4EF0-9073-0C33B343F44C}"/>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13818" b="9091"/>
          <a:stretch/>
        </p:blipFill>
        <p:spPr>
          <a:xfrm>
            <a:off x="3523488" y="10"/>
            <a:ext cx="8668512" cy="6857990"/>
          </a:xfrm>
          <a:prstGeom prst="rect">
            <a:avLst/>
          </a:prstGeom>
        </p:spPr>
      </p:pic>
      <p:sp>
        <p:nvSpPr>
          <p:cNvPr id="64" name="Rectangle 63">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7E6883-A030-4209-900F-0C13E634AB52}"/>
              </a:ext>
            </a:extLst>
          </p:cNvPr>
          <p:cNvSpPr>
            <a:spLocks noGrp="1"/>
          </p:cNvSpPr>
          <p:nvPr>
            <p:ph type="ctrTitle"/>
          </p:nvPr>
        </p:nvSpPr>
        <p:spPr>
          <a:xfrm>
            <a:off x="477981" y="1122363"/>
            <a:ext cx="4023360" cy="3204134"/>
          </a:xfrm>
        </p:spPr>
        <p:txBody>
          <a:bodyPr anchor="b">
            <a:normAutofit/>
          </a:bodyPr>
          <a:lstStyle/>
          <a:p>
            <a:pPr algn="l"/>
            <a:r>
              <a:rPr lang="en-US" sz="4800"/>
              <a:t>CONCLUSION</a:t>
            </a:r>
          </a:p>
        </p:txBody>
      </p:sp>
      <p:sp>
        <p:nvSpPr>
          <p:cNvPr id="3" name="Subtitle 2">
            <a:extLst>
              <a:ext uri="{FF2B5EF4-FFF2-40B4-BE49-F238E27FC236}">
                <a16:creationId xmlns:a16="http://schemas.microsoft.com/office/drawing/2014/main" id="{E2A9437C-0018-4DD7-81F8-C89CA4061F4D}"/>
              </a:ext>
            </a:extLst>
          </p:cNvPr>
          <p:cNvSpPr>
            <a:spLocks noGrp="1"/>
          </p:cNvSpPr>
          <p:nvPr>
            <p:ph type="subTitle" idx="1"/>
          </p:nvPr>
        </p:nvSpPr>
        <p:spPr>
          <a:xfrm>
            <a:off x="477980" y="4872922"/>
            <a:ext cx="4236895" cy="1633415"/>
          </a:xfrm>
        </p:spPr>
        <p:txBody>
          <a:bodyPr>
            <a:normAutofit/>
          </a:bodyPr>
          <a:lstStyle/>
          <a:p>
            <a:pPr algn="l"/>
            <a:r>
              <a:rPr lang="en-US" sz="1600" dirty="0"/>
              <a:t>This application is efficient in maintaining customer’s details and can easily perform operations on customer’s records and works to handle the information of the food items available in a canteen. This software also reduces the workload of the canteens.</a:t>
            </a:r>
          </a:p>
        </p:txBody>
      </p:sp>
      <p:sp>
        <p:nvSpPr>
          <p:cNvPr id="66" name="Rectangle 6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8" name="Rectangle 6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40881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4B1650-ACD3-4364-9F1E-23AC94759D7B}"/>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THANK YOU..</a:t>
            </a:r>
          </a:p>
        </p:txBody>
      </p:sp>
      <p:sp>
        <p:nvSpPr>
          <p:cNvPr id="34" name="Rectangle 3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6" name="Rectangle 3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888704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6">
            <a:extLst>
              <a:ext uri="{FF2B5EF4-FFF2-40B4-BE49-F238E27FC236}">
                <a16:creationId xmlns:a16="http://schemas.microsoft.com/office/drawing/2014/main" id="{94E4D846-3AFC-4F86-8C35-24B0542A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icture containing indoor, meal, several&#10;&#10;Description automatically generated">
            <a:extLst>
              <a:ext uri="{FF2B5EF4-FFF2-40B4-BE49-F238E27FC236}">
                <a16:creationId xmlns:a16="http://schemas.microsoft.com/office/drawing/2014/main" id="{F87ED728-8E7C-459D-BDEE-5819222BEAE3}"/>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7542" t="-10582" r="1993" b="21431"/>
          <a:stretch/>
        </p:blipFill>
        <p:spPr>
          <a:xfrm>
            <a:off x="101194" y="-710946"/>
            <a:ext cx="8090306" cy="6858000"/>
          </a:xfrm>
          <a:prstGeom prst="rect">
            <a:avLst/>
          </a:prstGeom>
        </p:spPr>
      </p:pic>
      <p:sp>
        <p:nvSpPr>
          <p:cNvPr id="34" name="Rectangle 28">
            <a:extLst>
              <a:ext uri="{FF2B5EF4-FFF2-40B4-BE49-F238E27FC236}">
                <a16:creationId xmlns:a16="http://schemas.microsoft.com/office/drawing/2014/main" id="{284781B9-12CB-45C3-907A-9ED93FF72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2520A3-4E71-4B7A-9FD5-A12A689468DA}"/>
              </a:ext>
            </a:extLst>
          </p:cNvPr>
          <p:cNvSpPr>
            <a:spLocks noGrp="1"/>
          </p:cNvSpPr>
          <p:nvPr>
            <p:ph type="ctrTitle"/>
          </p:nvPr>
        </p:nvSpPr>
        <p:spPr>
          <a:xfrm>
            <a:off x="8370470" y="1161288"/>
            <a:ext cx="3438144" cy="1124712"/>
          </a:xfrm>
        </p:spPr>
        <p:txBody>
          <a:bodyPr vert="horz" lIns="91440" tIns="45720" rIns="91440" bIns="45720" rtlCol="0" anchor="b">
            <a:normAutofit/>
          </a:bodyPr>
          <a:lstStyle/>
          <a:p>
            <a:pPr algn="l"/>
            <a:r>
              <a:rPr lang="en-US" sz="2800" dirty="0"/>
              <a:t>TEAM MEMBERS</a:t>
            </a:r>
          </a:p>
        </p:txBody>
      </p:sp>
      <p:sp>
        <p:nvSpPr>
          <p:cNvPr id="31" name="Rectangle 3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3" name="Rectangle 3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DDE80779-640C-42CB-A15F-C66BC49C7541}"/>
              </a:ext>
            </a:extLst>
          </p:cNvPr>
          <p:cNvSpPr>
            <a:spLocks noGrp="1"/>
          </p:cNvSpPr>
          <p:nvPr>
            <p:ph type="subTitle" idx="1"/>
          </p:nvPr>
        </p:nvSpPr>
        <p:spPr>
          <a:xfrm>
            <a:off x="8370470" y="2718054"/>
            <a:ext cx="3438906" cy="3207258"/>
          </a:xfrm>
        </p:spPr>
        <p:txBody>
          <a:bodyPr vert="horz" lIns="91440" tIns="45720" rIns="91440" bIns="45720" rtlCol="0" anchor="t">
            <a:normAutofit/>
          </a:bodyPr>
          <a:lstStyle/>
          <a:p>
            <a:pPr marL="342900" indent="-228600" algn="l">
              <a:buFont typeface="Arial" panose="020B0604020202020204" pitchFamily="34" charset="0"/>
              <a:buChar char="•"/>
            </a:pPr>
            <a:r>
              <a:rPr lang="en-US" sz="1700" dirty="0"/>
              <a:t>Bhargavi M</a:t>
            </a:r>
          </a:p>
          <a:p>
            <a:pPr marL="342900" indent="-228600" algn="l">
              <a:buFont typeface="Arial" panose="020B0604020202020204" pitchFamily="34" charset="0"/>
              <a:buChar char="•"/>
            </a:pPr>
            <a:r>
              <a:rPr lang="en-US" sz="1700" dirty="0" err="1"/>
              <a:t>Alpana</a:t>
            </a:r>
            <a:r>
              <a:rPr lang="en-US" sz="1700" dirty="0"/>
              <a:t> T P</a:t>
            </a:r>
          </a:p>
          <a:p>
            <a:pPr marL="342900" indent="-228600" algn="l">
              <a:buFont typeface="Arial" panose="020B0604020202020204" pitchFamily="34" charset="0"/>
              <a:buChar char="•"/>
            </a:pPr>
            <a:r>
              <a:rPr lang="en-US" sz="1700" dirty="0"/>
              <a:t>P </a:t>
            </a:r>
            <a:r>
              <a:rPr lang="en-US" sz="1700" dirty="0" err="1"/>
              <a:t>SaiSudha</a:t>
            </a:r>
            <a:endParaRPr lang="en-US" sz="1700" dirty="0"/>
          </a:p>
          <a:p>
            <a:pPr marL="342900" indent="-228600" algn="l">
              <a:buFont typeface="Arial" panose="020B0604020202020204" pitchFamily="34" charset="0"/>
              <a:buChar char="•"/>
            </a:pPr>
            <a:r>
              <a:rPr lang="en-US" sz="1700" dirty="0" err="1"/>
              <a:t>Nagamani</a:t>
            </a:r>
            <a:r>
              <a:rPr lang="en-US" sz="1700" dirty="0"/>
              <a:t> </a:t>
            </a:r>
            <a:r>
              <a:rPr lang="en-US" sz="1700" dirty="0" err="1"/>
              <a:t>Gade</a:t>
            </a:r>
            <a:endParaRPr lang="en-US" sz="1700" dirty="0"/>
          </a:p>
          <a:p>
            <a:pPr marL="342900" indent="-228600" algn="l">
              <a:buFont typeface="Arial" panose="020B0604020202020204" pitchFamily="34" charset="0"/>
              <a:buChar char="•"/>
            </a:pPr>
            <a:r>
              <a:rPr lang="en-US" sz="1700" dirty="0" err="1"/>
              <a:t>Janiki</a:t>
            </a:r>
            <a:r>
              <a:rPr lang="en-US" sz="1700" dirty="0"/>
              <a:t> </a:t>
            </a:r>
            <a:r>
              <a:rPr lang="en-US" sz="1700" dirty="0" err="1"/>
              <a:t>Vijayalaxmi</a:t>
            </a:r>
            <a:endParaRPr lang="en-US" sz="1700" dirty="0"/>
          </a:p>
          <a:p>
            <a:pPr marL="342900" indent="-228600" algn="l">
              <a:buFont typeface="Arial" panose="020B0604020202020204" pitchFamily="34" charset="0"/>
              <a:buChar char="•"/>
            </a:pPr>
            <a:r>
              <a:rPr lang="en-US" sz="1700" dirty="0"/>
              <a:t>S </a:t>
            </a:r>
            <a:r>
              <a:rPr lang="en-US" sz="1700" dirty="0" err="1"/>
              <a:t>Spandana</a:t>
            </a:r>
            <a:endParaRPr lang="en-US" sz="1700" dirty="0"/>
          </a:p>
          <a:p>
            <a:pPr marL="342900" indent="-228600" algn="l">
              <a:buFont typeface="Arial" panose="020B0604020202020204" pitchFamily="34" charset="0"/>
              <a:buChar char="•"/>
            </a:pPr>
            <a:r>
              <a:rPr lang="en-US" sz="1700" dirty="0" err="1"/>
              <a:t>Katyayani</a:t>
            </a:r>
            <a:r>
              <a:rPr lang="en-US" sz="1700" dirty="0"/>
              <a:t> </a:t>
            </a:r>
            <a:r>
              <a:rPr lang="en-US" sz="1700" dirty="0" err="1"/>
              <a:t>Yalla</a:t>
            </a:r>
            <a:endParaRPr lang="en-US" sz="1700" dirty="0"/>
          </a:p>
        </p:txBody>
      </p:sp>
    </p:spTree>
    <p:extLst>
      <p:ext uri="{BB962C8B-B14F-4D97-AF65-F5344CB8AC3E}">
        <p14:creationId xmlns:p14="http://schemas.microsoft.com/office/powerpoint/2010/main" val="387498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37D5F5-78A8-49EB-94FB-958B58FD9646}"/>
              </a:ext>
            </a:extLst>
          </p:cNvPr>
          <p:cNvSpPr>
            <a:spLocks noGrp="1"/>
          </p:cNvSpPr>
          <p:nvPr>
            <p:ph type="title"/>
          </p:nvPr>
        </p:nvSpPr>
        <p:spPr>
          <a:xfrm>
            <a:off x="913796" y="927100"/>
            <a:ext cx="3418766" cy="4616450"/>
          </a:xfrm>
        </p:spPr>
        <p:txBody>
          <a:bodyPr>
            <a:normAutofit/>
          </a:bodyPr>
          <a:lstStyle/>
          <a:p>
            <a:r>
              <a:rPr lang="en-IN" dirty="0"/>
              <a:t>Road Map</a:t>
            </a:r>
          </a:p>
        </p:txBody>
      </p:sp>
      <p:cxnSp>
        <p:nvCxnSpPr>
          <p:cNvPr id="10" name="Straight Connector 9">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00F8C53-E7CB-4115-AF2E-45658D20A7B7}"/>
              </a:ext>
            </a:extLst>
          </p:cNvPr>
          <p:cNvSpPr>
            <a:spLocks noGrp="1"/>
          </p:cNvSpPr>
          <p:nvPr>
            <p:ph idx="1"/>
          </p:nvPr>
        </p:nvSpPr>
        <p:spPr>
          <a:xfrm>
            <a:off x="4976029" y="971549"/>
            <a:ext cx="6291528" cy="4616450"/>
          </a:xfrm>
        </p:spPr>
        <p:txBody>
          <a:bodyPr anchor="ctr">
            <a:normAutofit/>
          </a:bodyPr>
          <a:lstStyle/>
          <a:p>
            <a:r>
              <a:rPr lang="en-IN" dirty="0"/>
              <a:t>Spring Boot</a:t>
            </a:r>
          </a:p>
          <a:p>
            <a:r>
              <a:rPr lang="en-IN" dirty="0"/>
              <a:t>JPA with Hibernate</a:t>
            </a:r>
          </a:p>
          <a:p>
            <a:r>
              <a:rPr lang="en-IN" dirty="0"/>
              <a:t>Gradle</a:t>
            </a:r>
          </a:p>
          <a:p>
            <a:r>
              <a:rPr lang="en-IN" dirty="0"/>
              <a:t>Junit Testing</a:t>
            </a:r>
          </a:p>
          <a:p>
            <a:r>
              <a:rPr lang="en-IN" dirty="0"/>
              <a:t>Postgres SQL</a:t>
            </a:r>
          </a:p>
          <a:p>
            <a:r>
              <a:rPr lang="en-IN" dirty="0"/>
              <a:t>Tomcat Apache Server</a:t>
            </a:r>
          </a:p>
          <a:p>
            <a:r>
              <a:rPr lang="en-IN" dirty="0"/>
              <a:t>Swagger</a:t>
            </a:r>
          </a:p>
        </p:txBody>
      </p:sp>
    </p:spTree>
    <p:extLst>
      <p:ext uri="{BB962C8B-B14F-4D97-AF65-F5344CB8AC3E}">
        <p14:creationId xmlns:p14="http://schemas.microsoft.com/office/powerpoint/2010/main" val="4087131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10;&#10;Description automatically generated">
            <a:extLst>
              <a:ext uri="{FF2B5EF4-FFF2-40B4-BE49-F238E27FC236}">
                <a16:creationId xmlns:a16="http://schemas.microsoft.com/office/drawing/2014/main" id="{6794B718-2E4A-4C7F-BAC6-04BBA03CDEC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5514" b="-2"/>
          <a:stretch/>
        </p:blipFill>
        <p:spPr>
          <a:xfrm>
            <a:off x="3523488" y="10"/>
            <a:ext cx="8668512" cy="6857990"/>
          </a:xfrm>
          <a:prstGeom prst="rect">
            <a:avLst/>
          </a:prstGeom>
        </p:spPr>
      </p:pic>
      <p:sp>
        <p:nvSpPr>
          <p:cNvPr id="41" name="Rectangle 4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EEC9E1-70DD-4518-B38D-391B69CD778A}"/>
              </a:ext>
            </a:extLst>
          </p:cNvPr>
          <p:cNvSpPr>
            <a:spLocks noGrp="1"/>
          </p:cNvSpPr>
          <p:nvPr>
            <p:ph type="ctrTitle"/>
          </p:nvPr>
        </p:nvSpPr>
        <p:spPr>
          <a:xfrm>
            <a:off x="477981" y="1122363"/>
            <a:ext cx="4023360" cy="3204134"/>
          </a:xfrm>
        </p:spPr>
        <p:txBody>
          <a:bodyPr anchor="b">
            <a:normAutofit/>
          </a:bodyPr>
          <a:lstStyle/>
          <a:p>
            <a:pPr algn="l"/>
            <a:r>
              <a:rPr lang="en-US" sz="4800"/>
              <a:t>ABSTRACT</a:t>
            </a:r>
          </a:p>
        </p:txBody>
      </p:sp>
      <p:sp>
        <p:nvSpPr>
          <p:cNvPr id="3" name="Subtitle 2">
            <a:extLst>
              <a:ext uri="{FF2B5EF4-FFF2-40B4-BE49-F238E27FC236}">
                <a16:creationId xmlns:a16="http://schemas.microsoft.com/office/drawing/2014/main" id="{D4C2E11F-8D28-4DA4-8C67-A58FAE3E1C78}"/>
              </a:ext>
            </a:extLst>
          </p:cNvPr>
          <p:cNvSpPr>
            <a:spLocks noGrp="1"/>
          </p:cNvSpPr>
          <p:nvPr>
            <p:ph type="subTitle" idx="1"/>
          </p:nvPr>
        </p:nvSpPr>
        <p:spPr>
          <a:xfrm>
            <a:off x="477980" y="4872922"/>
            <a:ext cx="4265470" cy="1613603"/>
          </a:xfrm>
        </p:spPr>
        <p:txBody>
          <a:bodyPr>
            <a:normAutofit fontScale="92500" lnSpcReduction="10000"/>
          </a:bodyPr>
          <a:lstStyle/>
          <a:p>
            <a:pPr algn="l"/>
            <a:r>
              <a:rPr lang="en-US" sz="2000" dirty="0"/>
              <a:t>This Canteen Automation System enables the end user to register online, read and select the food items from menu card and order food online by just selecting the food that the customer want to have using this application.</a:t>
            </a:r>
          </a:p>
        </p:txBody>
      </p:sp>
      <p:sp>
        <p:nvSpPr>
          <p:cNvPr id="43" name="Rectangle 4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1" name="Rectangle 4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873995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22">
            <a:extLst>
              <a:ext uri="{FF2B5EF4-FFF2-40B4-BE49-F238E27FC236}">
                <a16:creationId xmlns:a16="http://schemas.microsoft.com/office/drawing/2014/main" id="{22A397E7-BF60-45B2-84C7-B074B76C3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group of chefs in a kitchen&#10;&#10;Description automatically generated with medium confidence">
            <a:extLst>
              <a:ext uri="{FF2B5EF4-FFF2-40B4-BE49-F238E27FC236}">
                <a16:creationId xmlns:a16="http://schemas.microsoft.com/office/drawing/2014/main" id="{355E0C6A-0ACE-40F7-A30A-5BD6A2DCACED}"/>
              </a:ext>
            </a:extLst>
          </p:cNvPr>
          <p:cNvPicPr>
            <a:picLocks noChangeAspect="1"/>
          </p:cNvPicPr>
          <p:nvPr/>
        </p:nvPicPr>
        <p:blipFill rotWithShape="1">
          <a:blip r:embed="rId2">
            <a:alphaModFix/>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2116" r="10912" b="-1"/>
          <a:stretch/>
        </p:blipFill>
        <p:spPr>
          <a:xfrm>
            <a:off x="4283902" y="10"/>
            <a:ext cx="7908098" cy="6857992"/>
          </a:xfrm>
          <a:prstGeom prst="rect">
            <a:avLst/>
          </a:prstGeom>
        </p:spPr>
      </p:pic>
      <p:sp>
        <p:nvSpPr>
          <p:cNvPr id="25" name="Rectangle 24">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A43D46-A716-4D70-82F3-BE123121A50C}"/>
              </a:ext>
            </a:extLst>
          </p:cNvPr>
          <p:cNvSpPr>
            <a:spLocks noGrp="1"/>
          </p:cNvSpPr>
          <p:nvPr>
            <p:ph type="ctrTitle"/>
          </p:nvPr>
        </p:nvSpPr>
        <p:spPr>
          <a:xfrm>
            <a:off x="728663" y="1115219"/>
            <a:ext cx="5505449" cy="2387600"/>
          </a:xfrm>
        </p:spPr>
        <p:txBody>
          <a:bodyPr>
            <a:normAutofit/>
          </a:bodyPr>
          <a:lstStyle/>
          <a:p>
            <a:pPr algn="l"/>
            <a:r>
              <a:rPr lang="en-US" sz="5000" dirty="0">
                <a:solidFill>
                  <a:schemeClr val="bg1"/>
                </a:solidFill>
              </a:rPr>
              <a:t>INTRODUCTION</a:t>
            </a:r>
          </a:p>
        </p:txBody>
      </p:sp>
      <p:sp>
        <p:nvSpPr>
          <p:cNvPr id="3" name="Subtitle 2">
            <a:extLst>
              <a:ext uri="{FF2B5EF4-FFF2-40B4-BE49-F238E27FC236}">
                <a16:creationId xmlns:a16="http://schemas.microsoft.com/office/drawing/2014/main" id="{9DE59AF8-A191-4E45-9230-90811ACFF630}"/>
              </a:ext>
            </a:extLst>
          </p:cNvPr>
          <p:cNvSpPr>
            <a:spLocks noGrp="1"/>
          </p:cNvSpPr>
          <p:nvPr>
            <p:ph type="subTitle" idx="1"/>
          </p:nvPr>
        </p:nvSpPr>
        <p:spPr>
          <a:xfrm>
            <a:off x="728663" y="3902074"/>
            <a:ext cx="5614987" cy="2270123"/>
          </a:xfrm>
        </p:spPr>
        <p:txBody>
          <a:bodyPr>
            <a:noAutofit/>
          </a:bodyPr>
          <a:lstStyle/>
          <a:p>
            <a:pPr marL="342900" indent="-342900" algn="l">
              <a:buFont typeface="Wingdings" panose="05000000000000000000" pitchFamily="2" charset="2"/>
              <a:buChar char="ü"/>
            </a:pPr>
            <a:r>
              <a:rPr lang="en-US" sz="1800" dirty="0">
                <a:solidFill>
                  <a:schemeClr val="bg1"/>
                </a:solidFill>
              </a:rPr>
              <a:t>The main advantage of this system is that it greatly simplifies the ordering process for both the customer and the canteen.</a:t>
            </a:r>
          </a:p>
          <a:p>
            <a:pPr marL="342900" indent="-342900" algn="l">
              <a:buFont typeface="Wingdings" panose="05000000000000000000" pitchFamily="2" charset="2"/>
              <a:buChar char="ü"/>
            </a:pPr>
            <a:r>
              <a:rPr lang="en-US" sz="1800" dirty="0">
                <a:solidFill>
                  <a:schemeClr val="bg1"/>
                </a:solidFill>
              </a:rPr>
              <a:t>This also provides instant visual confirmation of what the customer has selected.</a:t>
            </a:r>
          </a:p>
          <a:p>
            <a:pPr marL="342900" indent="-342900" algn="l">
              <a:buFont typeface="Wingdings" panose="05000000000000000000" pitchFamily="2" charset="2"/>
              <a:buChar char="ü"/>
            </a:pPr>
            <a:r>
              <a:rPr lang="en-US" sz="1800" dirty="0">
                <a:solidFill>
                  <a:schemeClr val="bg1"/>
                </a:solidFill>
              </a:rPr>
              <a:t>This system also greatly lightens the load on the canteen’s end, as the entire process of taking orders is automated.</a:t>
            </a:r>
          </a:p>
        </p:txBody>
      </p:sp>
      <p:cxnSp>
        <p:nvCxnSpPr>
          <p:cNvPr id="27" name="Straight Connector 26">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8585" y="3681408"/>
            <a:ext cx="1193482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4844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erson sitting at a table with food on it&#10;&#10;Description automatically generated with medium confidence">
            <a:extLst>
              <a:ext uri="{FF2B5EF4-FFF2-40B4-BE49-F238E27FC236}">
                <a16:creationId xmlns:a16="http://schemas.microsoft.com/office/drawing/2014/main" id="{FA0E619A-CF26-4199-B81E-6A6915DF5892}"/>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20" y="10"/>
            <a:ext cx="12191980" cy="6857990"/>
          </a:xfrm>
          <a:prstGeom prst="rect">
            <a:avLst/>
          </a:prstGeom>
        </p:spPr>
      </p:pic>
      <p:sp>
        <p:nvSpPr>
          <p:cNvPr id="21"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B19C5C1D-258F-4C54-A383-514EEDB8E641}"/>
              </a:ext>
            </a:extLst>
          </p:cNvPr>
          <p:cNvSpPr>
            <a:spLocks noGrp="1"/>
          </p:cNvSpPr>
          <p:nvPr>
            <p:ph type="title"/>
          </p:nvPr>
        </p:nvSpPr>
        <p:spPr>
          <a:xfrm>
            <a:off x="7964871" y="2314904"/>
            <a:ext cx="3852041" cy="1834056"/>
          </a:xfrm>
        </p:spPr>
        <p:txBody>
          <a:bodyPr vert="horz" lIns="91440" tIns="45720" rIns="91440" bIns="45720" rtlCol="0" anchor="b">
            <a:normAutofit/>
          </a:bodyPr>
          <a:lstStyle/>
          <a:p>
            <a:pPr algn="ctr"/>
            <a:r>
              <a:rPr lang="en-US" sz="4000" dirty="0"/>
              <a:t>PROBLEM STATEMENT</a:t>
            </a:r>
          </a:p>
        </p:txBody>
      </p:sp>
      <p:sp>
        <p:nvSpPr>
          <p:cNvPr id="3" name="Content Placeholder 2">
            <a:extLst>
              <a:ext uri="{FF2B5EF4-FFF2-40B4-BE49-F238E27FC236}">
                <a16:creationId xmlns:a16="http://schemas.microsoft.com/office/drawing/2014/main" id="{D229B05C-5EAF-4670-81A4-0CEDAFC00462}"/>
              </a:ext>
            </a:extLst>
          </p:cNvPr>
          <p:cNvSpPr>
            <a:spLocks noGrp="1"/>
          </p:cNvSpPr>
          <p:nvPr>
            <p:ph idx="1"/>
          </p:nvPr>
        </p:nvSpPr>
        <p:spPr>
          <a:xfrm>
            <a:off x="7557758" y="4206765"/>
            <a:ext cx="4565103" cy="1834056"/>
          </a:xfrm>
        </p:spPr>
        <p:txBody>
          <a:bodyPr vert="horz" lIns="91440" tIns="45720" rIns="91440" bIns="45720" rtlCol="0">
            <a:normAutofit/>
          </a:bodyPr>
          <a:lstStyle/>
          <a:p>
            <a:pPr marL="0" indent="0" algn="ctr">
              <a:buNone/>
            </a:pPr>
            <a:r>
              <a:rPr lang="en-US" sz="2000" dirty="0"/>
              <a:t>The most common problem of the manual system of canteen is that the efficiency of the management along with customer satisfaction could not be fulfilled sometimes</a:t>
            </a:r>
          </a:p>
        </p:txBody>
      </p:sp>
      <p:cxnSp>
        <p:nvCxnSpPr>
          <p:cNvPr id="22" name="Straight Connector 18">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9724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1">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10;&#10;Description automatically generated">
            <a:extLst>
              <a:ext uri="{FF2B5EF4-FFF2-40B4-BE49-F238E27FC236}">
                <a16:creationId xmlns:a16="http://schemas.microsoft.com/office/drawing/2014/main" id="{C665092F-F0A6-497F-8789-0473B92F3A44}"/>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667" r="3847" b="-2"/>
          <a:stretch/>
        </p:blipFill>
        <p:spPr>
          <a:xfrm>
            <a:off x="-2" y="10"/>
            <a:ext cx="8668512" cy="6857990"/>
          </a:xfrm>
          <a:prstGeom prst="rect">
            <a:avLst/>
          </a:prstGeom>
        </p:spPr>
      </p:pic>
      <p:sp>
        <p:nvSpPr>
          <p:cNvPr id="39" name="Rectangle 33">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7EE30D-9089-47FC-9905-1EF14B7C0679}"/>
              </a:ext>
            </a:extLst>
          </p:cNvPr>
          <p:cNvSpPr>
            <a:spLocks noGrp="1"/>
          </p:cNvSpPr>
          <p:nvPr>
            <p:ph type="ctrTitle"/>
          </p:nvPr>
        </p:nvSpPr>
        <p:spPr>
          <a:xfrm>
            <a:off x="7848600" y="1122363"/>
            <a:ext cx="4023360" cy="3204134"/>
          </a:xfrm>
        </p:spPr>
        <p:txBody>
          <a:bodyPr anchor="b">
            <a:normAutofit/>
          </a:bodyPr>
          <a:lstStyle/>
          <a:p>
            <a:pPr algn="l"/>
            <a:r>
              <a:rPr lang="en-US" sz="4800"/>
              <a:t>OBJECTIVES</a:t>
            </a:r>
            <a:endParaRPr lang="en-US" sz="4800" dirty="0"/>
          </a:p>
        </p:txBody>
      </p:sp>
      <p:sp>
        <p:nvSpPr>
          <p:cNvPr id="3" name="Subtitle 2">
            <a:extLst>
              <a:ext uri="{FF2B5EF4-FFF2-40B4-BE49-F238E27FC236}">
                <a16:creationId xmlns:a16="http://schemas.microsoft.com/office/drawing/2014/main" id="{2FCE7353-7117-478C-ABC0-951DAF1AA37D}"/>
              </a:ext>
            </a:extLst>
          </p:cNvPr>
          <p:cNvSpPr>
            <a:spLocks noGrp="1"/>
          </p:cNvSpPr>
          <p:nvPr>
            <p:ph type="subTitle" idx="1"/>
          </p:nvPr>
        </p:nvSpPr>
        <p:spPr>
          <a:xfrm>
            <a:off x="7848600" y="4695162"/>
            <a:ext cx="4023360" cy="2067588"/>
          </a:xfrm>
        </p:spPr>
        <p:txBody>
          <a:bodyPr>
            <a:normAutofit/>
          </a:bodyPr>
          <a:lstStyle/>
          <a:p>
            <a:pPr marL="342900" indent="-342900" algn="l">
              <a:buFont typeface="Arial" panose="020B0604020202020204" pitchFamily="34" charset="0"/>
              <a:buChar char="•"/>
            </a:pPr>
            <a:r>
              <a:rPr lang="en-US" sz="1800" dirty="0"/>
              <a:t>To order food rapidly.</a:t>
            </a:r>
          </a:p>
          <a:p>
            <a:pPr marL="342900" indent="-342900" algn="l">
              <a:buFont typeface="Arial" panose="020B0604020202020204" pitchFamily="34" charset="0"/>
              <a:buChar char="•"/>
            </a:pPr>
            <a:r>
              <a:rPr lang="en-US" sz="1800" dirty="0"/>
              <a:t>To make it convenient for people who have limited time.</a:t>
            </a:r>
          </a:p>
          <a:p>
            <a:pPr marL="342900" indent="-342900" algn="l">
              <a:buFont typeface="Arial" panose="020B0604020202020204" pitchFamily="34" charset="0"/>
              <a:buChar char="•"/>
            </a:pPr>
            <a:r>
              <a:rPr lang="en-US" sz="1800" dirty="0"/>
              <a:t>Reduced paperwork.</a:t>
            </a:r>
          </a:p>
          <a:p>
            <a:pPr marL="342900" indent="-342900" algn="l">
              <a:buFont typeface="Arial" panose="020B0604020202020204" pitchFamily="34" charset="0"/>
              <a:buChar char="•"/>
            </a:pPr>
            <a:r>
              <a:rPr lang="en-US" sz="1800" dirty="0"/>
              <a:t>Computerized order and billing system.</a:t>
            </a:r>
          </a:p>
        </p:txBody>
      </p:sp>
      <p:sp>
        <p:nvSpPr>
          <p:cNvPr id="36" name="Rectangle 3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8" name="Rectangle 3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035768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21A75659-5A6F-4F77-9679-678A00B9D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table full of food&#10;&#10;Description automatically generated with medium confidence">
            <a:extLst>
              <a:ext uri="{FF2B5EF4-FFF2-40B4-BE49-F238E27FC236}">
                <a16:creationId xmlns:a16="http://schemas.microsoft.com/office/drawing/2014/main" id="{8A20D781-C254-4303-AD75-E8466C19BC8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6133" r="2767"/>
          <a:stretch/>
        </p:blipFill>
        <p:spPr>
          <a:xfrm>
            <a:off x="20" y="-139084"/>
            <a:ext cx="8668492" cy="6857990"/>
          </a:xfrm>
          <a:prstGeom prst="rect">
            <a:avLst/>
          </a:prstGeom>
        </p:spPr>
      </p:pic>
      <p:sp>
        <p:nvSpPr>
          <p:cNvPr id="61" name="Rectangle 60">
            <a:extLst>
              <a:ext uri="{FF2B5EF4-FFF2-40B4-BE49-F238E27FC236}">
                <a16:creationId xmlns:a16="http://schemas.microsoft.com/office/drawing/2014/main" id="{E30A3A45-140E-431E-AED0-07EF83631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63FA26-B558-4579-A250-B512AB1DC7D7}"/>
              </a:ext>
            </a:extLst>
          </p:cNvPr>
          <p:cNvSpPr>
            <a:spLocks noGrp="1"/>
          </p:cNvSpPr>
          <p:nvPr>
            <p:ph type="ctrTitle"/>
          </p:nvPr>
        </p:nvSpPr>
        <p:spPr>
          <a:xfrm>
            <a:off x="8395868" y="1161288"/>
            <a:ext cx="3438144" cy="1124712"/>
          </a:xfrm>
        </p:spPr>
        <p:txBody>
          <a:bodyPr vert="horz" lIns="91440" tIns="45720" rIns="91440" bIns="45720" rtlCol="0" anchor="b">
            <a:normAutofit/>
          </a:bodyPr>
          <a:lstStyle/>
          <a:p>
            <a:pPr algn="l"/>
            <a:r>
              <a:rPr lang="en-US" sz="2800"/>
              <a:t>MODULES</a:t>
            </a:r>
          </a:p>
        </p:txBody>
      </p:sp>
      <p:sp>
        <p:nvSpPr>
          <p:cNvPr id="63" name="Rectangle 6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5" name="Rectangle 6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569B5F0E-84A8-4C39-AA98-9A4CF23C0109}"/>
              </a:ext>
            </a:extLst>
          </p:cNvPr>
          <p:cNvSpPr>
            <a:spLocks noGrp="1"/>
          </p:cNvSpPr>
          <p:nvPr>
            <p:ph type="subTitle" idx="1"/>
          </p:nvPr>
        </p:nvSpPr>
        <p:spPr>
          <a:xfrm>
            <a:off x="8395868" y="2718054"/>
            <a:ext cx="3438906" cy="3608070"/>
          </a:xfrm>
        </p:spPr>
        <p:txBody>
          <a:bodyPr vert="horz" lIns="91440" tIns="45720" rIns="91440" bIns="45720" rtlCol="0" anchor="t">
            <a:normAutofit/>
          </a:bodyPr>
          <a:lstStyle/>
          <a:p>
            <a:pPr indent="-228600" algn="l">
              <a:buFont typeface="Arial" panose="020B0604020202020204" pitchFamily="34" charset="0"/>
              <a:buChar char="•"/>
            </a:pPr>
            <a:r>
              <a:rPr lang="en-US" sz="1800" dirty="0"/>
              <a:t> Admin.</a:t>
            </a:r>
          </a:p>
          <a:p>
            <a:pPr indent="-228600" algn="l">
              <a:buFont typeface="Arial" panose="020B0604020202020204" pitchFamily="34" charset="0"/>
              <a:buChar char="•"/>
            </a:pPr>
            <a:r>
              <a:rPr lang="en-US" sz="1800" dirty="0"/>
              <a:t>Staff.</a:t>
            </a:r>
          </a:p>
          <a:p>
            <a:pPr indent="-228600" algn="l">
              <a:buFont typeface="Arial" panose="020B0604020202020204" pitchFamily="34" charset="0"/>
              <a:buChar char="•"/>
            </a:pPr>
            <a:r>
              <a:rPr lang="en-US" sz="1800" dirty="0"/>
              <a:t>Customer.</a:t>
            </a:r>
          </a:p>
          <a:p>
            <a:pPr indent="-228600" algn="l">
              <a:buFont typeface="Arial" panose="020B0604020202020204" pitchFamily="34" charset="0"/>
              <a:buChar char="•"/>
            </a:pPr>
            <a:r>
              <a:rPr lang="en-US" sz="1800" dirty="0"/>
              <a:t>Login.</a:t>
            </a:r>
          </a:p>
          <a:p>
            <a:pPr indent="-228600" algn="l">
              <a:buFont typeface="Arial" panose="020B0604020202020204" pitchFamily="34" charset="0"/>
              <a:buChar char="•"/>
            </a:pPr>
            <a:r>
              <a:rPr lang="en-US" sz="1800" dirty="0"/>
              <a:t>Food Items.</a:t>
            </a:r>
          </a:p>
          <a:p>
            <a:pPr indent="-228600" algn="l">
              <a:buFont typeface="Arial" panose="020B0604020202020204" pitchFamily="34" charset="0"/>
              <a:buChar char="•"/>
            </a:pPr>
            <a:r>
              <a:rPr lang="en-US" sz="1800" dirty="0"/>
              <a:t>Order.</a:t>
            </a:r>
          </a:p>
          <a:p>
            <a:pPr indent="-228600" algn="l">
              <a:buFont typeface="Arial" panose="020B0604020202020204" pitchFamily="34" charset="0"/>
              <a:buChar char="•"/>
            </a:pPr>
            <a:r>
              <a:rPr lang="en-US" sz="1800" dirty="0"/>
              <a:t>Cart.</a:t>
            </a:r>
          </a:p>
          <a:p>
            <a:pPr indent="-228600" algn="l">
              <a:buFont typeface="Arial" panose="020B0604020202020204" pitchFamily="34" charset="0"/>
              <a:buChar char="•"/>
            </a:pPr>
            <a:r>
              <a:rPr lang="en-US" sz="1800" dirty="0"/>
              <a:t>Payment.</a:t>
            </a:r>
          </a:p>
          <a:p>
            <a:pPr marL="285750" algn="l"/>
            <a:endParaRPr lang="en-US" sz="1200" dirty="0"/>
          </a:p>
          <a:p>
            <a:pPr marL="514350" indent="-228600" algn="l">
              <a:buFont typeface="Arial" panose="020B0604020202020204" pitchFamily="34" charset="0"/>
              <a:buChar char="•"/>
            </a:pPr>
            <a:endParaRPr lang="en-US" sz="1200" dirty="0"/>
          </a:p>
        </p:txBody>
      </p:sp>
    </p:spTree>
    <p:extLst>
      <p:ext uri="{BB962C8B-B14F-4D97-AF65-F5344CB8AC3E}">
        <p14:creationId xmlns:p14="http://schemas.microsoft.com/office/powerpoint/2010/main" val="311185129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6">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8">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2" name="Group 10">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2" name="Freeform: Shape 11">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2">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8" name="Freeform: Shape 17">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0169B60-27CA-4267-AB8C-67D3378E1AC4}"/>
              </a:ext>
            </a:extLst>
          </p:cNvPr>
          <p:cNvSpPr>
            <a:spLocks noGrp="1"/>
          </p:cNvSpPr>
          <p:nvPr>
            <p:ph type="title"/>
          </p:nvPr>
        </p:nvSpPr>
        <p:spPr>
          <a:xfrm>
            <a:off x="497840" y="834391"/>
            <a:ext cx="4429715" cy="865231"/>
          </a:xfrm>
        </p:spPr>
        <p:txBody>
          <a:bodyPr vert="horz" lIns="91440" tIns="45720" rIns="91440" bIns="45720" rtlCol="0" anchor="ctr">
            <a:normAutofit/>
          </a:bodyPr>
          <a:lstStyle/>
          <a:p>
            <a:r>
              <a:rPr lang="en-US" sz="4000" kern="1200" dirty="0">
                <a:solidFill>
                  <a:schemeClr val="tx2"/>
                </a:solidFill>
                <a:latin typeface="+mj-lt"/>
                <a:ea typeface="+mj-ea"/>
                <a:cs typeface="+mj-cs"/>
              </a:rPr>
              <a:t>Service Interface:</a:t>
            </a:r>
          </a:p>
        </p:txBody>
      </p:sp>
      <p:sp>
        <p:nvSpPr>
          <p:cNvPr id="3" name="Text Box 2">
            <a:extLst>
              <a:ext uri="{FF2B5EF4-FFF2-40B4-BE49-F238E27FC236}">
                <a16:creationId xmlns:a16="http://schemas.microsoft.com/office/drawing/2014/main" id="{7405BA69-1222-44BE-989D-8DD13E5D340C}"/>
              </a:ext>
            </a:extLst>
          </p:cNvPr>
          <p:cNvSpPr txBox="1">
            <a:spLocks noChangeArrowheads="1"/>
          </p:cNvSpPr>
          <p:nvPr/>
        </p:nvSpPr>
        <p:spPr bwMode="auto">
          <a:xfrm>
            <a:off x="5215348" y="410572"/>
            <a:ext cx="2806700" cy="12890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1" i="0" u="sng"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IAdminService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Admin </a:t>
            </a:r>
            <a:r>
              <a:rPr kumimoji="0" lang="en-US" altLang="en-US" sz="9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addAdmin</a:t>
            </a:r>
            <a:r>
              <a:rPr kumimoji="0" lang="en-US" altLang="en-US" sz="9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(Admin admin)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Admin </a:t>
            </a:r>
            <a:r>
              <a:rPr kumimoji="0" lang="en-US" altLang="en-US" sz="9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deleteAdmin</a:t>
            </a:r>
            <a:r>
              <a:rPr kumimoji="0" lang="en-US" altLang="en-US" sz="9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(int </a:t>
            </a:r>
            <a:r>
              <a:rPr kumimoji="0" lang="en-US" altLang="en-US" sz="9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adminId</a:t>
            </a:r>
            <a:r>
              <a:rPr kumimoji="0" lang="en-US" altLang="en-US" sz="9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9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throws</a:t>
            </a:r>
            <a:r>
              <a:rPr kumimoji="0" lang="en-US" altLang="en-US" sz="11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100" b="0" i="0" u="none" strike="noStrike" cap="none" normalizeH="0" baseline="0" dirty="0" err="1">
                <a:ln>
                  <a:noFill/>
                </a:ln>
                <a:solidFill>
                  <a:srgbClr val="24292F"/>
                </a:solidFill>
                <a:effectLst/>
                <a:latin typeface="Calibri" panose="020F0502020204030204" pitchFamily="34" charset="0"/>
                <a:ea typeface="Calibri" panose="020F0502020204030204" pitchFamily="34" charset="0"/>
                <a:cs typeface="Times New Roman" panose="02020603050405020304" pitchFamily="18" charset="0"/>
              </a:rPr>
              <a:t>AdminNotFoundException</a:t>
            </a:r>
            <a:r>
              <a:rPr kumimoji="0" lang="en-US" altLang="en-US" sz="11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Admin </a:t>
            </a:r>
            <a:r>
              <a:rPr kumimoji="0" lang="en-US" altLang="en-US" sz="900"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getAdminById</a:t>
            </a: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(int </a:t>
            </a:r>
            <a:r>
              <a:rPr kumimoji="0" lang="en-US" altLang="en-US" sz="900" b="0" i="0" u="none" strike="noStrike" cap="none" normalizeH="0" baseline="0" dirty="0" err="1">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adminId</a:t>
            </a: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9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throws</a:t>
            </a: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900" b="0" i="0" u="none" strike="noStrike" cap="none" normalizeH="0" baseline="0" dirty="0" err="1">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AdminNotFoundException</a:t>
            </a: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Admin </a:t>
            </a:r>
            <a:r>
              <a:rPr kumimoji="0" lang="en-US" altLang="en-US" sz="900"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updateAdmin</a:t>
            </a: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(Admin </a:t>
            </a:r>
            <a:r>
              <a:rPr kumimoji="0" lang="en-US" altLang="en-US" sz="900" b="0" i="0" u="none" strike="noStrike" cap="none" normalizeH="0" baseline="0" dirty="0" err="1">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admin</a:t>
            </a: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  int </a:t>
            </a:r>
            <a:r>
              <a:rPr kumimoji="0" lang="en-US" altLang="en-US" sz="900" b="0" i="0" u="none" strike="noStrike" cap="none" normalizeH="0" baseline="0" dirty="0" err="1">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adminId</a:t>
            </a: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 Box 13">
            <a:extLst>
              <a:ext uri="{FF2B5EF4-FFF2-40B4-BE49-F238E27FC236}">
                <a16:creationId xmlns:a16="http://schemas.microsoft.com/office/drawing/2014/main" id="{550FC54E-AD64-43EC-95F5-6D95148F9EE1}"/>
              </a:ext>
            </a:extLst>
          </p:cNvPr>
          <p:cNvSpPr txBox="1">
            <a:spLocks noChangeArrowheads="1"/>
          </p:cNvSpPr>
          <p:nvPr/>
        </p:nvSpPr>
        <p:spPr bwMode="auto">
          <a:xfrm>
            <a:off x="8314148" y="1636122"/>
            <a:ext cx="3587750" cy="1574800"/>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err="1">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ICanteenService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CanteenFood</a:t>
            </a: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9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add</a:t>
            </a: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900" b="0" i="0" u="none" strike="noStrike" cap="none" normalizeH="0" baseline="0" dirty="0" err="1">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CanteenFood</a:t>
            </a: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 id);</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List&lt;</a:t>
            </a:r>
            <a:r>
              <a:rPr kumimoji="0" lang="en-US" altLang="en-US" sz="900" b="0" i="0" u="none" strike="noStrike" cap="none" normalizeH="0" baseline="0" dirty="0" err="1">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CanteenFood</a:t>
            </a: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&gt; </a:t>
            </a:r>
            <a:r>
              <a:rPr kumimoji="0" lang="en-US" altLang="en-US" sz="900"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getAllCanteenFood</a:t>
            </a: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CanteenFood</a:t>
            </a: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900"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getCanteenById</a:t>
            </a: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(int </a:t>
            </a:r>
            <a:r>
              <a:rPr kumimoji="0" lang="en-US" altLang="en-US" sz="900" b="0" i="0" u="none" strike="noStrike" cap="none" normalizeH="0" baseline="0" dirty="0" err="1">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foodId</a:t>
            </a: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9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throws</a:t>
            </a: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900" b="0" i="0" u="none" strike="noStrike" cap="none" normalizeH="0" baseline="0" dirty="0" err="1">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CanteenFoodNotFoundException</a:t>
            </a: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CanteenFood</a:t>
            </a: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900"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deleteCanteenFood</a:t>
            </a: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(int </a:t>
            </a:r>
            <a:r>
              <a:rPr kumimoji="0" lang="en-US" altLang="en-US" sz="900" b="0" i="0" u="none" strike="noStrike" cap="none" normalizeH="0" baseline="0" dirty="0" err="1">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foodId</a:t>
            </a: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9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throws</a:t>
            </a: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900" b="0" i="0" u="none" strike="noStrike" cap="none" normalizeH="0" baseline="0" dirty="0" err="1">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CanteenFoodNotFoundException</a:t>
            </a: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CanteenFood</a:t>
            </a: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900"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updateFoodQuantity</a:t>
            </a: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(int </a:t>
            </a:r>
            <a:r>
              <a:rPr kumimoji="0" lang="en-US" altLang="en-US" sz="900" b="0" i="0" u="none" strike="noStrike" cap="none" normalizeH="0" baseline="0" dirty="0" err="1">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foodId</a:t>
            </a: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 int </a:t>
            </a:r>
            <a:r>
              <a:rPr kumimoji="0" lang="en-US" altLang="en-US" sz="900" b="0" i="0" u="none" strike="noStrike" cap="none" normalizeH="0" baseline="0" dirty="0" err="1">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foodQuantity</a:t>
            </a: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9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throws</a:t>
            </a: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900" b="0" i="0" u="none" strike="noStrike" cap="none" normalizeH="0" baseline="0" dirty="0" err="1">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CanteenFoodNotFoundException</a:t>
            </a: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CanteenFood</a:t>
            </a: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900"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saveCanteenFood</a:t>
            </a: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900" b="0" i="0" u="none" strike="noStrike" cap="none" normalizeH="0" baseline="0" dirty="0" err="1">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CanteenFood</a:t>
            </a: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900" b="0" i="0" u="none" strike="noStrike" cap="none" normalizeH="0" baseline="0" dirty="0" err="1">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foodId</a:t>
            </a: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 Box 8">
            <a:extLst>
              <a:ext uri="{FF2B5EF4-FFF2-40B4-BE49-F238E27FC236}">
                <a16:creationId xmlns:a16="http://schemas.microsoft.com/office/drawing/2014/main" id="{A65BD598-4121-4996-A61E-25732EBAB4C1}"/>
              </a:ext>
            </a:extLst>
          </p:cNvPr>
          <p:cNvSpPr txBox="1">
            <a:spLocks noChangeArrowheads="1"/>
          </p:cNvSpPr>
          <p:nvPr/>
        </p:nvSpPr>
        <p:spPr bwMode="auto">
          <a:xfrm>
            <a:off x="8339548" y="3318872"/>
            <a:ext cx="3517900" cy="13970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ICartService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List&lt;Cart&gt; getAllCartItems();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Cart updateItemById(Cart </a:t>
            </a:r>
            <a:r>
              <a:rPr kumimoji="0" lang="en-US" altLang="en-US" sz="900" b="0" i="0" u="none" strike="noStrike" cap="none" normalizeH="0" baseline="0">
                <a:ln>
                  <a:noFill/>
                </a:ln>
                <a:solidFill>
                  <a:srgbClr val="6A3E3E"/>
                </a:solidFill>
                <a:effectLst/>
                <a:latin typeface="Calibri" panose="020F0502020204030204" pitchFamily="34" charset="0"/>
                <a:ea typeface="Calibri" panose="020F0502020204030204" pitchFamily="34" charset="0"/>
                <a:cs typeface="Calibri" panose="020F0502020204030204" pitchFamily="34" charset="0"/>
              </a:rPr>
              <a:t>cart</a:t>
            </a:r>
            <a:r>
              <a:rPr kumimoji="0" lang="en-US"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900" b="1" i="0" u="none" strike="noStrike" cap="none" normalizeH="0" baseline="0">
                <a:ln>
                  <a:noFill/>
                </a:ln>
                <a:solidFill>
                  <a:srgbClr val="7F0055"/>
                </a:solidFill>
                <a:effectLst/>
                <a:latin typeface="Calibri" panose="020F0502020204030204" pitchFamily="34" charset="0"/>
                <a:ea typeface="Calibri" panose="020F0502020204030204" pitchFamily="34" charset="0"/>
                <a:cs typeface="Calibri" panose="020F0502020204030204" pitchFamily="34" charset="0"/>
              </a:rPr>
              <a:t>int</a:t>
            </a:r>
            <a:r>
              <a:rPr kumimoji="0" lang="en-US"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900" b="0" i="0" u="none" strike="noStrike" cap="none" normalizeH="0" baseline="0">
                <a:ln>
                  <a:noFill/>
                </a:ln>
                <a:solidFill>
                  <a:srgbClr val="6A3E3E"/>
                </a:solidFill>
                <a:effectLst/>
                <a:latin typeface="Calibri" panose="020F0502020204030204" pitchFamily="34" charset="0"/>
                <a:ea typeface="Calibri" panose="020F0502020204030204" pitchFamily="34" charset="0"/>
                <a:cs typeface="Calibri" panose="020F0502020204030204" pitchFamily="34" charset="0"/>
              </a:rPr>
              <a:t>cartId</a:t>
            </a:r>
            <a:r>
              <a:rPr kumimoji="0" lang="en-US"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Cart deleteItem(</a:t>
            </a:r>
            <a:r>
              <a:rPr kumimoji="0" lang="en-US" altLang="en-US" sz="900" b="1" i="0" u="none" strike="noStrike" cap="none" normalizeH="0" baseline="0">
                <a:ln>
                  <a:noFill/>
                </a:ln>
                <a:solidFill>
                  <a:srgbClr val="7F0055"/>
                </a:solidFill>
                <a:effectLst/>
                <a:latin typeface="Calibri" panose="020F0502020204030204" pitchFamily="34" charset="0"/>
                <a:ea typeface="Calibri" panose="020F0502020204030204" pitchFamily="34" charset="0"/>
                <a:cs typeface="Calibri" panose="020F0502020204030204" pitchFamily="34" charset="0"/>
              </a:rPr>
              <a:t>int</a:t>
            </a:r>
            <a:r>
              <a:rPr kumimoji="0" lang="en-US"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900" b="0" i="0" u="none" strike="noStrike" cap="none" normalizeH="0" baseline="0">
                <a:ln>
                  <a:noFill/>
                </a:ln>
                <a:solidFill>
                  <a:srgbClr val="6A3E3E"/>
                </a:solidFill>
                <a:effectLst/>
                <a:latin typeface="Calibri" panose="020F0502020204030204" pitchFamily="34" charset="0"/>
                <a:ea typeface="Calibri" panose="020F0502020204030204" pitchFamily="34" charset="0"/>
                <a:cs typeface="Calibri" panose="020F0502020204030204" pitchFamily="34" charset="0"/>
              </a:rPr>
              <a:t>cartId</a:t>
            </a:r>
            <a:r>
              <a:rPr kumimoji="0" lang="en-US"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900" b="1" i="0" u="none" strike="noStrike" cap="none" normalizeH="0" baseline="0">
                <a:ln>
                  <a:noFill/>
                </a:ln>
                <a:solidFill>
                  <a:srgbClr val="7F0055"/>
                </a:solidFill>
                <a:effectLst/>
                <a:latin typeface="Calibri" panose="020F0502020204030204" pitchFamily="34" charset="0"/>
                <a:ea typeface="Calibri" panose="020F0502020204030204" pitchFamily="34" charset="0"/>
                <a:cs typeface="Calibri" panose="020F0502020204030204" pitchFamily="34" charset="0"/>
              </a:rPr>
              <a:t>throws</a:t>
            </a:r>
            <a:r>
              <a:rPr kumimoji="0" lang="en-US"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CartNotFoundException;</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Cart updateCartPrice(</a:t>
            </a:r>
            <a:r>
              <a:rPr kumimoji="0" lang="en-US" altLang="en-US" sz="900" b="1" i="0" u="none" strike="noStrike" cap="none" normalizeH="0" baseline="0">
                <a:ln>
                  <a:noFill/>
                </a:ln>
                <a:solidFill>
                  <a:srgbClr val="7F0055"/>
                </a:solidFill>
                <a:effectLst/>
                <a:latin typeface="Calibri" panose="020F0502020204030204" pitchFamily="34" charset="0"/>
                <a:ea typeface="Calibri" panose="020F0502020204030204" pitchFamily="34" charset="0"/>
                <a:cs typeface="Calibri" panose="020F0502020204030204" pitchFamily="34" charset="0"/>
              </a:rPr>
              <a:t>int</a:t>
            </a:r>
            <a:r>
              <a:rPr kumimoji="0" lang="en-US"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900" b="0" i="0" u="none" strike="noStrike" cap="none" normalizeH="0" baseline="0">
                <a:ln>
                  <a:noFill/>
                </a:ln>
                <a:solidFill>
                  <a:srgbClr val="6A3E3E"/>
                </a:solidFill>
                <a:effectLst/>
                <a:latin typeface="Calibri" panose="020F0502020204030204" pitchFamily="34" charset="0"/>
                <a:ea typeface="Calibri" panose="020F0502020204030204" pitchFamily="34" charset="0"/>
                <a:cs typeface="Calibri" panose="020F0502020204030204" pitchFamily="34" charset="0"/>
              </a:rPr>
              <a:t>cartId</a:t>
            </a:r>
            <a:r>
              <a:rPr kumimoji="0" lang="en-US"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900" b="1" i="0" u="none" strike="noStrike" cap="none" normalizeH="0" baseline="0">
                <a:ln>
                  <a:noFill/>
                </a:ln>
                <a:solidFill>
                  <a:srgbClr val="7F0055"/>
                </a:solidFill>
                <a:effectLst/>
                <a:latin typeface="Calibri" panose="020F0502020204030204" pitchFamily="34" charset="0"/>
                <a:ea typeface="Calibri" panose="020F0502020204030204" pitchFamily="34" charset="0"/>
                <a:cs typeface="Calibri" panose="020F0502020204030204" pitchFamily="34" charset="0"/>
              </a:rPr>
              <a:t>int</a:t>
            </a:r>
            <a:r>
              <a:rPr kumimoji="0" lang="en-US"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900" b="0" i="0" u="none" strike="noStrike" cap="none" normalizeH="0" baseline="0">
                <a:ln>
                  <a:noFill/>
                </a:ln>
                <a:solidFill>
                  <a:srgbClr val="6A3E3E"/>
                </a:solidFill>
                <a:effectLst/>
                <a:latin typeface="Calibri" panose="020F0502020204030204" pitchFamily="34" charset="0"/>
                <a:ea typeface="Calibri" panose="020F0502020204030204" pitchFamily="34" charset="0"/>
                <a:cs typeface="Calibri" panose="020F0502020204030204" pitchFamily="34" charset="0"/>
              </a:rPr>
              <a:t>cartTotal</a:t>
            </a:r>
            <a:r>
              <a:rPr kumimoji="0" lang="en-US"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900" b="1" i="0" u="none" strike="noStrike" cap="none" normalizeH="0" baseline="0">
                <a:ln>
                  <a:noFill/>
                </a:ln>
                <a:solidFill>
                  <a:srgbClr val="7F0055"/>
                </a:solidFill>
                <a:effectLst/>
                <a:latin typeface="Calibri" panose="020F0502020204030204" pitchFamily="34" charset="0"/>
                <a:ea typeface="Calibri" panose="020F0502020204030204" pitchFamily="34" charset="0"/>
                <a:cs typeface="Calibri" panose="020F0502020204030204" pitchFamily="34" charset="0"/>
              </a:rPr>
              <a:t>throws</a:t>
            </a:r>
            <a:r>
              <a:rPr kumimoji="0" lang="en-US"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CartNotFoundException;</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Cart addItemToCart(Cart </a:t>
            </a:r>
            <a:r>
              <a:rPr kumimoji="0" lang="en-US" altLang="en-US" sz="900" b="0" i="0" u="none" strike="noStrike" cap="none" normalizeH="0" baseline="0">
                <a:ln>
                  <a:noFill/>
                </a:ln>
                <a:solidFill>
                  <a:srgbClr val="6A3E3E"/>
                </a:solidFill>
                <a:effectLst/>
                <a:latin typeface="Calibri" panose="020F0502020204030204" pitchFamily="34" charset="0"/>
                <a:ea typeface="Calibri" panose="020F0502020204030204" pitchFamily="34" charset="0"/>
                <a:cs typeface="Calibri" panose="020F0502020204030204" pitchFamily="34" charset="0"/>
              </a:rPr>
              <a:t>foodItem</a:t>
            </a:r>
            <a:r>
              <a:rPr kumimoji="0" lang="en-US"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900" b="1" i="0" u="none" strike="noStrike" cap="none" normalizeH="0" baseline="0">
                <a:ln>
                  <a:noFill/>
                </a:ln>
                <a:solidFill>
                  <a:srgbClr val="7F0055"/>
                </a:solidFill>
                <a:effectLst/>
                <a:latin typeface="Calibri" panose="020F0502020204030204" pitchFamily="34" charset="0"/>
                <a:ea typeface="Calibri" panose="020F0502020204030204" pitchFamily="34" charset="0"/>
                <a:cs typeface="Calibri" panose="020F0502020204030204" pitchFamily="34" charset="0"/>
              </a:rPr>
              <a:t>throws</a:t>
            </a:r>
            <a:r>
              <a:rPr kumimoji="0" lang="en-US"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CartNotFoundException;</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Cart getCartById(</a:t>
            </a:r>
            <a:r>
              <a:rPr kumimoji="0" lang="en-US" altLang="en-US" sz="900" b="1" i="0" u="none" strike="noStrike" cap="none" normalizeH="0" baseline="0">
                <a:ln>
                  <a:noFill/>
                </a:ln>
                <a:solidFill>
                  <a:srgbClr val="7F0055"/>
                </a:solidFill>
                <a:effectLst/>
                <a:latin typeface="Calibri" panose="020F0502020204030204" pitchFamily="34" charset="0"/>
                <a:ea typeface="Calibri" panose="020F0502020204030204" pitchFamily="34" charset="0"/>
                <a:cs typeface="Calibri" panose="020F0502020204030204" pitchFamily="34" charset="0"/>
              </a:rPr>
              <a:t>int</a:t>
            </a:r>
            <a:r>
              <a:rPr kumimoji="0" lang="en-US"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900" b="0" i="0" u="none" strike="noStrike" cap="none" normalizeH="0" baseline="0">
                <a:ln>
                  <a:noFill/>
                </a:ln>
                <a:solidFill>
                  <a:srgbClr val="6A3E3E"/>
                </a:solidFill>
                <a:effectLst/>
                <a:latin typeface="Calibri" panose="020F0502020204030204" pitchFamily="34" charset="0"/>
                <a:ea typeface="Calibri" panose="020F0502020204030204" pitchFamily="34" charset="0"/>
                <a:cs typeface="Calibri" panose="020F0502020204030204" pitchFamily="34" charset="0"/>
              </a:rPr>
              <a:t>cartId</a:t>
            </a:r>
            <a:r>
              <a:rPr kumimoji="0" lang="en-US"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900" b="1" i="0" u="none" strike="noStrike" cap="none" normalizeH="0" baseline="0">
                <a:ln>
                  <a:noFill/>
                </a:ln>
                <a:solidFill>
                  <a:srgbClr val="7F0055"/>
                </a:solidFill>
                <a:effectLst/>
                <a:latin typeface="Calibri" panose="020F0502020204030204" pitchFamily="34" charset="0"/>
                <a:ea typeface="Calibri" panose="020F0502020204030204" pitchFamily="34" charset="0"/>
                <a:cs typeface="Calibri" panose="020F0502020204030204" pitchFamily="34" charset="0"/>
              </a:rPr>
              <a:t>throws</a:t>
            </a:r>
            <a:r>
              <a:rPr kumimoji="0" lang="en-US"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CartNotFoundException;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 Box 5">
            <a:extLst>
              <a:ext uri="{FF2B5EF4-FFF2-40B4-BE49-F238E27FC236}">
                <a16:creationId xmlns:a16="http://schemas.microsoft.com/office/drawing/2014/main" id="{A8C3F534-4DE2-434D-A14A-B1CF9315C055}"/>
              </a:ext>
            </a:extLst>
          </p:cNvPr>
          <p:cNvSpPr txBox="1">
            <a:spLocks noChangeArrowheads="1"/>
          </p:cNvSpPr>
          <p:nvPr/>
        </p:nvSpPr>
        <p:spPr bwMode="auto">
          <a:xfrm>
            <a:off x="8110948" y="4830172"/>
            <a:ext cx="3721100" cy="15113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ICustomerService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List&lt;Customer&gt; getAllCustomers();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Customer getCusById(</a:t>
            </a:r>
            <a:r>
              <a:rPr kumimoji="0" lang="en-US" altLang="en-US" sz="900" b="1" i="0" u="none" strike="noStrike" cap="none" normalizeH="0" baseline="0">
                <a:ln>
                  <a:noFill/>
                </a:ln>
                <a:solidFill>
                  <a:srgbClr val="7F0055"/>
                </a:solidFill>
                <a:effectLst/>
                <a:latin typeface="Calibri" panose="020F0502020204030204" pitchFamily="34" charset="0"/>
                <a:ea typeface="Calibri" panose="020F0502020204030204" pitchFamily="34" charset="0"/>
                <a:cs typeface="Calibri" panose="020F0502020204030204" pitchFamily="34" charset="0"/>
              </a:rPr>
              <a:t>int</a:t>
            </a:r>
            <a:r>
              <a:rPr kumimoji="0" lang="en-US"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900" b="0" i="0" u="none" strike="noStrike" cap="none" normalizeH="0" baseline="0">
                <a:ln>
                  <a:noFill/>
                </a:ln>
                <a:solidFill>
                  <a:srgbClr val="6A3E3E"/>
                </a:solidFill>
                <a:effectLst/>
                <a:latin typeface="Calibri" panose="020F0502020204030204" pitchFamily="34" charset="0"/>
                <a:ea typeface="Calibri" panose="020F0502020204030204" pitchFamily="34" charset="0"/>
                <a:cs typeface="Calibri" panose="020F0502020204030204" pitchFamily="34" charset="0"/>
              </a:rPr>
              <a:t>cusId</a:t>
            </a:r>
            <a:r>
              <a:rPr kumimoji="0" lang="en-US"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900" b="1" i="0" u="none" strike="noStrike" cap="none" normalizeH="0" baseline="0">
                <a:ln>
                  <a:noFill/>
                </a:ln>
                <a:solidFill>
                  <a:srgbClr val="7F0055"/>
                </a:solidFill>
                <a:effectLst/>
                <a:latin typeface="Calibri" panose="020F0502020204030204" pitchFamily="34" charset="0"/>
                <a:ea typeface="Calibri" panose="020F0502020204030204" pitchFamily="34" charset="0"/>
                <a:cs typeface="Calibri" panose="020F0502020204030204" pitchFamily="34" charset="0"/>
              </a:rPr>
              <a:t>throws</a:t>
            </a:r>
            <a:r>
              <a:rPr kumimoji="0" lang="en-US"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CustomerNotFoundException;</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Customer addCustomer(Customer </a:t>
            </a:r>
            <a:r>
              <a:rPr kumimoji="0" lang="en-US" altLang="en-US" sz="900" b="0" i="0" u="none" strike="noStrike" cap="none" normalizeH="0" baseline="0">
                <a:ln>
                  <a:noFill/>
                </a:ln>
                <a:solidFill>
                  <a:srgbClr val="6A3E3E"/>
                </a:solidFill>
                <a:effectLst/>
                <a:latin typeface="Calibri" panose="020F0502020204030204" pitchFamily="34" charset="0"/>
                <a:ea typeface="Calibri" panose="020F0502020204030204" pitchFamily="34" charset="0"/>
                <a:cs typeface="Calibri" panose="020F0502020204030204" pitchFamily="34" charset="0"/>
              </a:rPr>
              <a:t>cus</a:t>
            </a:r>
            <a:r>
              <a:rPr kumimoji="0" lang="en-US"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Customer deleteCustomer(</a:t>
            </a:r>
            <a:r>
              <a:rPr kumimoji="0" lang="en-US" altLang="en-US" sz="900" b="1" i="0" u="none" strike="noStrike" cap="none" normalizeH="0" baseline="0">
                <a:ln>
                  <a:noFill/>
                </a:ln>
                <a:solidFill>
                  <a:srgbClr val="7F0055"/>
                </a:solidFill>
                <a:effectLst/>
                <a:latin typeface="Calibri" panose="020F0502020204030204" pitchFamily="34" charset="0"/>
                <a:ea typeface="Calibri" panose="020F0502020204030204" pitchFamily="34" charset="0"/>
                <a:cs typeface="Calibri" panose="020F0502020204030204" pitchFamily="34" charset="0"/>
              </a:rPr>
              <a:t>int</a:t>
            </a:r>
            <a:r>
              <a:rPr kumimoji="0" lang="en-US"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900" b="0" i="0" u="none" strike="noStrike" cap="none" normalizeH="0" baseline="0">
                <a:ln>
                  <a:noFill/>
                </a:ln>
                <a:solidFill>
                  <a:srgbClr val="6A3E3E"/>
                </a:solidFill>
                <a:effectLst/>
                <a:latin typeface="Calibri" panose="020F0502020204030204" pitchFamily="34" charset="0"/>
                <a:ea typeface="Calibri" panose="020F0502020204030204" pitchFamily="34" charset="0"/>
                <a:cs typeface="Calibri" panose="020F0502020204030204" pitchFamily="34" charset="0"/>
              </a:rPr>
              <a:t>cusId</a:t>
            </a:r>
            <a:r>
              <a:rPr kumimoji="0" lang="en-US"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900" b="1" i="0" u="none" strike="noStrike" cap="none" normalizeH="0" baseline="0">
                <a:ln>
                  <a:noFill/>
                </a:ln>
                <a:solidFill>
                  <a:srgbClr val="7F0055"/>
                </a:solidFill>
                <a:effectLst/>
                <a:latin typeface="Calibri" panose="020F0502020204030204" pitchFamily="34" charset="0"/>
                <a:ea typeface="Calibri" panose="020F0502020204030204" pitchFamily="34" charset="0"/>
                <a:cs typeface="Calibri" panose="020F0502020204030204" pitchFamily="34" charset="0"/>
              </a:rPr>
              <a:t>throws</a:t>
            </a:r>
            <a:r>
              <a:rPr kumimoji="0" lang="en-US"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CustomerNotFoundException;</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Customer updateCusAddr(</a:t>
            </a:r>
            <a:r>
              <a:rPr kumimoji="0" lang="en-US" altLang="en-US" sz="900" b="1" i="0" u="none" strike="noStrike" cap="none" normalizeH="0" baseline="0">
                <a:ln>
                  <a:noFill/>
                </a:ln>
                <a:solidFill>
                  <a:srgbClr val="7F0055"/>
                </a:solidFill>
                <a:effectLst/>
                <a:latin typeface="Calibri" panose="020F0502020204030204" pitchFamily="34" charset="0"/>
                <a:ea typeface="Calibri" panose="020F0502020204030204" pitchFamily="34" charset="0"/>
                <a:cs typeface="Calibri" panose="020F0502020204030204" pitchFamily="34" charset="0"/>
              </a:rPr>
              <a:t>int</a:t>
            </a:r>
            <a:r>
              <a:rPr kumimoji="0" lang="en-US"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900" b="0" i="0" u="none" strike="noStrike" cap="none" normalizeH="0" baseline="0">
                <a:ln>
                  <a:noFill/>
                </a:ln>
                <a:solidFill>
                  <a:srgbClr val="6A3E3E"/>
                </a:solidFill>
                <a:effectLst/>
                <a:latin typeface="Calibri" panose="020F0502020204030204" pitchFamily="34" charset="0"/>
                <a:ea typeface="Calibri" panose="020F0502020204030204" pitchFamily="34" charset="0"/>
                <a:cs typeface="Calibri" panose="020F0502020204030204" pitchFamily="34" charset="0"/>
              </a:rPr>
              <a:t>cusId</a:t>
            </a:r>
            <a:r>
              <a:rPr kumimoji="0" lang="en-US"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Address </a:t>
            </a:r>
            <a:r>
              <a:rPr kumimoji="0" lang="en-US" altLang="en-US" sz="900" b="0" i="0" u="none" strike="noStrike" cap="none" normalizeH="0" baseline="0">
                <a:ln>
                  <a:noFill/>
                </a:ln>
                <a:solidFill>
                  <a:srgbClr val="6A3E3E"/>
                </a:solidFill>
                <a:effectLst/>
                <a:latin typeface="Calibri" panose="020F0502020204030204" pitchFamily="34" charset="0"/>
                <a:ea typeface="Calibri" panose="020F0502020204030204" pitchFamily="34" charset="0"/>
                <a:cs typeface="Calibri" panose="020F0502020204030204" pitchFamily="34" charset="0"/>
              </a:rPr>
              <a:t>newAddr</a:t>
            </a:r>
            <a:r>
              <a:rPr kumimoji="0" lang="en-US"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900" b="1" i="0" u="none" strike="noStrike" cap="none" normalizeH="0" baseline="0">
                <a:ln>
                  <a:noFill/>
                </a:ln>
                <a:solidFill>
                  <a:srgbClr val="7F0055"/>
                </a:solidFill>
                <a:effectLst/>
                <a:latin typeface="Calibri" panose="020F0502020204030204" pitchFamily="34" charset="0"/>
                <a:ea typeface="Calibri" panose="020F0502020204030204" pitchFamily="34" charset="0"/>
                <a:cs typeface="Calibri" panose="020F0502020204030204" pitchFamily="34" charset="0"/>
              </a:rPr>
              <a:t>throws</a:t>
            </a:r>
            <a:r>
              <a:rPr kumimoji="0" lang="en-US"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CustomerNotFoundException;</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Customer updateCustomerById(</a:t>
            </a:r>
            <a:r>
              <a:rPr kumimoji="0" lang="en-US" altLang="en-US" sz="900" b="1" i="0" u="none" strike="noStrike" cap="none" normalizeH="0" baseline="0">
                <a:ln>
                  <a:noFill/>
                </a:ln>
                <a:solidFill>
                  <a:srgbClr val="7F0055"/>
                </a:solidFill>
                <a:effectLst/>
                <a:latin typeface="Calibri" panose="020F0502020204030204" pitchFamily="34" charset="0"/>
                <a:ea typeface="Calibri" panose="020F0502020204030204" pitchFamily="34" charset="0"/>
                <a:cs typeface="Calibri" panose="020F0502020204030204" pitchFamily="34" charset="0"/>
              </a:rPr>
              <a:t>int</a:t>
            </a:r>
            <a:r>
              <a:rPr kumimoji="0" lang="en-US"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900" b="0" i="0" u="none" strike="noStrike" cap="none" normalizeH="0" baseline="0">
                <a:ln>
                  <a:noFill/>
                </a:ln>
                <a:solidFill>
                  <a:srgbClr val="6A3E3E"/>
                </a:solidFill>
                <a:effectLst/>
                <a:latin typeface="Calibri" panose="020F0502020204030204" pitchFamily="34" charset="0"/>
                <a:ea typeface="Calibri" panose="020F0502020204030204" pitchFamily="34" charset="0"/>
                <a:cs typeface="Calibri" panose="020F0502020204030204" pitchFamily="34" charset="0"/>
              </a:rPr>
              <a:t>cusId</a:t>
            </a:r>
            <a:r>
              <a:rPr kumimoji="0" lang="en-US"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Customer </a:t>
            </a:r>
            <a:r>
              <a:rPr kumimoji="0" lang="en-US" altLang="en-US" sz="900" b="0" i="0" u="none" strike="noStrike" cap="none" normalizeH="0" baseline="0">
                <a:ln>
                  <a:noFill/>
                </a:ln>
                <a:solidFill>
                  <a:srgbClr val="6A3E3E"/>
                </a:solidFill>
                <a:effectLst/>
                <a:latin typeface="Calibri" panose="020F0502020204030204" pitchFamily="34" charset="0"/>
                <a:ea typeface="Calibri" panose="020F0502020204030204" pitchFamily="34" charset="0"/>
                <a:cs typeface="Calibri" panose="020F0502020204030204" pitchFamily="34" charset="0"/>
              </a:rPr>
              <a:t>cus</a:t>
            </a:r>
            <a:r>
              <a:rPr kumimoji="0" lang="en-US"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900" b="1" i="0" u="none" strike="noStrike" cap="none" normalizeH="0" baseline="0">
                <a:ln>
                  <a:noFill/>
                </a:ln>
                <a:solidFill>
                  <a:srgbClr val="7F0055"/>
                </a:solidFill>
                <a:effectLst/>
                <a:latin typeface="Calibri" panose="020F0502020204030204" pitchFamily="34" charset="0"/>
                <a:ea typeface="Calibri" panose="020F0502020204030204" pitchFamily="34" charset="0"/>
                <a:cs typeface="Calibri" panose="020F0502020204030204" pitchFamily="34" charset="0"/>
              </a:rPr>
              <a:t>throws</a:t>
            </a:r>
            <a:r>
              <a:rPr kumimoji="0" lang="en-US"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CustomerNotFoundException;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 Box 2">
            <a:extLst>
              <a:ext uri="{FF2B5EF4-FFF2-40B4-BE49-F238E27FC236}">
                <a16:creationId xmlns:a16="http://schemas.microsoft.com/office/drawing/2014/main" id="{65A0C078-34F4-43F1-AF38-486A03EA1038}"/>
              </a:ext>
            </a:extLst>
          </p:cNvPr>
          <p:cNvSpPr txBox="1">
            <a:spLocks noChangeArrowheads="1"/>
          </p:cNvSpPr>
          <p:nvPr/>
        </p:nvSpPr>
        <p:spPr bwMode="auto">
          <a:xfrm>
            <a:off x="8326848" y="423272"/>
            <a:ext cx="2654300" cy="11176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ILoginService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Login </a:t>
            </a:r>
            <a:r>
              <a:rPr kumimoji="0" lang="en-US"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login</a:t>
            </a:r>
            <a:r>
              <a:rPr kumimoji="0" lang="en-US" altLang="en-US" sz="900" b="0" i="0" u="none" strike="noStrike" cap="none" normalizeH="0" baseline="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(Login credentials) </a:t>
            </a:r>
            <a:r>
              <a:rPr kumimoji="0" lang="en-US"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throws</a:t>
            </a:r>
            <a:r>
              <a:rPr kumimoji="0" lang="en-US" altLang="en-US" sz="900" b="0" i="0" u="none" strike="noStrike" cap="none" normalizeH="0" baseline="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 InvalidCredentialsException;</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Login </a:t>
            </a:r>
            <a:r>
              <a:rPr kumimoji="0" lang="en-US"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addLogin</a:t>
            </a:r>
            <a:r>
              <a:rPr kumimoji="0" lang="en-US" altLang="en-US" sz="900" b="0" i="0" u="none" strike="noStrike" cap="none" normalizeH="0" baseline="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(Login login);</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Optional&lt;Login&gt; </a:t>
            </a:r>
            <a:r>
              <a:rPr kumimoji="0" lang="en-US"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deleteLogin</a:t>
            </a:r>
            <a:r>
              <a:rPr kumimoji="0" lang="en-US" altLang="en-US" sz="900" b="0" i="0" u="none" strike="noStrike" cap="none" normalizeH="0" baseline="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(String email);</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Optional&lt;Login&gt; </a:t>
            </a:r>
            <a:r>
              <a:rPr kumimoji="0" lang="en-US" altLang="en-US" sz="9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getLogin</a:t>
            </a:r>
            <a:r>
              <a:rPr kumimoji="0" lang="en-US" altLang="en-US" sz="900" b="0" i="0" u="none" strike="noStrike" cap="none" normalizeH="0" baseline="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(String email);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 Box 6">
            <a:extLst>
              <a:ext uri="{FF2B5EF4-FFF2-40B4-BE49-F238E27FC236}">
                <a16:creationId xmlns:a16="http://schemas.microsoft.com/office/drawing/2014/main" id="{C2063A5E-981C-4397-B272-AEE000478601}"/>
              </a:ext>
            </a:extLst>
          </p:cNvPr>
          <p:cNvSpPr txBox="1">
            <a:spLocks noChangeArrowheads="1"/>
          </p:cNvSpPr>
          <p:nvPr/>
        </p:nvSpPr>
        <p:spPr bwMode="auto">
          <a:xfrm>
            <a:off x="5058185" y="3166472"/>
            <a:ext cx="3090863" cy="9906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err="1">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IPaymentService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List&lt;Payment&gt; </a:t>
            </a:r>
            <a:r>
              <a:rPr kumimoji="0" lang="en-US" altLang="en-US" sz="900"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getAllPayments</a:t>
            </a: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List&lt;Payment&gt; </a:t>
            </a:r>
            <a:r>
              <a:rPr kumimoji="0" lang="en-US" altLang="en-US" sz="900"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getAllPayments</a:t>
            </a: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Payment </a:t>
            </a:r>
            <a:r>
              <a:rPr kumimoji="0" lang="en-US" altLang="en-US" sz="900"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addPayment</a:t>
            </a: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(Payment payment);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Payment </a:t>
            </a:r>
            <a:r>
              <a:rPr kumimoji="0" lang="en-US" altLang="en-US" sz="900"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addPayment</a:t>
            </a: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(Payment payment);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Text Box 7">
            <a:extLst>
              <a:ext uri="{FF2B5EF4-FFF2-40B4-BE49-F238E27FC236}">
                <a16:creationId xmlns:a16="http://schemas.microsoft.com/office/drawing/2014/main" id="{66C6CD64-CBDC-48BF-9237-81EAB32017E5}"/>
              </a:ext>
            </a:extLst>
          </p:cNvPr>
          <p:cNvSpPr txBox="1">
            <a:spLocks noChangeArrowheads="1"/>
          </p:cNvSpPr>
          <p:nvPr/>
        </p:nvSpPr>
        <p:spPr bwMode="auto">
          <a:xfrm>
            <a:off x="5094698" y="1826622"/>
            <a:ext cx="3073400" cy="11874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IStaffService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Staff </a:t>
            </a:r>
            <a:r>
              <a:rPr kumimoji="0" lang="en-US" altLang="en-US" sz="9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addStaff</a:t>
            </a: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(Staff staff);</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Staff </a:t>
            </a:r>
            <a:r>
              <a:rPr kumimoji="0" lang="en-US" altLang="en-US" sz="9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deleteStaff</a:t>
            </a: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(int staffId) </a:t>
            </a:r>
            <a:r>
              <a:rPr kumimoji="0" lang="en-US" altLang="en-US" sz="9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throws</a:t>
            </a: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 StaffNotFoundException;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Staff </a:t>
            </a:r>
            <a:r>
              <a:rPr kumimoji="0" lang="en-US" altLang="en-US" sz="9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getStaffById</a:t>
            </a: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(int staffId)</a:t>
            </a:r>
            <a:r>
              <a:rPr kumimoji="0" lang="en-US" altLang="en-US" sz="9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throws</a:t>
            </a: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 StaffNotFoundException;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Staff </a:t>
            </a:r>
            <a:r>
              <a:rPr kumimoji="0" lang="en-US" altLang="en-US" sz="9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updateStaff</a:t>
            </a: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(int staffId, String staffname)</a:t>
            </a:r>
            <a:r>
              <a:rPr kumimoji="0" lang="en-US" altLang="en-US" sz="9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throws</a:t>
            </a:r>
            <a:r>
              <a:rPr kumimoji="0" lang="en-US" altLang="en-US" sz="9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 StaffNotFoundException;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Text Box 4">
            <a:extLst>
              <a:ext uri="{FF2B5EF4-FFF2-40B4-BE49-F238E27FC236}">
                <a16:creationId xmlns:a16="http://schemas.microsoft.com/office/drawing/2014/main" id="{D109866E-C9D1-45F6-B8CA-8A80DFB63077}"/>
              </a:ext>
            </a:extLst>
          </p:cNvPr>
          <p:cNvSpPr txBox="1">
            <a:spLocks noChangeArrowheads="1"/>
          </p:cNvSpPr>
          <p:nvPr/>
        </p:nvSpPr>
        <p:spPr bwMode="auto">
          <a:xfrm rot="10800000" flipV="1">
            <a:off x="5266148" y="4309472"/>
            <a:ext cx="2705100" cy="10795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IOrderService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Order createOrder(Order order);</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List&lt;Order&gt; listAllOrders();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Order selectOrderById(int id);</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Order deleteOrderById(int id);</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Order updateOrderById(int id, Order order);</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9">
            <a:extLst>
              <a:ext uri="{FF2B5EF4-FFF2-40B4-BE49-F238E27FC236}">
                <a16:creationId xmlns:a16="http://schemas.microsoft.com/office/drawing/2014/main" id="{ADCAF69D-BA52-47C1-B7FF-DCAE67C22E12}"/>
              </a:ext>
            </a:extLst>
          </p:cNvPr>
          <p:cNvSpPr>
            <a:spLocks noChangeArrowheads="1"/>
          </p:cNvSpPr>
          <p:nvPr/>
        </p:nvSpPr>
        <p:spPr bwMode="auto">
          <a:xfrm>
            <a:off x="5355048" y="-11012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667190602"/>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
  <TotalTime>800</TotalTime>
  <Words>585</Words>
  <Application>Microsoft Office PowerPoint</Application>
  <PresentationFormat>Widescreen</PresentationFormat>
  <Paragraphs>92</Paragraphs>
  <Slides>13</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Bookman Old Style</vt:lpstr>
      <vt:lpstr>Calibri</vt:lpstr>
      <vt:lpstr>Calibri Light</vt:lpstr>
      <vt:lpstr>Rockwell</vt:lpstr>
      <vt:lpstr>Wingdings</vt:lpstr>
      <vt:lpstr>Office Theme</vt:lpstr>
      <vt:lpstr>Damask</vt:lpstr>
      <vt:lpstr>CANTEEN AUTOMATION SYSTEM</vt:lpstr>
      <vt:lpstr>TEAM MEMBERS</vt:lpstr>
      <vt:lpstr>Road Map</vt:lpstr>
      <vt:lpstr>ABSTRACT</vt:lpstr>
      <vt:lpstr>INTRODUCTION</vt:lpstr>
      <vt:lpstr>PROBLEM STATEMENT</vt:lpstr>
      <vt:lpstr>OBJECTIVES</vt:lpstr>
      <vt:lpstr>MODULES</vt:lpstr>
      <vt:lpstr>Service Interface:</vt:lpstr>
      <vt:lpstr>POJO Classes:</vt:lpstr>
      <vt:lpstr>Use Case Diagram</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CANTEEN AUTOMATION SYSTEM</dc:title>
  <dc:creator>Pattekar, Alpana Tukaram</dc:creator>
  <cp:lastModifiedBy>M, Bhargavi</cp:lastModifiedBy>
  <cp:revision>36</cp:revision>
  <dcterms:created xsi:type="dcterms:W3CDTF">2022-06-30T07:29:21Z</dcterms:created>
  <dcterms:modified xsi:type="dcterms:W3CDTF">2022-07-25T11:07:48Z</dcterms:modified>
</cp:coreProperties>
</file>