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4" r:id="rId5"/>
    <p:sldId id="285" r:id="rId6"/>
    <p:sldId id="286" r:id="rId7"/>
    <p:sldId id="287" r:id="rId8"/>
    <p:sldId id="293" r:id="rId9"/>
    <p:sldId id="291" r:id="rId10"/>
    <p:sldId id="288" r:id="rId11"/>
    <p:sldId id="289" r:id="rId12"/>
    <p:sldId id="290" r:id="rId13"/>
    <p:sldId id="296" r:id="rId14"/>
    <p:sldId id="294" r:id="rId15"/>
    <p:sldId id="295" r:id="rId16"/>
    <p:sldId id="28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yothi.bommidi@outlook.com" initials="j" lastIdx="1" clrIdx="0">
    <p:extLst>
      <p:ext uri="{19B8F6BF-5375-455C-9EA6-DF929625EA0E}">
        <p15:presenceInfo xmlns:p15="http://schemas.microsoft.com/office/powerpoint/2012/main" userId="b20f2413265406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8017"/>
    <a:srgbClr val="4A9B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svg"/><Relationship Id="rId1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svg"/><Relationship Id="rId1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678511-3ADA-4330-BCCC-F5DBCED312DD}" type="doc">
      <dgm:prSet loTypeId="urn:microsoft.com/office/officeart/2009/layout/CirclePictureHierarchy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98311C6-E058-4FA8-887C-F163182B2FB3}">
      <dgm:prSet phldrT="[Text]" custT="1"/>
      <dgm:spPr/>
      <dgm:t>
        <a:bodyPr/>
        <a:lstStyle/>
        <a:p>
          <a:r>
            <a:rPr lang="en-IN" sz="2000" dirty="0">
              <a:solidFill>
                <a:schemeClr val="tx1"/>
              </a:solidFill>
            </a:rPr>
            <a:t>Pre-processed Training data</a:t>
          </a:r>
        </a:p>
      </dgm:t>
    </dgm:pt>
    <dgm:pt modelId="{D0CB3C8A-C566-4F06-A261-CC9DDBB3357E}" type="parTrans" cxnId="{4987B222-5C3F-4B88-9CA8-2036DAF7AAAA}">
      <dgm:prSet/>
      <dgm:spPr/>
      <dgm:t>
        <a:bodyPr/>
        <a:lstStyle/>
        <a:p>
          <a:endParaRPr lang="en-IN"/>
        </a:p>
      </dgm:t>
    </dgm:pt>
    <dgm:pt modelId="{856FAB9C-6A79-4719-AB8C-77CA3C629D2C}" type="sibTrans" cxnId="{4987B222-5C3F-4B88-9CA8-2036DAF7AAAA}">
      <dgm:prSet/>
      <dgm:spPr/>
      <dgm:t>
        <a:bodyPr/>
        <a:lstStyle/>
        <a:p>
          <a:endParaRPr lang="en-IN"/>
        </a:p>
      </dgm:t>
    </dgm:pt>
    <dgm:pt modelId="{B852A5C4-A487-4DD5-9038-0ADB9EAB7997}">
      <dgm:prSet phldrT="[Text]" custT="1"/>
      <dgm:spPr/>
      <dgm:t>
        <a:bodyPr/>
        <a:lstStyle/>
        <a:p>
          <a:r>
            <a:rPr lang="en-IN" sz="2000" dirty="0"/>
            <a:t>Train set     </a:t>
          </a:r>
        </a:p>
        <a:p>
          <a:r>
            <a:rPr lang="en-IN" sz="2000" dirty="0"/>
            <a:t>( 80%)</a:t>
          </a:r>
        </a:p>
      </dgm:t>
    </dgm:pt>
    <dgm:pt modelId="{9A22C2F3-3C03-4EE6-A807-F443C97383F1}" type="parTrans" cxnId="{566D871C-4510-4D87-833E-815EB44CCAB9}">
      <dgm:prSet/>
      <dgm:spPr/>
      <dgm:t>
        <a:bodyPr/>
        <a:lstStyle/>
        <a:p>
          <a:endParaRPr lang="en-IN"/>
        </a:p>
      </dgm:t>
    </dgm:pt>
    <dgm:pt modelId="{5A21F64A-A8AF-40FD-8525-FEFE5BAF3EE5}" type="sibTrans" cxnId="{566D871C-4510-4D87-833E-815EB44CCAB9}">
      <dgm:prSet/>
      <dgm:spPr/>
      <dgm:t>
        <a:bodyPr/>
        <a:lstStyle/>
        <a:p>
          <a:endParaRPr lang="en-IN"/>
        </a:p>
      </dgm:t>
    </dgm:pt>
    <dgm:pt modelId="{3A4ECA14-6BEF-4E31-BB6B-C8D84BAE6C57}">
      <dgm:prSet phldrT="[Text]" custT="1"/>
      <dgm:spPr/>
      <dgm:t>
        <a:bodyPr/>
        <a:lstStyle/>
        <a:p>
          <a:r>
            <a:rPr lang="en-IN" sz="2000" dirty="0" err="1"/>
            <a:t>X_train</a:t>
          </a:r>
          <a:endParaRPr lang="en-IN" sz="2000" dirty="0"/>
        </a:p>
      </dgm:t>
    </dgm:pt>
    <dgm:pt modelId="{85F5C2EE-D829-40F5-A352-C41AB0956E6A}" type="parTrans" cxnId="{7C34CCA5-C80A-4B0C-AC41-275D9D662525}">
      <dgm:prSet/>
      <dgm:spPr/>
      <dgm:t>
        <a:bodyPr/>
        <a:lstStyle/>
        <a:p>
          <a:endParaRPr lang="en-IN"/>
        </a:p>
      </dgm:t>
    </dgm:pt>
    <dgm:pt modelId="{543054C6-8142-4E72-A64A-D0FFEFA1B85F}" type="sibTrans" cxnId="{7C34CCA5-C80A-4B0C-AC41-275D9D662525}">
      <dgm:prSet/>
      <dgm:spPr/>
      <dgm:t>
        <a:bodyPr/>
        <a:lstStyle/>
        <a:p>
          <a:endParaRPr lang="en-IN"/>
        </a:p>
      </dgm:t>
    </dgm:pt>
    <dgm:pt modelId="{A1E9BB94-D6E2-4DF4-80B5-14020061F07E}">
      <dgm:prSet phldrT="[Text]" custT="1"/>
      <dgm:spPr/>
      <dgm:t>
        <a:bodyPr/>
        <a:lstStyle/>
        <a:p>
          <a:r>
            <a:rPr lang="en-IN" sz="2000" dirty="0"/>
            <a:t>Test set</a:t>
          </a:r>
        </a:p>
        <a:p>
          <a:r>
            <a:rPr lang="en-IN" sz="2000" dirty="0"/>
            <a:t>(20%)</a:t>
          </a:r>
        </a:p>
      </dgm:t>
    </dgm:pt>
    <dgm:pt modelId="{B6B21709-7EB3-4B97-93A1-495D840C7997}" type="parTrans" cxnId="{746C1490-792B-4CF2-A7B5-B671434497EA}">
      <dgm:prSet/>
      <dgm:spPr/>
      <dgm:t>
        <a:bodyPr/>
        <a:lstStyle/>
        <a:p>
          <a:endParaRPr lang="en-IN"/>
        </a:p>
      </dgm:t>
    </dgm:pt>
    <dgm:pt modelId="{2B858ED0-FE7D-4D72-957D-00C059740204}" type="sibTrans" cxnId="{746C1490-792B-4CF2-A7B5-B671434497EA}">
      <dgm:prSet/>
      <dgm:spPr/>
      <dgm:t>
        <a:bodyPr/>
        <a:lstStyle/>
        <a:p>
          <a:endParaRPr lang="en-IN"/>
        </a:p>
      </dgm:t>
    </dgm:pt>
    <dgm:pt modelId="{91180E95-9F7A-4EB3-BA1E-BC94A16AF58C}">
      <dgm:prSet custT="1"/>
      <dgm:spPr/>
      <dgm:t>
        <a:bodyPr/>
        <a:lstStyle/>
        <a:p>
          <a:r>
            <a:rPr lang="en-IN" sz="2000" b="1" dirty="0" err="1"/>
            <a:t>Y_test</a:t>
          </a:r>
          <a:endParaRPr lang="en-IN" sz="2000" b="1" dirty="0"/>
        </a:p>
      </dgm:t>
    </dgm:pt>
    <dgm:pt modelId="{1E81DD57-3167-49B8-8951-B20AD1953B06}" type="parTrans" cxnId="{F27E831A-A71A-45FF-AAB2-FF29BE9DAEBF}">
      <dgm:prSet/>
      <dgm:spPr/>
      <dgm:t>
        <a:bodyPr/>
        <a:lstStyle/>
        <a:p>
          <a:endParaRPr lang="en-IN"/>
        </a:p>
      </dgm:t>
    </dgm:pt>
    <dgm:pt modelId="{C507A8BF-58F0-4463-9CF3-A4A3F0C2B855}" type="sibTrans" cxnId="{F27E831A-A71A-45FF-AAB2-FF29BE9DAEBF}">
      <dgm:prSet/>
      <dgm:spPr/>
      <dgm:t>
        <a:bodyPr/>
        <a:lstStyle/>
        <a:p>
          <a:endParaRPr lang="en-IN"/>
        </a:p>
      </dgm:t>
    </dgm:pt>
    <dgm:pt modelId="{7461D47F-E816-4B38-B3D1-D890D19E8386}">
      <dgm:prSet phldrT="[Text]" custT="1"/>
      <dgm:spPr/>
      <dgm:t>
        <a:bodyPr/>
        <a:lstStyle/>
        <a:p>
          <a:r>
            <a:rPr lang="en-IN" sz="2000" dirty="0" err="1"/>
            <a:t>Y_train</a:t>
          </a:r>
          <a:endParaRPr lang="en-IN" sz="2000" dirty="0"/>
        </a:p>
      </dgm:t>
    </dgm:pt>
    <dgm:pt modelId="{D3C48EC4-3A05-4093-975F-2D2F917EC34A}" type="sibTrans" cxnId="{A6633E43-7AD7-46FC-AC40-7A8FEB27B775}">
      <dgm:prSet/>
      <dgm:spPr/>
      <dgm:t>
        <a:bodyPr/>
        <a:lstStyle/>
        <a:p>
          <a:endParaRPr lang="en-IN"/>
        </a:p>
      </dgm:t>
    </dgm:pt>
    <dgm:pt modelId="{11912606-12B8-4540-A2E2-DC712A61CA0D}" type="parTrans" cxnId="{A6633E43-7AD7-46FC-AC40-7A8FEB27B775}">
      <dgm:prSet/>
      <dgm:spPr/>
      <dgm:t>
        <a:bodyPr/>
        <a:lstStyle/>
        <a:p>
          <a:endParaRPr lang="en-IN"/>
        </a:p>
      </dgm:t>
    </dgm:pt>
    <dgm:pt modelId="{5CD94F21-9158-48A5-B69A-ECA3C4AE7546}">
      <dgm:prSet phldrT="[Text]" custT="1"/>
      <dgm:spPr/>
      <dgm:t>
        <a:bodyPr/>
        <a:lstStyle/>
        <a:p>
          <a:r>
            <a:rPr lang="en-IN" sz="2000" dirty="0" err="1"/>
            <a:t>X_test</a:t>
          </a:r>
          <a:endParaRPr lang="en-IN" sz="2000" dirty="0"/>
        </a:p>
      </dgm:t>
    </dgm:pt>
    <dgm:pt modelId="{B1A52D63-B611-4933-8F0F-665A0D1A5B11}" type="sibTrans" cxnId="{34206D10-B3D2-4036-AAE8-19D50FC7F027}">
      <dgm:prSet/>
      <dgm:spPr/>
      <dgm:t>
        <a:bodyPr/>
        <a:lstStyle/>
        <a:p>
          <a:endParaRPr lang="en-IN"/>
        </a:p>
      </dgm:t>
    </dgm:pt>
    <dgm:pt modelId="{1313FB38-0588-498E-AB65-D3EB7E62942B}" type="parTrans" cxnId="{34206D10-B3D2-4036-AAE8-19D50FC7F027}">
      <dgm:prSet/>
      <dgm:spPr/>
      <dgm:t>
        <a:bodyPr/>
        <a:lstStyle/>
        <a:p>
          <a:endParaRPr lang="en-IN"/>
        </a:p>
      </dgm:t>
    </dgm:pt>
    <dgm:pt modelId="{2F9EA5EF-C6BE-4293-8D31-B6C610A76107}" type="pres">
      <dgm:prSet presAssocID="{74678511-3ADA-4330-BCCC-F5DBCED312D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ED0F6F-0A8D-4A8D-9D10-2B317CCC9EE2}" type="pres">
      <dgm:prSet presAssocID="{598311C6-E058-4FA8-887C-F163182B2FB3}" presName="hierRoot1" presStyleCnt="0"/>
      <dgm:spPr/>
    </dgm:pt>
    <dgm:pt modelId="{5CDE152C-033D-418E-AC3F-CBB37BFA999B}" type="pres">
      <dgm:prSet presAssocID="{598311C6-E058-4FA8-887C-F163182B2FB3}" presName="composite" presStyleCnt="0"/>
      <dgm:spPr/>
    </dgm:pt>
    <dgm:pt modelId="{A17EC219-8CCF-4217-8CCF-D026CE743D6C}" type="pres">
      <dgm:prSet presAssocID="{598311C6-E058-4FA8-887C-F163182B2FB3}" presName="image" presStyleLbl="node0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61975133-6D3D-4261-8E32-E5D53AA7AAB1}" type="pres">
      <dgm:prSet presAssocID="{598311C6-E058-4FA8-887C-F163182B2FB3}" presName="text" presStyleLbl="revTx" presStyleIdx="0" presStyleCnt="7" custScaleX="125045" custScaleY="69244" custLinFactNeighborX="12850" custLinFactNeighborY="1377">
        <dgm:presLayoutVars>
          <dgm:chPref val="3"/>
        </dgm:presLayoutVars>
      </dgm:prSet>
      <dgm:spPr/>
    </dgm:pt>
    <dgm:pt modelId="{804356EE-EBA8-4F7E-A861-B9FF5123A581}" type="pres">
      <dgm:prSet presAssocID="{598311C6-E058-4FA8-887C-F163182B2FB3}" presName="hierChild2" presStyleCnt="0"/>
      <dgm:spPr/>
    </dgm:pt>
    <dgm:pt modelId="{DBF143B8-C0EF-4F96-A171-F3F2F6205834}" type="pres">
      <dgm:prSet presAssocID="{9A22C2F3-3C03-4EE6-A807-F443C97383F1}" presName="Name10" presStyleLbl="parChTrans1D2" presStyleIdx="0" presStyleCnt="2"/>
      <dgm:spPr/>
    </dgm:pt>
    <dgm:pt modelId="{EA04AB58-AE96-453D-9C81-73510F60B0D6}" type="pres">
      <dgm:prSet presAssocID="{B852A5C4-A487-4DD5-9038-0ADB9EAB7997}" presName="hierRoot2" presStyleCnt="0"/>
      <dgm:spPr/>
    </dgm:pt>
    <dgm:pt modelId="{F52022ED-71AD-40FA-A163-BCFCB673D36C}" type="pres">
      <dgm:prSet presAssocID="{B852A5C4-A487-4DD5-9038-0ADB9EAB7997}" presName="composite2" presStyleCnt="0"/>
      <dgm:spPr/>
    </dgm:pt>
    <dgm:pt modelId="{0011D7A0-1B26-45D7-9DFA-D539A257373F}" type="pres">
      <dgm:prSet presAssocID="{B852A5C4-A487-4DD5-9038-0ADB9EAB7997}" presName="image2" presStyleLbl="node2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B9E1DEC0-D3A7-462B-9955-0A01CAA28914}" type="pres">
      <dgm:prSet presAssocID="{B852A5C4-A487-4DD5-9038-0ADB9EAB7997}" presName="text2" presStyleLbl="revTx" presStyleIdx="1" presStyleCnt="7" custScaleX="100572" custScaleY="64761">
        <dgm:presLayoutVars>
          <dgm:chPref val="3"/>
        </dgm:presLayoutVars>
      </dgm:prSet>
      <dgm:spPr/>
    </dgm:pt>
    <dgm:pt modelId="{76B7E823-87B4-4AC3-B0BE-0B5C41C61F8A}" type="pres">
      <dgm:prSet presAssocID="{B852A5C4-A487-4DD5-9038-0ADB9EAB7997}" presName="hierChild3" presStyleCnt="0"/>
      <dgm:spPr/>
    </dgm:pt>
    <dgm:pt modelId="{54DD2D18-C7D4-4067-91DB-A65D287E4E27}" type="pres">
      <dgm:prSet presAssocID="{85F5C2EE-D829-40F5-A352-C41AB0956E6A}" presName="Name17" presStyleLbl="parChTrans1D3" presStyleIdx="0" presStyleCnt="4"/>
      <dgm:spPr/>
    </dgm:pt>
    <dgm:pt modelId="{1F2001E1-5914-40E2-A706-19DA0BE77946}" type="pres">
      <dgm:prSet presAssocID="{3A4ECA14-6BEF-4E31-BB6B-C8D84BAE6C57}" presName="hierRoot3" presStyleCnt="0"/>
      <dgm:spPr/>
    </dgm:pt>
    <dgm:pt modelId="{D1C29C17-A127-40F3-ADC5-EB9F7D9583A7}" type="pres">
      <dgm:prSet presAssocID="{3A4ECA14-6BEF-4E31-BB6B-C8D84BAE6C57}" presName="composite3" presStyleCnt="0"/>
      <dgm:spPr/>
    </dgm:pt>
    <dgm:pt modelId="{5B1D1709-4498-4670-A909-B2CD66E37905}" type="pres">
      <dgm:prSet presAssocID="{3A4ECA14-6BEF-4E31-BB6B-C8D84BAE6C57}" presName="image3" presStyleLbl="node3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9F58BBA0-10DD-4168-9CEE-AEAE7E94F9C9}" type="pres">
      <dgm:prSet presAssocID="{3A4ECA14-6BEF-4E31-BB6B-C8D84BAE6C57}" presName="text3" presStyleLbl="revTx" presStyleIdx="2" presStyleCnt="7">
        <dgm:presLayoutVars>
          <dgm:chPref val="3"/>
        </dgm:presLayoutVars>
      </dgm:prSet>
      <dgm:spPr/>
    </dgm:pt>
    <dgm:pt modelId="{09CD1C22-E496-40E9-AC00-4F55AF5AC20A}" type="pres">
      <dgm:prSet presAssocID="{3A4ECA14-6BEF-4E31-BB6B-C8D84BAE6C57}" presName="hierChild4" presStyleCnt="0"/>
      <dgm:spPr/>
    </dgm:pt>
    <dgm:pt modelId="{B59FEBB6-BEF3-4D3D-A736-5DB5542AB16D}" type="pres">
      <dgm:prSet presAssocID="{11912606-12B8-4540-A2E2-DC712A61CA0D}" presName="Name17" presStyleLbl="parChTrans1D3" presStyleIdx="1" presStyleCnt="4"/>
      <dgm:spPr/>
    </dgm:pt>
    <dgm:pt modelId="{0F991793-AF2B-4EF0-B7A8-9EA04AEBB7D8}" type="pres">
      <dgm:prSet presAssocID="{7461D47F-E816-4B38-B3D1-D890D19E8386}" presName="hierRoot3" presStyleCnt="0"/>
      <dgm:spPr/>
    </dgm:pt>
    <dgm:pt modelId="{27F1CCBF-9738-4EEF-9B44-BC10F82D71CA}" type="pres">
      <dgm:prSet presAssocID="{7461D47F-E816-4B38-B3D1-D890D19E8386}" presName="composite3" presStyleCnt="0"/>
      <dgm:spPr/>
    </dgm:pt>
    <dgm:pt modelId="{FABF6DA4-E8BA-48FA-A7F1-99F312552F11}" type="pres">
      <dgm:prSet presAssocID="{7461D47F-E816-4B38-B3D1-D890D19E8386}" presName="image3" presStyleLbl="node3" presStyleIdx="1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4D2A1F23-0BBE-4A16-BF4D-A387AB5AD2B4}" type="pres">
      <dgm:prSet presAssocID="{7461D47F-E816-4B38-B3D1-D890D19E8386}" presName="text3" presStyleLbl="revTx" presStyleIdx="3" presStyleCnt="7">
        <dgm:presLayoutVars>
          <dgm:chPref val="3"/>
        </dgm:presLayoutVars>
      </dgm:prSet>
      <dgm:spPr/>
    </dgm:pt>
    <dgm:pt modelId="{E2F69559-B65D-4FF9-A2A6-4FC872B841C3}" type="pres">
      <dgm:prSet presAssocID="{7461D47F-E816-4B38-B3D1-D890D19E8386}" presName="hierChild4" presStyleCnt="0"/>
      <dgm:spPr/>
    </dgm:pt>
    <dgm:pt modelId="{EFE91292-137C-43A6-97A7-8F67C0A6C503}" type="pres">
      <dgm:prSet presAssocID="{B6B21709-7EB3-4B97-93A1-495D840C7997}" presName="Name10" presStyleLbl="parChTrans1D2" presStyleIdx="1" presStyleCnt="2"/>
      <dgm:spPr/>
    </dgm:pt>
    <dgm:pt modelId="{9C2FD385-3C86-4728-BCE2-5F2AD58DF12E}" type="pres">
      <dgm:prSet presAssocID="{A1E9BB94-D6E2-4DF4-80B5-14020061F07E}" presName="hierRoot2" presStyleCnt="0"/>
      <dgm:spPr/>
    </dgm:pt>
    <dgm:pt modelId="{8254553E-7121-4449-9E8D-8EC9C47BC6A1}" type="pres">
      <dgm:prSet presAssocID="{A1E9BB94-D6E2-4DF4-80B5-14020061F07E}" presName="composite2" presStyleCnt="0"/>
      <dgm:spPr/>
    </dgm:pt>
    <dgm:pt modelId="{102E022A-EDCC-42D1-B5B9-8C34C8FC849E}" type="pres">
      <dgm:prSet presAssocID="{A1E9BB94-D6E2-4DF4-80B5-14020061F07E}" presName="image2" presStyleLbl="node2" presStyleIdx="1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DA02719B-B95A-4BFA-89D3-0C941A965869}" type="pres">
      <dgm:prSet presAssocID="{A1E9BB94-D6E2-4DF4-80B5-14020061F07E}" presName="text2" presStyleLbl="revTx" presStyleIdx="4" presStyleCnt="7">
        <dgm:presLayoutVars>
          <dgm:chPref val="3"/>
        </dgm:presLayoutVars>
      </dgm:prSet>
      <dgm:spPr/>
    </dgm:pt>
    <dgm:pt modelId="{AE596709-A41F-4567-AE7E-4542676DF2F9}" type="pres">
      <dgm:prSet presAssocID="{A1E9BB94-D6E2-4DF4-80B5-14020061F07E}" presName="hierChild3" presStyleCnt="0"/>
      <dgm:spPr/>
    </dgm:pt>
    <dgm:pt modelId="{3EC31156-CFB2-4508-92D8-79F2E7A85515}" type="pres">
      <dgm:prSet presAssocID="{1313FB38-0588-498E-AB65-D3EB7E62942B}" presName="Name17" presStyleLbl="parChTrans1D3" presStyleIdx="2" presStyleCnt="4"/>
      <dgm:spPr/>
    </dgm:pt>
    <dgm:pt modelId="{ED39A1E2-6242-40D6-B045-35B3AECD9547}" type="pres">
      <dgm:prSet presAssocID="{5CD94F21-9158-48A5-B69A-ECA3C4AE7546}" presName="hierRoot3" presStyleCnt="0"/>
      <dgm:spPr/>
    </dgm:pt>
    <dgm:pt modelId="{F9E6229F-DA84-4053-A434-A01CD98E1460}" type="pres">
      <dgm:prSet presAssocID="{5CD94F21-9158-48A5-B69A-ECA3C4AE7546}" presName="composite3" presStyleCnt="0"/>
      <dgm:spPr/>
    </dgm:pt>
    <dgm:pt modelId="{DA8CCBF0-63A0-447D-9F85-9009147353E4}" type="pres">
      <dgm:prSet presAssocID="{5CD94F21-9158-48A5-B69A-ECA3C4AE7546}" presName="image3" presStyleLbl="node3" presStyleIdx="2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3B7123D9-91B3-4CED-A803-53C5B593B6F5}" type="pres">
      <dgm:prSet presAssocID="{5CD94F21-9158-48A5-B69A-ECA3C4AE7546}" presName="text3" presStyleLbl="revTx" presStyleIdx="5" presStyleCnt="7">
        <dgm:presLayoutVars>
          <dgm:chPref val="3"/>
        </dgm:presLayoutVars>
      </dgm:prSet>
      <dgm:spPr/>
    </dgm:pt>
    <dgm:pt modelId="{BE4A9DC3-626B-4107-9EF0-7F2892CBDCBD}" type="pres">
      <dgm:prSet presAssocID="{5CD94F21-9158-48A5-B69A-ECA3C4AE7546}" presName="hierChild4" presStyleCnt="0"/>
      <dgm:spPr/>
    </dgm:pt>
    <dgm:pt modelId="{1F12A315-39D6-4F79-AC75-28A8671B16AB}" type="pres">
      <dgm:prSet presAssocID="{1E81DD57-3167-49B8-8951-B20AD1953B06}" presName="Name17" presStyleLbl="parChTrans1D3" presStyleIdx="3" presStyleCnt="4"/>
      <dgm:spPr/>
    </dgm:pt>
    <dgm:pt modelId="{EC4199B8-5C11-4183-B876-6EB1DEC8A13E}" type="pres">
      <dgm:prSet presAssocID="{91180E95-9F7A-4EB3-BA1E-BC94A16AF58C}" presName="hierRoot3" presStyleCnt="0"/>
      <dgm:spPr/>
    </dgm:pt>
    <dgm:pt modelId="{FF1D62DB-53AC-4AF6-9CF3-2B3F73D68885}" type="pres">
      <dgm:prSet presAssocID="{91180E95-9F7A-4EB3-BA1E-BC94A16AF58C}" presName="composite3" presStyleCnt="0"/>
      <dgm:spPr/>
    </dgm:pt>
    <dgm:pt modelId="{9045B11B-0B51-40BD-A6BE-54D62BDC4509}" type="pres">
      <dgm:prSet presAssocID="{91180E95-9F7A-4EB3-BA1E-BC94A16AF58C}" presName="image3" presStyleLbl="node3" presStyleIdx="3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ECDC5013-E0B2-4F4D-8E4E-B0B487D08561}" type="pres">
      <dgm:prSet presAssocID="{91180E95-9F7A-4EB3-BA1E-BC94A16AF58C}" presName="text3" presStyleLbl="revTx" presStyleIdx="6" presStyleCnt="7">
        <dgm:presLayoutVars>
          <dgm:chPref val="3"/>
        </dgm:presLayoutVars>
      </dgm:prSet>
      <dgm:spPr/>
    </dgm:pt>
    <dgm:pt modelId="{9C5107DE-E373-4498-B025-65AFBD37E927}" type="pres">
      <dgm:prSet presAssocID="{91180E95-9F7A-4EB3-BA1E-BC94A16AF58C}" presName="hierChild4" presStyleCnt="0"/>
      <dgm:spPr/>
    </dgm:pt>
  </dgm:ptLst>
  <dgm:cxnLst>
    <dgm:cxn modelId="{41D75203-BABF-46AC-BF55-74E152FD9A69}" type="presOf" srcId="{A1E9BB94-D6E2-4DF4-80B5-14020061F07E}" destId="{DA02719B-B95A-4BFA-89D3-0C941A965869}" srcOrd="0" destOrd="0" presId="urn:microsoft.com/office/officeart/2009/layout/CirclePictureHierarchy"/>
    <dgm:cxn modelId="{34206D10-B3D2-4036-AAE8-19D50FC7F027}" srcId="{A1E9BB94-D6E2-4DF4-80B5-14020061F07E}" destId="{5CD94F21-9158-48A5-B69A-ECA3C4AE7546}" srcOrd="0" destOrd="0" parTransId="{1313FB38-0588-498E-AB65-D3EB7E62942B}" sibTransId="{B1A52D63-B611-4933-8F0F-665A0D1A5B11}"/>
    <dgm:cxn modelId="{F27E831A-A71A-45FF-AAB2-FF29BE9DAEBF}" srcId="{A1E9BB94-D6E2-4DF4-80B5-14020061F07E}" destId="{91180E95-9F7A-4EB3-BA1E-BC94A16AF58C}" srcOrd="1" destOrd="0" parTransId="{1E81DD57-3167-49B8-8951-B20AD1953B06}" sibTransId="{C507A8BF-58F0-4463-9CF3-A4A3F0C2B855}"/>
    <dgm:cxn modelId="{566D871C-4510-4D87-833E-815EB44CCAB9}" srcId="{598311C6-E058-4FA8-887C-F163182B2FB3}" destId="{B852A5C4-A487-4DD5-9038-0ADB9EAB7997}" srcOrd="0" destOrd="0" parTransId="{9A22C2F3-3C03-4EE6-A807-F443C97383F1}" sibTransId="{5A21F64A-A8AF-40FD-8525-FEFE5BAF3EE5}"/>
    <dgm:cxn modelId="{4987B222-5C3F-4B88-9CA8-2036DAF7AAAA}" srcId="{74678511-3ADA-4330-BCCC-F5DBCED312DD}" destId="{598311C6-E058-4FA8-887C-F163182B2FB3}" srcOrd="0" destOrd="0" parTransId="{D0CB3C8A-C566-4F06-A261-CC9DDBB3357E}" sibTransId="{856FAB9C-6A79-4719-AB8C-77CA3C629D2C}"/>
    <dgm:cxn modelId="{1167CB36-FCCB-44DE-8EA0-8C1A7D252F0E}" type="presOf" srcId="{B6B21709-7EB3-4B97-93A1-495D840C7997}" destId="{EFE91292-137C-43A6-97A7-8F67C0A6C503}" srcOrd="0" destOrd="0" presId="urn:microsoft.com/office/officeart/2009/layout/CirclePictureHierarchy"/>
    <dgm:cxn modelId="{B9B5DE36-FFEC-4632-B7E3-ACA29613AE62}" type="presOf" srcId="{9A22C2F3-3C03-4EE6-A807-F443C97383F1}" destId="{DBF143B8-C0EF-4F96-A171-F3F2F6205834}" srcOrd="0" destOrd="0" presId="urn:microsoft.com/office/officeart/2009/layout/CirclePictureHierarchy"/>
    <dgm:cxn modelId="{14D26361-F68C-4A6C-A0CB-A35E07A9D1B9}" type="presOf" srcId="{11912606-12B8-4540-A2E2-DC712A61CA0D}" destId="{B59FEBB6-BEF3-4D3D-A736-5DB5542AB16D}" srcOrd="0" destOrd="0" presId="urn:microsoft.com/office/officeart/2009/layout/CirclePictureHierarchy"/>
    <dgm:cxn modelId="{A6633E43-7AD7-46FC-AC40-7A8FEB27B775}" srcId="{B852A5C4-A487-4DD5-9038-0ADB9EAB7997}" destId="{7461D47F-E816-4B38-B3D1-D890D19E8386}" srcOrd="1" destOrd="0" parTransId="{11912606-12B8-4540-A2E2-DC712A61CA0D}" sibTransId="{D3C48EC4-3A05-4093-975F-2D2F917EC34A}"/>
    <dgm:cxn modelId="{748F834B-63F2-4A77-A7C8-19367E20E1A5}" type="presOf" srcId="{3A4ECA14-6BEF-4E31-BB6B-C8D84BAE6C57}" destId="{9F58BBA0-10DD-4168-9CEE-AEAE7E94F9C9}" srcOrd="0" destOrd="0" presId="urn:microsoft.com/office/officeart/2009/layout/CirclePictureHierarchy"/>
    <dgm:cxn modelId="{56BCB480-9819-4F94-826F-3F466541EEA1}" type="presOf" srcId="{74678511-3ADA-4330-BCCC-F5DBCED312DD}" destId="{2F9EA5EF-C6BE-4293-8D31-B6C610A76107}" srcOrd="0" destOrd="0" presId="urn:microsoft.com/office/officeart/2009/layout/CirclePictureHierarchy"/>
    <dgm:cxn modelId="{40D13485-4435-40A0-AD5E-420EED58DAF7}" type="presOf" srcId="{85F5C2EE-D829-40F5-A352-C41AB0956E6A}" destId="{54DD2D18-C7D4-4067-91DB-A65D287E4E27}" srcOrd="0" destOrd="0" presId="urn:microsoft.com/office/officeart/2009/layout/CirclePictureHierarchy"/>
    <dgm:cxn modelId="{746C1490-792B-4CF2-A7B5-B671434497EA}" srcId="{598311C6-E058-4FA8-887C-F163182B2FB3}" destId="{A1E9BB94-D6E2-4DF4-80B5-14020061F07E}" srcOrd="1" destOrd="0" parTransId="{B6B21709-7EB3-4B97-93A1-495D840C7997}" sibTransId="{2B858ED0-FE7D-4D72-957D-00C059740204}"/>
    <dgm:cxn modelId="{7C34CCA5-C80A-4B0C-AC41-275D9D662525}" srcId="{B852A5C4-A487-4DD5-9038-0ADB9EAB7997}" destId="{3A4ECA14-6BEF-4E31-BB6B-C8D84BAE6C57}" srcOrd="0" destOrd="0" parTransId="{85F5C2EE-D829-40F5-A352-C41AB0956E6A}" sibTransId="{543054C6-8142-4E72-A64A-D0FFEFA1B85F}"/>
    <dgm:cxn modelId="{7BA9F5A8-69D0-45B3-B74D-3B0083BADE8B}" type="presOf" srcId="{1313FB38-0588-498E-AB65-D3EB7E62942B}" destId="{3EC31156-CFB2-4508-92D8-79F2E7A85515}" srcOrd="0" destOrd="0" presId="urn:microsoft.com/office/officeart/2009/layout/CirclePictureHierarchy"/>
    <dgm:cxn modelId="{D00536AB-C13A-44CB-92C1-F3CBFA7ECE96}" type="presOf" srcId="{1E81DD57-3167-49B8-8951-B20AD1953B06}" destId="{1F12A315-39D6-4F79-AC75-28A8671B16AB}" srcOrd="0" destOrd="0" presId="urn:microsoft.com/office/officeart/2009/layout/CirclePictureHierarchy"/>
    <dgm:cxn modelId="{EBE743B9-CA4A-4B25-9E1B-FBABAEA13D44}" type="presOf" srcId="{7461D47F-E816-4B38-B3D1-D890D19E8386}" destId="{4D2A1F23-0BBE-4A16-BF4D-A387AB5AD2B4}" srcOrd="0" destOrd="0" presId="urn:microsoft.com/office/officeart/2009/layout/CirclePictureHierarchy"/>
    <dgm:cxn modelId="{AA6312C0-89D5-4F65-9D5D-BA1B9D03A145}" type="presOf" srcId="{598311C6-E058-4FA8-887C-F163182B2FB3}" destId="{61975133-6D3D-4261-8E32-E5D53AA7AAB1}" srcOrd="0" destOrd="0" presId="urn:microsoft.com/office/officeart/2009/layout/CirclePictureHierarchy"/>
    <dgm:cxn modelId="{EF965CC5-8F3E-46ED-83DA-BF7527A3A19C}" type="presOf" srcId="{B852A5C4-A487-4DD5-9038-0ADB9EAB7997}" destId="{B9E1DEC0-D3A7-462B-9955-0A01CAA28914}" srcOrd="0" destOrd="0" presId="urn:microsoft.com/office/officeart/2009/layout/CirclePictureHierarchy"/>
    <dgm:cxn modelId="{F5D110D8-5054-4CDD-8E22-B9D298C9FAA3}" type="presOf" srcId="{5CD94F21-9158-48A5-B69A-ECA3C4AE7546}" destId="{3B7123D9-91B3-4CED-A803-53C5B593B6F5}" srcOrd="0" destOrd="0" presId="urn:microsoft.com/office/officeart/2009/layout/CirclePictureHierarchy"/>
    <dgm:cxn modelId="{DEC94AED-BFBF-436B-871D-00A531A541C0}" type="presOf" srcId="{91180E95-9F7A-4EB3-BA1E-BC94A16AF58C}" destId="{ECDC5013-E0B2-4F4D-8E4E-B0B487D08561}" srcOrd="0" destOrd="0" presId="urn:microsoft.com/office/officeart/2009/layout/CirclePictureHierarchy"/>
    <dgm:cxn modelId="{F269ADD4-5760-46BF-8059-694D2E240D65}" type="presParOf" srcId="{2F9EA5EF-C6BE-4293-8D31-B6C610A76107}" destId="{F3ED0F6F-0A8D-4A8D-9D10-2B317CCC9EE2}" srcOrd="0" destOrd="0" presId="urn:microsoft.com/office/officeart/2009/layout/CirclePictureHierarchy"/>
    <dgm:cxn modelId="{DAF7E4AE-AA9B-4BBE-B956-2F63D995E976}" type="presParOf" srcId="{F3ED0F6F-0A8D-4A8D-9D10-2B317CCC9EE2}" destId="{5CDE152C-033D-418E-AC3F-CBB37BFA999B}" srcOrd="0" destOrd="0" presId="urn:microsoft.com/office/officeart/2009/layout/CirclePictureHierarchy"/>
    <dgm:cxn modelId="{C5075B01-CD8E-4224-84BB-4899A34CD95B}" type="presParOf" srcId="{5CDE152C-033D-418E-AC3F-CBB37BFA999B}" destId="{A17EC219-8CCF-4217-8CCF-D026CE743D6C}" srcOrd="0" destOrd="0" presId="urn:microsoft.com/office/officeart/2009/layout/CirclePictureHierarchy"/>
    <dgm:cxn modelId="{F857ECA3-FB65-4F5C-9C4F-82BF464173F2}" type="presParOf" srcId="{5CDE152C-033D-418E-AC3F-CBB37BFA999B}" destId="{61975133-6D3D-4261-8E32-E5D53AA7AAB1}" srcOrd="1" destOrd="0" presId="urn:microsoft.com/office/officeart/2009/layout/CirclePictureHierarchy"/>
    <dgm:cxn modelId="{BC19A4D9-8A09-4FF4-AB6C-694C7D887471}" type="presParOf" srcId="{F3ED0F6F-0A8D-4A8D-9D10-2B317CCC9EE2}" destId="{804356EE-EBA8-4F7E-A861-B9FF5123A581}" srcOrd="1" destOrd="0" presId="urn:microsoft.com/office/officeart/2009/layout/CirclePictureHierarchy"/>
    <dgm:cxn modelId="{8AC2B991-75CF-4BA8-A2C7-5C371A0E0B64}" type="presParOf" srcId="{804356EE-EBA8-4F7E-A861-B9FF5123A581}" destId="{DBF143B8-C0EF-4F96-A171-F3F2F6205834}" srcOrd="0" destOrd="0" presId="urn:microsoft.com/office/officeart/2009/layout/CirclePictureHierarchy"/>
    <dgm:cxn modelId="{8F3D274D-6471-431F-B9DE-4EEB2E1631FE}" type="presParOf" srcId="{804356EE-EBA8-4F7E-A861-B9FF5123A581}" destId="{EA04AB58-AE96-453D-9C81-73510F60B0D6}" srcOrd="1" destOrd="0" presId="urn:microsoft.com/office/officeart/2009/layout/CirclePictureHierarchy"/>
    <dgm:cxn modelId="{81F606CC-B8F1-4813-8B32-3314EDDDC4EB}" type="presParOf" srcId="{EA04AB58-AE96-453D-9C81-73510F60B0D6}" destId="{F52022ED-71AD-40FA-A163-BCFCB673D36C}" srcOrd="0" destOrd="0" presId="urn:microsoft.com/office/officeart/2009/layout/CirclePictureHierarchy"/>
    <dgm:cxn modelId="{71C3A852-94A2-4E8A-B6F8-3A33C2AAFCA9}" type="presParOf" srcId="{F52022ED-71AD-40FA-A163-BCFCB673D36C}" destId="{0011D7A0-1B26-45D7-9DFA-D539A257373F}" srcOrd="0" destOrd="0" presId="urn:microsoft.com/office/officeart/2009/layout/CirclePictureHierarchy"/>
    <dgm:cxn modelId="{46202033-CA43-4738-95C9-87599F383A35}" type="presParOf" srcId="{F52022ED-71AD-40FA-A163-BCFCB673D36C}" destId="{B9E1DEC0-D3A7-462B-9955-0A01CAA28914}" srcOrd="1" destOrd="0" presId="urn:microsoft.com/office/officeart/2009/layout/CirclePictureHierarchy"/>
    <dgm:cxn modelId="{80A9FE30-B7A3-4B15-8B3C-B0A01A4DF6EB}" type="presParOf" srcId="{EA04AB58-AE96-453D-9C81-73510F60B0D6}" destId="{76B7E823-87B4-4AC3-B0BE-0B5C41C61F8A}" srcOrd="1" destOrd="0" presId="urn:microsoft.com/office/officeart/2009/layout/CirclePictureHierarchy"/>
    <dgm:cxn modelId="{4E212C10-6A10-4CC4-BCE1-E58E20B58D76}" type="presParOf" srcId="{76B7E823-87B4-4AC3-B0BE-0B5C41C61F8A}" destId="{54DD2D18-C7D4-4067-91DB-A65D287E4E27}" srcOrd="0" destOrd="0" presId="urn:microsoft.com/office/officeart/2009/layout/CirclePictureHierarchy"/>
    <dgm:cxn modelId="{A4DF42C3-BC88-4F84-8B79-511D8F849E9E}" type="presParOf" srcId="{76B7E823-87B4-4AC3-B0BE-0B5C41C61F8A}" destId="{1F2001E1-5914-40E2-A706-19DA0BE77946}" srcOrd="1" destOrd="0" presId="urn:microsoft.com/office/officeart/2009/layout/CirclePictureHierarchy"/>
    <dgm:cxn modelId="{9B907674-DD89-4E94-8288-3BC628D41331}" type="presParOf" srcId="{1F2001E1-5914-40E2-A706-19DA0BE77946}" destId="{D1C29C17-A127-40F3-ADC5-EB9F7D9583A7}" srcOrd="0" destOrd="0" presId="urn:microsoft.com/office/officeart/2009/layout/CirclePictureHierarchy"/>
    <dgm:cxn modelId="{B212BE5A-910A-42B3-868A-BCFD8E3257EF}" type="presParOf" srcId="{D1C29C17-A127-40F3-ADC5-EB9F7D9583A7}" destId="{5B1D1709-4498-4670-A909-B2CD66E37905}" srcOrd="0" destOrd="0" presId="urn:microsoft.com/office/officeart/2009/layout/CirclePictureHierarchy"/>
    <dgm:cxn modelId="{A5115C5A-CF96-4B46-9CF2-255812F741AA}" type="presParOf" srcId="{D1C29C17-A127-40F3-ADC5-EB9F7D9583A7}" destId="{9F58BBA0-10DD-4168-9CEE-AEAE7E94F9C9}" srcOrd="1" destOrd="0" presId="urn:microsoft.com/office/officeart/2009/layout/CirclePictureHierarchy"/>
    <dgm:cxn modelId="{AB106781-63F8-48B9-ACA9-5415F3B4374D}" type="presParOf" srcId="{1F2001E1-5914-40E2-A706-19DA0BE77946}" destId="{09CD1C22-E496-40E9-AC00-4F55AF5AC20A}" srcOrd="1" destOrd="0" presId="urn:microsoft.com/office/officeart/2009/layout/CirclePictureHierarchy"/>
    <dgm:cxn modelId="{CDB0E2CC-E120-4676-89C7-15DFCFF29CA2}" type="presParOf" srcId="{76B7E823-87B4-4AC3-B0BE-0B5C41C61F8A}" destId="{B59FEBB6-BEF3-4D3D-A736-5DB5542AB16D}" srcOrd="2" destOrd="0" presId="urn:microsoft.com/office/officeart/2009/layout/CirclePictureHierarchy"/>
    <dgm:cxn modelId="{0F6F81A5-A6B3-4C2F-8AF4-AF486B4301E4}" type="presParOf" srcId="{76B7E823-87B4-4AC3-B0BE-0B5C41C61F8A}" destId="{0F991793-AF2B-4EF0-B7A8-9EA04AEBB7D8}" srcOrd="3" destOrd="0" presId="urn:microsoft.com/office/officeart/2009/layout/CirclePictureHierarchy"/>
    <dgm:cxn modelId="{F86758B2-9AD1-4D77-BD5F-9BC6D0E6C6BE}" type="presParOf" srcId="{0F991793-AF2B-4EF0-B7A8-9EA04AEBB7D8}" destId="{27F1CCBF-9738-4EEF-9B44-BC10F82D71CA}" srcOrd="0" destOrd="0" presId="urn:microsoft.com/office/officeart/2009/layout/CirclePictureHierarchy"/>
    <dgm:cxn modelId="{C7515A0A-7BFB-4855-8852-E253FE647920}" type="presParOf" srcId="{27F1CCBF-9738-4EEF-9B44-BC10F82D71CA}" destId="{FABF6DA4-E8BA-48FA-A7F1-99F312552F11}" srcOrd="0" destOrd="0" presId="urn:microsoft.com/office/officeart/2009/layout/CirclePictureHierarchy"/>
    <dgm:cxn modelId="{B6C30645-9D40-4578-B2BD-068E1E37246B}" type="presParOf" srcId="{27F1CCBF-9738-4EEF-9B44-BC10F82D71CA}" destId="{4D2A1F23-0BBE-4A16-BF4D-A387AB5AD2B4}" srcOrd="1" destOrd="0" presId="urn:microsoft.com/office/officeart/2009/layout/CirclePictureHierarchy"/>
    <dgm:cxn modelId="{354783C4-9E44-4CE7-8E95-2BC68A9BCAF7}" type="presParOf" srcId="{0F991793-AF2B-4EF0-B7A8-9EA04AEBB7D8}" destId="{E2F69559-B65D-4FF9-A2A6-4FC872B841C3}" srcOrd="1" destOrd="0" presId="urn:microsoft.com/office/officeart/2009/layout/CirclePictureHierarchy"/>
    <dgm:cxn modelId="{870DB94B-8C61-4E08-8EE8-D96B5DE2BE1F}" type="presParOf" srcId="{804356EE-EBA8-4F7E-A861-B9FF5123A581}" destId="{EFE91292-137C-43A6-97A7-8F67C0A6C503}" srcOrd="2" destOrd="0" presId="urn:microsoft.com/office/officeart/2009/layout/CirclePictureHierarchy"/>
    <dgm:cxn modelId="{D434FE16-308C-4C79-A528-571030972CE3}" type="presParOf" srcId="{804356EE-EBA8-4F7E-A861-B9FF5123A581}" destId="{9C2FD385-3C86-4728-BCE2-5F2AD58DF12E}" srcOrd="3" destOrd="0" presId="urn:microsoft.com/office/officeart/2009/layout/CirclePictureHierarchy"/>
    <dgm:cxn modelId="{012758AD-EEB3-48A4-A2BD-BD32135AE150}" type="presParOf" srcId="{9C2FD385-3C86-4728-BCE2-5F2AD58DF12E}" destId="{8254553E-7121-4449-9E8D-8EC9C47BC6A1}" srcOrd="0" destOrd="0" presId="urn:microsoft.com/office/officeart/2009/layout/CirclePictureHierarchy"/>
    <dgm:cxn modelId="{3472F7E9-ECD6-4A22-9619-684A0472F48C}" type="presParOf" srcId="{8254553E-7121-4449-9E8D-8EC9C47BC6A1}" destId="{102E022A-EDCC-42D1-B5B9-8C34C8FC849E}" srcOrd="0" destOrd="0" presId="urn:microsoft.com/office/officeart/2009/layout/CirclePictureHierarchy"/>
    <dgm:cxn modelId="{958A08B0-F00D-4EBF-8E3E-C14373069086}" type="presParOf" srcId="{8254553E-7121-4449-9E8D-8EC9C47BC6A1}" destId="{DA02719B-B95A-4BFA-89D3-0C941A965869}" srcOrd="1" destOrd="0" presId="urn:microsoft.com/office/officeart/2009/layout/CirclePictureHierarchy"/>
    <dgm:cxn modelId="{245A567A-B86F-4F28-9902-A8D6DBD524C5}" type="presParOf" srcId="{9C2FD385-3C86-4728-BCE2-5F2AD58DF12E}" destId="{AE596709-A41F-4567-AE7E-4542676DF2F9}" srcOrd="1" destOrd="0" presId="urn:microsoft.com/office/officeart/2009/layout/CirclePictureHierarchy"/>
    <dgm:cxn modelId="{76B3308A-F47E-4F20-9A25-FA68A0B9E909}" type="presParOf" srcId="{AE596709-A41F-4567-AE7E-4542676DF2F9}" destId="{3EC31156-CFB2-4508-92D8-79F2E7A85515}" srcOrd="0" destOrd="0" presId="urn:microsoft.com/office/officeart/2009/layout/CirclePictureHierarchy"/>
    <dgm:cxn modelId="{A05AE348-8845-4136-A021-B7B92229A6E8}" type="presParOf" srcId="{AE596709-A41F-4567-AE7E-4542676DF2F9}" destId="{ED39A1E2-6242-40D6-B045-35B3AECD9547}" srcOrd="1" destOrd="0" presId="urn:microsoft.com/office/officeart/2009/layout/CirclePictureHierarchy"/>
    <dgm:cxn modelId="{B8B607F4-61B1-4E96-B940-95CC1F8D9551}" type="presParOf" srcId="{ED39A1E2-6242-40D6-B045-35B3AECD9547}" destId="{F9E6229F-DA84-4053-A434-A01CD98E1460}" srcOrd="0" destOrd="0" presId="urn:microsoft.com/office/officeart/2009/layout/CirclePictureHierarchy"/>
    <dgm:cxn modelId="{66E48C25-C061-48EC-A63F-C4AB750C76B9}" type="presParOf" srcId="{F9E6229F-DA84-4053-A434-A01CD98E1460}" destId="{DA8CCBF0-63A0-447D-9F85-9009147353E4}" srcOrd="0" destOrd="0" presId="urn:microsoft.com/office/officeart/2009/layout/CirclePictureHierarchy"/>
    <dgm:cxn modelId="{736FFD4B-E8DA-4EFE-BF6F-4F65FE4BEA2B}" type="presParOf" srcId="{F9E6229F-DA84-4053-A434-A01CD98E1460}" destId="{3B7123D9-91B3-4CED-A803-53C5B593B6F5}" srcOrd="1" destOrd="0" presId="urn:microsoft.com/office/officeart/2009/layout/CirclePictureHierarchy"/>
    <dgm:cxn modelId="{5436DFAE-7ED4-48C8-9078-3F978681B667}" type="presParOf" srcId="{ED39A1E2-6242-40D6-B045-35B3AECD9547}" destId="{BE4A9DC3-626B-4107-9EF0-7F2892CBDCBD}" srcOrd="1" destOrd="0" presId="urn:microsoft.com/office/officeart/2009/layout/CirclePictureHierarchy"/>
    <dgm:cxn modelId="{8B8CC11F-1051-4EC2-BFDE-53A1DC5670AB}" type="presParOf" srcId="{AE596709-A41F-4567-AE7E-4542676DF2F9}" destId="{1F12A315-39D6-4F79-AC75-28A8671B16AB}" srcOrd="2" destOrd="0" presId="urn:microsoft.com/office/officeart/2009/layout/CirclePictureHierarchy"/>
    <dgm:cxn modelId="{2CC86A18-034F-4409-84EB-DEAFDAFF877B}" type="presParOf" srcId="{AE596709-A41F-4567-AE7E-4542676DF2F9}" destId="{EC4199B8-5C11-4183-B876-6EB1DEC8A13E}" srcOrd="3" destOrd="0" presId="urn:microsoft.com/office/officeart/2009/layout/CirclePictureHierarchy"/>
    <dgm:cxn modelId="{6906814D-26DC-4E74-AEDD-9B483051B8A5}" type="presParOf" srcId="{EC4199B8-5C11-4183-B876-6EB1DEC8A13E}" destId="{FF1D62DB-53AC-4AF6-9CF3-2B3F73D68885}" srcOrd="0" destOrd="0" presId="urn:microsoft.com/office/officeart/2009/layout/CirclePictureHierarchy"/>
    <dgm:cxn modelId="{1927E335-591D-42E6-93C6-B66EA9FA25A5}" type="presParOf" srcId="{FF1D62DB-53AC-4AF6-9CF3-2B3F73D68885}" destId="{9045B11B-0B51-40BD-A6BE-54D62BDC4509}" srcOrd="0" destOrd="0" presId="urn:microsoft.com/office/officeart/2009/layout/CirclePictureHierarchy"/>
    <dgm:cxn modelId="{FC138AA1-6C71-49CE-870F-F4E95CC71CF1}" type="presParOf" srcId="{FF1D62DB-53AC-4AF6-9CF3-2B3F73D68885}" destId="{ECDC5013-E0B2-4F4D-8E4E-B0B487D08561}" srcOrd="1" destOrd="0" presId="urn:microsoft.com/office/officeart/2009/layout/CirclePictureHierarchy"/>
    <dgm:cxn modelId="{C0746B06-219A-46A4-82FE-A434E9C6EB83}" type="presParOf" srcId="{EC4199B8-5C11-4183-B876-6EB1DEC8A13E}" destId="{9C5107DE-E373-4498-B025-65AFBD37E927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F6B550-4C70-4220-8DC9-08A7AD991B26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0622F8C-0DB5-4BAE-B5FC-69A340242F6C}">
      <dgm:prSet phldrT="[Text]"/>
      <dgm:spPr/>
      <dgm:t>
        <a:bodyPr/>
        <a:lstStyle/>
        <a:p>
          <a:r>
            <a:rPr lang="en-IN" dirty="0"/>
            <a:t>Random Forests Classifier</a:t>
          </a:r>
        </a:p>
      </dgm:t>
    </dgm:pt>
    <dgm:pt modelId="{1434F409-683E-412E-86C1-1A17C1616C99}" type="parTrans" cxnId="{2B3A2953-D7B1-4DF0-BFA1-C9BB134C0977}">
      <dgm:prSet/>
      <dgm:spPr/>
      <dgm:t>
        <a:bodyPr/>
        <a:lstStyle/>
        <a:p>
          <a:endParaRPr lang="en-IN"/>
        </a:p>
      </dgm:t>
    </dgm:pt>
    <dgm:pt modelId="{9B1091B5-6A13-4C4F-A5A6-FDD856DC1616}" type="sibTrans" cxnId="{2B3A2953-D7B1-4DF0-BFA1-C9BB134C0977}">
      <dgm:prSet/>
      <dgm:spPr/>
      <dgm:t>
        <a:bodyPr/>
        <a:lstStyle/>
        <a:p>
          <a:endParaRPr lang="en-IN"/>
        </a:p>
      </dgm:t>
    </dgm:pt>
    <dgm:pt modelId="{F04999DE-7EC9-4504-AFD7-1A340F6141A8}">
      <dgm:prSet phldrT="[Text]"/>
      <dgm:spPr/>
      <dgm:t>
        <a:bodyPr/>
        <a:lstStyle/>
        <a:p>
          <a:r>
            <a:rPr lang="en-IN" dirty="0" err="1"/>
            <a:t>XgBoost</a:t>
          </a:r>
          <a:r>
            <a:rPr lang="en-IN" dirty="0"/>
            <a:t> Classifier</a:t>
          </a:r>
        </a:p>
      </dgm:t>
    </dgm:pt>
    <dgm:pt modelId="{4BA28F47-DF32-44B1-8A76-A03F77DC6E6E}" type="parTrans" cxnId="{00BDE840-1EF6-4E12-9089-A8303040D549}">
      <dgm:prSet/>
      <dgm:spPr/>
      <dgm:t>
        <a:bodyPr/>
        <a:lstStyle/>
        <a:p>
          <a:endParaRPr lang="en-IN"/>
        </a:p>
      </dgm:t>
    </dgm:pt>
    <dgm:pt modelId="{B62B8E29-275C-40AA-8A80-34D02F0E5CAE}" type="sibTrans" cxnId="{00BDE840-1EF6-4E12-9089-A8303040D549}">
      <dgm:prSet/>
      <dgm:spPr/>
      <dgm:t>
        <a:bodyPr/>
        <a:lstStyle/>
        <a:p>
          <a:endParaRPr lang="en-IN"/>
        </a:p>
      </dgm:t>
    </dgm:pt>
    <dgm:pt modelId="{3233009E-F478-45F4-90A7-99C65B85D89C}">
      <dgm:prSet phldrT="[Text]"/>
      <dgm:spPr/>
      <dgm:t>
        <a:bodyPr/>
        <a:lstStyle/>
        <a:p>
          <a:r>
            <a:rPr lang="en-IN" dirty="0" err="1"/>
            <a:t>CatBoost</a:t>
          </a:r>
          <a:r>
            <a:rPr lang="en-IN" dirty="0"/>
            <a:t> Classifier</a:t>
          </a:r>
        </a:p>
      </dgm:t>
    </dgm:pt>
    <dgm:pt modelId="{E36AA85F-E696-4D1A-876C-8D3483BEDD90}" type="parTrans" cxnId="{2BFC680C-8FF6-455A-88A3-4B89C9A27075}">
      <dgm:prSet/>
      <dgm:spPr/>
      <dgm:t>
        <a:bodyPr/>
        <a:lstStyle/>
        <a:p>
          <a:endParaRPr lang="en-IN"/>
        </a:p>
      </dgm:t>
    </dgm:pt>
    <dgm:pt modelId="{5299BD61-EEF4-4D69-9372-47491E89A6D5}" type="sibTrans" cxnId="{2BFC680C-8FF6-455A-88A3-4B89C9A27075}">
      <dgm:prSet/>
      <dgm:spPr/>
      <dgm:t>
        <a:bodyPr/>
        <a:lstStyle/>
        <a:p>
          <a:endParaRPr lang="en-IN"/>
        </a:p>
      </dgm:t>
    </dgm:pt>
    <dgm:pt modelId="{516B8593-7C75-4D65-8335-C1DA5F171D14}" type="pres">
      <dgm:prSet presAssocID="{FCF6B550-4C70-4220-8DC9-08A7AD991B26}" presName="linearFlow" presStyleCnt="0">
        <dgm:presLayoutVars>
          <dgm:dir/>
          <dgm:resizeHandles val="exact"/>
        </dgm:presLayoutVars>
      </dgm:prSet>
      <dgm:spPr/>
    </dgm:pt>
    <dgm:pt modelId="{0F8D7326-A4AD-4F81-81CD-925B5CCE2853}" type="pres">
      <dgm:prSet presAssocID="{F0622F8C-0DB5-4BAE-B5FC-69A340242F6C}" presName="composite" presStyleCnt="0"/>
      <dgm:spPr/>
    </dgm:pt>
    <dgm:pt modelId="{1CF45F70-5C31-4CAD-964C-FAE65C772021}" type="pres">
      <dgm:prSet presAssocID="{F0622F8C-0DB5-4BAE-B5FC-69A340242F6C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B17FAF93-1788-4343-BD0E-ABC54CDA940A}" type="pres">
      <dgm:prSet presAssocID="{F0622F8C-0DB5-4BAE-B5FC-69A340242F6C}" presName="txShp" presStyleLbl="node1" presStyleIdx="0" presStyleCnt="3">
        <dgm:presLayoutVars>
          <dgm:bulletEnabled val="1"/>
        </dgm:presLayoutVars>
      </dgm:prSet>
      <dgm:spPr/>
    </dgm:pt>
    <dgm:pt modelId="{C680E664-8C41-4264-9EDF-EC143420C0CF}" type="pres">
      <dgm:prSet presAssocID="{9B1091B5-6A13-4C4F-A5A6-FDD856DC1616}" presName="spacing" presStyleCnt="0"/>
      <dgm:spPr/>
    </dgm:pt>
    <dgm:pt modelId="{0849F3FA-843E-4046-B226-BB0F6229B2F6}" type="pres">
      <dgm:prSet presAssocID="{F04999DE-7EC9-4504-AFD7-1A340F6141A8}" presName="composite" presStyleCnt="0"/>
      <dgm:spPr/>
    </dgm:pt>
    <dgm:pt modelId="{D2F63C7E-1EEB-4817-9611-80CFF58E6430}" type="pres">
      <dgm:prSet presAssocID="{F04999DE-7EC9-4504-AFD7-1A340F6141A8}" presName="imgShp" presStyleLbl="fgImgPlace1" presStyleIdx="1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BA63211E-4D36-45A8-A4B1-0FE8AAE20142}" type="pres">
      <dgm:prSet presAssocID="{F04999DE-7EC9-4504-AFD7-1A340F6141A8}" presName="txShp" presStyleLbl="node1" presStyleIdx="1" presStyleCnt="3">
        <dgm:presLayoutVars>
          <dgm:bulletEnabled val="1"/>
        </dgm:presLayoutVars>
      </dgm:prSet>
      <dgm:spPr/>
    </dgm:pt>
    <dgm:pt modelId="{C0699182-26FC-40F7-AA80-8B814907AD75}" type="pres">
      <dgm:prSet presAssocID="{B62B8E29-275C-40AA-8A80-34D02F0E5CAE}" presName="spacing" presStyleCnt="0"/>
      <dgm:spPr/>
    </dgm:pt>
    <dgm:pt modelId="{B496ACCF-97D5-46F7-ABF4-1974248088EA}" type="pres">
      <dgm:prSet presAssocID="{3233009E-F478-45F4-90A7-99C65B85D89C}" presName="composite" presStyleCnt="0"/>
      <dgm:spPr/>
    </dgm:pt>
    <dgm:pt modelId="{497671B4-54E7-4B2F-9C3D-8E3073151B81}" type="pres">
      <dgm:prSet presAssocID="{3233009E-F478-45F4-90A7-99C65B85D89C}" presName="imgShp" presStyleLbl="fgImgPlace1" presStyleIdx="2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96AAA50-A4CB-49DD-A18D-09DECD0B7C36}" type="pres">
      <dgm:prSet presAssocID="{3233009E-F478-45F4-90A7-99C65B85D89C}" presName="txShp" presStyleLbl="node1" presStyleIdx="2" presStyleCnt="3">
        <dgm:presLayoutVars>
          <dgm:bulletEnabled val="1"/>
        </dgm:presLayoutVars>
      </dgm:prSet>
      <dgm:spPr/>
    </dgm:pt>
  </dgm:ptLst>
  <dgm:cxnLst>
    <dgm:cxn modelId="{60500109-0EAD-4380-8719-6790891DFBE7}" type="presOf" srcId="{F0622F8C-0DB5-4BAE-B5FC-69A340242F6C}" destId="{B17FAF93-1788-4343-BD0E-ABC54CDA940A}" srcOrd="0" destOrd="0" presId="urn:microsoft.com/office/officeart/2005/8/layout/vList3"/>
    <dgm:cxn modelId="{2BFC680C-8FF6-455A-88A3-4B89C9A27075}" srcId="{FCF6B550-4C70-4220-8DC9-08A7AD991B26}" destId="{3233009E-F478-45F4-90A7-99C65B85D89C}" srcOrd="2" destOrd="0" parTransId="{E36AA85F-E696-4D1A-876C-8D3483BEDD90}" sibTransId="{5299BD61-EEF4-4D69-9372-47491E89A6D5}"/>
    <dgm:cxn modelId="{72AA7B19-B221-4800-A66D-9678ED022D11}" type="presOf" srcId="{F04999DE-7EC9-4504-AFD7-1A340F6141A8}" destId="{BA63211E-4D36-45A8-A4B1-0FE8AAE20142}" srcOrd="0" destOrd="0" presId="urn:microsoft.com/office/officeart/2005/8/layout/vList3"/>
    <dgm:cxn modelId="{00BDE840-1EF6-4E12-9089-A8303040D549}" srcId="{FCF6B550-4C70-4220-8DC9-08A7AD991B26}" destId="{F04999DE-7EC9-4504-AFD7-1A340F6141A8}" srcOrd="1" destOrd="0" parTransId="{4BA28F47-DF32-44B1-8A76-A03F77DC6E6E}" sibTransId="{B62B8E29-275C-40AA-8A80-34D02F0E5CAE}"/>
    <dgm:cxn modelId="{E0A1C46E-8EFD-400F-93AB-E9185F8986BF}" type="presOf" srcId="{3233009E-F478-45F4-90A7-99C65B85D89C}" destId="{A96AAA50-A4CB-49DD-A18D-09DECD0B7C36}" srcOrd="0" destOrd="0" presId="urn:microsoft.com/office/officeart/2005/8/layout/vList3"/>
    <dgm:cxn modelId="{2B3A2953-D7B1-4DF0-BFA1-C9BB134C0977}" srcId="{FCF6B550-4C70-4220-8DC9-08A7AD991B26}" destId="{F0622F8C-0DB5-4BAE-B5FC-69A340242F6C}" srcOrd="0" destOrd="0" parTransId="{1434F409-683E-412E-86C1-1A17C1616C99}" sibTransId="{9B1091B5-6A13-4C4F-A5A6-FDD856DC1616}"/>
    <dgm:cxn modelId="{8465758F-BF2E-4903-BA5D-85DF622C1F21}" type="presOf" srcId="{FCF6B550-4C70-4220-8DC9-08A7AD991B26}" destId="{516B8593-7C75-4D65-8335-C1DA5F171D14}" srcOrd="0" destOrd="0" presId="urn:microsoft.com/office/officeart/2005/8/layout/vList3"/>
    <dgm:cxn modelId="{D774D097-543F-4455-9621-2518712E823F}" type="presParOf" srcId="{516B8593-7C75-4D65-8335-C1DA5F171D14}" destId="{0F8D7326-A4AD-4F81-81CD-925B5CCE2853}" srcOrd="0" destOrd="0" presId="urn:microsoft.com/office/officeart/2005/8/layout/vList3"/>
    <dgm:cxn modelId="{C8E3578D-0F3B-46DA-889E-0D42A4B0D79B}" type="presParOf" srcId="{0F8D7326-A4AD-4F81-81CD-925B5CCE2853}" destId="{1CF45F70-5C31-4CAD-964C-FAE65C772021}" srcOrd="0" destOrd="0" presId="urn:microsoft.com/office/officeart/2005/8/layout/vList3"/>
    <dgm:cxn modelId="{CC27362C-376A-412E-A54B-DF0C0B9C29D2}" type="presParOf" srcId="{0F8D7326-A4AD-4F81-81CD-925B5CCE2853}" destId="{B17FAF93-1788-4343-BD0E-ABC54CDA940A}" srcOrd="1" destOrd="0" presId="urn:microsoft.com/office/officeart/2005/8/layout/vList3"/>
    <dgm:cxn modelId="{D9AACD99-2EBC-4BB7-BBA2-DFF2575474C3}" type="presParOf" srcId="{516B8593-7C75-4D65-8335-C1DA5F171D14}" destId="{C680E664-8C41-4264-9EDF-EC143420C0CF}" srcOrd="1" destOrd="0" presId="urn:microsoft.com/office/officeart/2005/8/layout/vList3"/>
    <dgm:cxn modelId="{F954913A-8348-4997-83F8-75AC9BE3D4E5}" type="presParOf" srcId="{516B8593-7C75-4D65-8335-C1DA5F171D14}" destId="{0849F3FA-843E-4046-B226-BB0F6229B2F6}" srcOrd="2" destOrd="0" presId="urn:microsoft.com/office/officeart/2005/8/layout/vList3"/>
    <dgm:cxn modelId="{7001407D-79A6-46EB-87D0-D4D47A991BAB}" type="presParOf" srcId="{0849F3FA-843E-4046-B226-BB0F6229B2F6}" destId="{D2F63C7E-1EEB-4817-9611-80CFF58E6430}" srcOrd="0" destOrd="0" presId="urn:microsoft.com/office/officeart/2005/8/layout/vList3"/>
    <dgm:cxn modelId="{47AA561D-6F13-49E0-8691-8BA7B5D3F173}" type="presParOf" srcId="{0849F3FA-843E-4046-B226-BB0F6229B2F6}" destId="{BA63211E-4D36-45A8-A4B1-0FE8AAE20142}" srcOrd="1" destOrd="0" presId="urn:microsoft.com/office/officeart/2005/8/layout/vList3"/>
    <dgm:cxn modelId="{70B768D3-2851-4B50-96CF-1E1FE4891049}" type="presParOf" srcId="{516B8593-7C75-4D65-8335-C1DA5F171D14}" destId="{C0699182-26FC-40F7-AA80-8B814907AD75}" srcOrd="3" destOrd="0" presId="urn:microsoft.com/office/officeart/2005/8/layout/vList3"/>
    <dgm:cxn modelId="{66C7C8CB-03A0-4248-9A46-7C81912595BB}" type="presParOf" srcId="{516B8593-7C75-4D65-8335-C1DA5F171D14}" destId="{B496ACCF-97D5-46F7-ABF4-1974248088EA}" srcOrd="4" destOrd="0" presId="urn:microsoft.com/office/officeart/2005/8/layout/vList3"/>
    <dgm:cxn modelId="{4D8DA402-59B7-4C0B-A402-7A20B7D747BC}" type="presParOf" srcId="{B496ACCF-97D5-46F7-ABF4-1974248088EA}" destId="{497671B4-54E7-4B2F-9C3D-8E3073151B81}" srcOrd="0" destOrd="0" presId="urn:microsoft.com/office/officeart/2005/8/layout/vList3"/>
    <dgm:cxn modelId="{94FFAA8A-F3F3-445D-BAD5-ABAEFCB62C3D}" type="presParOf" srcId="{B496ACCF-97D5-46F7-ABF4-1974248088EA}" destId="{A96AAA50-A4CB-49DD-A18D-09DECD0B7C3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12A315-39D6-4F79-AC75-28A8671B16AB}">
      <dsp:nvSpPr>
        <dsp:cNvPr id="0" name=""/>
        <dsp:cNvSpPr/>
      </dsp:nvSpPr>
      <dsp:spPr>
        <a:xfrm>
          <a:off x="7101973" y="2338659"/>
          <a:ext cx="1323531" cy="3032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807"/>
              </a:lnTo>
              <a:lnTo>
                <a:pt x="1323531" y="152807"/>
              </a:lnTo>
              <a:lnTo>
                <a:pt x="1323531" y="303208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C31156-CFB2-4508-92D8-79F2E7A85515}">
      <dsp:nvSpPr>
        <dsp:cNvPr id="0" name=""/>
        <dsp:cNvSpPr/>
      </dsp:nvSpPr>
      <dsp:spPr>
        <a:xfrm>
          <a:off x="5778442" y="2338659"/>
          <a:ext cx="1323531" cy="303208"/>
        </a:xfrm>
        <a:custGeom>
          <a:avLst/>
          <a:gdLst/>
          <a:ahLst/>
          <a:cxnLst/>
          <a:rect l="0" t="0" r="0" b="0"/>
          <a:pathLst>
            <a:path>
              <a:moveTo>
                <a:pt x="1323531" y="0"/>
              </a:moveTo>
              <a:lnTo>
                <a:pt x="1323531" y="152807"/>
              </a:lnTo>
              <a:lnTo>
                <a:pt x="0" y="152807"/>
              </a:lnTo>
              <a:lnTo>
                <a:pt x="0" y="303208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E91292-137C-43A6-97A7-8F67C0A6C503}">
      <dsp:nvSpPr>
        <dsp:cNvPr id="0" name=""/>
        <dsp:cNvSpPr/>
      </dsp:nvSpPr>
      <dsp:spPr>
        <a:xfrm>
          <a:off x="4363475" y="1072881"/>
          <a:ext cx="2738498" cy="3032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807"/>
              </a:lnTo>
              <a:lnTo>
                <a:pt x="2738498" y="152807"/>
              </a:lnTo>
              <a:lnTo>
                <a:pt x="2738498" y="303208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9FEBB6-BEF3-4D3D-A736-5DB5542AB16D}">
      <dsp:nvSpPr>
        <dsp:cNvPr id="0" name=""/>
        <dsp:cNvSpPr/>
      </dsp:nvSpPr>
      <dsp:spPr>
        <a:xfrm>
          <a:off x="1805784" y="2336252"/>
          <a:ext cx="1325596" cy="3032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807"/>
              </a:lnTo>
              <a:lnTo>
                <a:pt x="1325596" y="152807"/>
              </a:lnTo>
              <a:lnTo>
                <a:pt x="1325596" y="303208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DD2D18-C7D4-4067-91DB-A65D287E4E27}">
      <dsp:nvSpPr>
        <dsp:cNvPr id="0" name=""/>
        <dsp:cNvSpPr/>
      </dsp:nvSpPr>
      <dsp:spPr>
        <a:xfrm>
          <a:off x="484317" y="2336252"/>
          <a:ext cx="1321466" cy="303208"/>
        </a:xfrm>
        <a:custGeom>
          <a:avLst/>
          <a:gdLst/>
          <a:ahLst/>
          <a:cxnLst/>
          <a:rect l="0" t="0" r="0" b="0"/>
          <a:pathLst>
            <a:path>
              <a:moveTo>
                <a:pt x="1321466" y="0"/>
              </a:moveTo>
              <a:lnTo>
                <a:pt x="1321466" y="152807"/>
              </a:lnTo>
              <a:lnTo>
                <a:pt x="0" y="152807"/>
              </a:lnTo>
              <a:lnTo>
                <a:pt x="0" y="303208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F143B8-C0EF-4F96-A171-F3F2F6205834}">
      <dsp:nvSpPr>
        <dsp:cNvPr id="0" name=""/>
        <dsp:cNvSpPr/>
      </dsp:nvSpPr>
      <dsp:spPr>
        <a:xfrm>
          <a:off x="1805784" y="1072881"/>
          <a:ext cx="2557691" cy="300802"/>
        </a:xfrm>
        <a:custGeom>
          <a:avLst/>
          <a:gdLst/>
          <a:ahLst/>
          <a:cxnLst/>
          <a:rect l="0" t="0" r="0" b="0"/>
          <a:pathLst>
            <a:path>
              <a:moveTo>
                <a:pt x="2557691" y="0"/>
              </a:moveTo>
              <a:lnTo>
                <a:pt x="2557691" y="150401"/>
              </a:lnTo>
              <a:lnTo>
                <a:pt x="0" y="150401"/>
              </a:lnTo>
              <a:lnTo>
                <a:pt x="0" y="300802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7EC219-8CCF-4217-8CCF-D026CE743D6C}">
      <dsp:nvSpPr>
        <dsp:cNvPr id="0" name=""/>
        <dsp:cNvSpPr/>
      </dsp:nvSpPr>
      <dsp:spPr>
        <a:xfrm>
          <a:off x="3882191" y="110313"/>
          <a:ext cx="962568" cy="96256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975133-6D3D-4261-8E32-E5D53AA7AAB1}">
      <dsp:nvSpPr>
        <dsp:cNvPr id="0" name=""/>
        <dsp:cNvSpPr/>
      </dsp:nvSpPr>
      <dsp:spPr>
        <a:xfrm>
          <a:off x="4849488" y="269185"/>
          <a:ext cx="1805465" cy="66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</a:rPr>
            <a:t>Pre-processed Training data</a:t>
          </a:r>
        </a:p>
      </dsp:txBody>
      <dsp:txXfrm>
        <a:off x="4849488" y="269185"/>
        <a:ext cx="1805465" cy="666520"/>
      </dsp:txXfrm>
    </dsp:sp>
    <dsp:sp modelId="{0011D7A0-1B26-45D7-9DFA-D539A257373F}">
      <dsp:nvSpPr>
        <dsp:cNvPr id="0" name=""/>
        <dsp:cNvSpPr/>
      </dsp:nvSpPr>
      <dsp:spPr>
        <a:xfrm>
          <a:off x="1324499" y="1373684"/>
          <a:ext cx="962568" cy="96256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E1DEC0-D3A7-462B-9955-0A01CAA28914}">
      <dsp:nvSpPr>
        <dsp:cNvPr id="0" name=""/>
        <dsp:cNvSpPr/>
      </dsp:nvSpPr>
      <dsp:spPr>
        <a:xfrm>
          <a:off x="2282938" y="1540877"/>
          <a:ext cx="1452111" cy="623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Train set    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( 80%)</a:t>
          </a:r>
        </a:p>
      </dsp:txBody>
      <dsp:txXfrm>
        <a:off x="2282938" y="1540877"/>
        <a:ext cx="1452111" cy="623368"/>
      </dsp:txXfrm>
    </dsp:sp>
    <dsp:sp modelId="{5B1D1709-4498-4670-A909-B2CD66E37905}">
      <dsp:nvSpPr>
        <dsp:cNvPr id="0" name=""/>
        <dsp:cNvSpPr/>
      </dsp:nvSpPr>
      <dsp:spPr>
        <a:xfrm>
          <a:off x="3033" y="2639461"/>
          <a:ext cx="962568" cy="96256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F58BBA0-10DD-4168-9CEE-AEAE7E94F9C9}">
      <dsp:nvSpPr>
        <dsp:cNvPr id="0" name=""/>
        <dsp:cNvSpPr/>
      </dsp:nvSpPr>
      <dsp:spPr>
        <a:xfrm>
          <a:off x="965601" y="2637055"/>
          <a:ext cx="1443852" cy="962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 err="1"/>
            <a:t>X_train</a:t>
          </a:r>
          <a:endParaRPr lang="en-IN" sz="2000" kern="1200" dirty="0"/>
        </a:p>
      </dsp:txBody>
      <dsp:txXfrm>
        <a:off x="965601" y="2637055"/>
        <a:ext cx="1443852" cy="962568"/>
      </dsp:txXfrm>
    </dsp:sp>
    <dsp:sp modelId="{FABF6DA4-E8BA-48FA-A7F1-99F312552F11}">
      <dsp:nvSpPr>
        <dsp:cNvPr id="0" name=""/>
        <dsp:cNvSpPr/>
      </dsp:nvSpPr>
      <dsp:spPr>
        <a:xfrm>
          <a:off x="2650095" y="2639461"/>
          <a:ext cx="962568" cy="96256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2A1F23-0BBE-4A16-BF4D-A387AB5AD2B4}">
      <dsp:nvSpPr>
        <dsp:cNvPr id="0" name=""/>
        <dsp:cNvSpPr/>
      </dsp:nvSpPr>
      <dsp:spPr>
        <a:xfrm>
          <a:off x="3612664" y="2637055"/>
          <a:ext cx="1443852" cy="962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 err="1"/>
            <a:t>Y_train</a:t>
          </a:r>
          <a:endParaRPr lang="en-IN" sz="2000" kern="1200" dirty="0"/>
        </a:p>
      </dsp:txBody>
      <dsp:txXfrm>
        <a:off x="3612664" y="2637055"/>
        <a:ext cx="1443852" cy="962568"/>
      </dsp:txXfrm>
    </dsp:sp>
    <dsp:sp modelId="{102E022A-EDCC-42D1-B5B9-8C34C8FC849E}">
      <dsp:nvSpPr>
        <dsp:cNvPr id="0" name=""/>
        <dsp:cNvSpPr/>
      </dsp:nvSpPr>
      <dsp:spPr>
        <a:xfrm>
          <a:off x="6620689" y="1376090"/>
          <a:ext cx="962568" cy="96256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02719B-B95A-4BFA-89D3-0C941A965869}">
      <dsp:nvSpPr>
        <dsp:cNvPr id="0" name=""/>
        <dsp:cNvSpPr/>
      </dsp:nvSpPr>
      <dsp:spPr>
        <a:xfrm>
          <a:off x="7583258" y="1373684"/>
          <a:ext cx="1443852" cy="962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Test set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(20%)</a:t>
          </a:r>
        </a:p>
      </dsp:txBody>
      <dsp:txXfrm>
        <a:off x="7583258" y="1373684"/>
        <a:ext cx="1443852" cy="962568"/>
      </dsp:txXfrm>
    </dsp:sp>
    <dsp:sp modelId="{DA8CCBF0-63A0-447D-9F85-9009147353E4}">
      <dsp:nvSpPr>
        <dsp:cNvPr id="0" name=""/>
        <dsp:cNvSpPr/>
      </dsp:nvSpPr>
      <dsp:spPr>
        <a:xfrm>
          <a:off x="5297158" y="2641868"/>
          <a:ext cx="962568" cy="96256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B7123D9-91B3-4CED-A803-53C5B593B6F5}">
      <dsp:nvSpPr>
        <dsp:cNvPr id="0" name=""/>
        <dsp:cNvSpPr/>
      </dsp:nvSpPr>
      <dsp:spPr>
        <a:xfrm>
          <a:off x="6259726" y="2639461"/>
          <a:ext cx="1443852" cy="962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 err="1"/>
            <a:t>X_test</a:t>
          </a:r>
          <a:endParaRPr lang="en-IN" sz="2000" kern="1200" dirty="0"/>
        </a:p>
      </dsp:txBody>
      <dsp:txXfrm>
        <a:off x="6259726" y="2639461"/>
        <a:ext cx="1443852" cy="962568"/>
      </dsp:txXfrm>
    </dsp:sp>
    <dsp:sp modelId="{9045B11B-0B51-40BD-A6BE-54D62BDC4509}">
      <dsp:nvSpPr>
        <dsp:cNvPr id="0" name=""/>
        <dsp:cNvSpPr/>
      </dsp:nvSpPr>
      <dsp:spPr>
        <a:xfrm>
          <a:off x="7944221" y="2641868"/>
          <a:ext cx="962568" cy="96256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DC5013-E0B2-4F4D-8E4E-B0B487D08561}">
      <dsp:nvSpPr>
        <dsp:cNvPr id="0" name=""/>
        <dsp:cNvSpPr/>
      </dsp:nvSpPr>
      <dsp:spPr>
        <a:xfrm>
          <a:off x="8906789" y="2639461"/>
          <a:ext cx="1443852" cy="962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 err="1"/>
            <a:t>Y_test</a:t>
          </a:r>
          <a:endParaRPr lang="en-IN" sz="2000" b="1" kern="1200" dirty="0"/>
        </a:p>
      </dsp:txBody>
      <dsp:txXfrm>
        <a:off x="8906789" y="2639461"/>
        <a:ext cx="1443852" cy="962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7FAF93-1788-4343-BD0E-ABC54CDA940A}">
      <dsp:nvSpPr>
        <dsp:cNvPr id="0" name=""/>
        <dsp:cNvSpPr/>
      </dsp:nvSpPr>
      <dsp:spPr>
        <a:xfrm rot="10800000">
          <a:off x="1996747" y="1186"/>
          <a:ext cx="6885193" cy="105002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3033" tIns="152400" rIns="28448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 dirty="0"/>
            <a:t>Random Forests Classifier</a:t>
          </a:r>
        </a:p>
      </dsp:txBody>
      <dsp:txXfrm rot="10800000">
        <a:off x="2259254" y="1186"/>
        <a:ext cx="6622686" cy="1050028"/>
      </dsp:txXfrm>
    </dsp:sp>
    <dsp:sp modelId="{1CF45F70-5C31-4CAD-964C-FAE65C772021}">
      <dsp:nvSpPr>
        <dsp:cNvPr id="0" name=""/>
        <dsp:cNvSpPr/>
      </dsp:nvSpPr>
      <dsp:spPr>
        <a:xfrm>
          <a:off x="1471733" y="1186"/>
          <a:ext cx="1050028" cy="105002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63211E-4D36-45A8-A4B1-0FE8AAE20142}">
      <dsp:nvSpPr>
        <dsp:cNvPr id="0" name=""/>
        <dsp:cNvSpPr/>
      </dsp:nvSpPr>
      <dsp:spPr>
        <a:xfrm rot="10800000">
          <a:off x="1996747" y="1332360"/>
          <a:ext cx="6885193" cy="105002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3033" tIns="152400" rIns="28448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 dirty="0" err="1"/>
            <a:t>XgBoost</a:t>
          </a:r>
          <a:r>
            <a:rPr lang="en-IN" sz="4000" kern="1200" dirty="0"/>
            <a:t> Classifier</a:t>
          </a:r>
        </a:p>
      </dsp:txBody>
      <dsp:txXfrm rot="10800000">
        <a:off x="2259254" y="1332360"/>
        <a:ext cx="6622686" cy="1050028"/>
      </dsp:txXfrm>
    </dsp:sp>
    <dsp:sp modelId="{D2F63C7E-1EEB-4817-9611-80CFF58E6430}">
      <dsp:nvSpPr>
        <dsp:cNvPr id="0" name=""/>
        <dsp:cNvSpPr/>
      </dsp:nvSpPr>
      <dsp:spPr>
        <a:xfrm>
          <a:off x="1471733" y="1332360"/>
          <a:ext cx="1050028" cy="105002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6AAA50-A4CB-49DD-A18D-09DECD0B7C36}">
      <dsp:nvSpPr>
        <dsp:cNvPr id="0" name=""/>
        <dsp:cNvSpPr/>
      </dsp:nvSpPr>
      <dsp:spPr>
        <a:xfrm rot="10800000">
          <a:off x="1996747" y="2663534"/>
          <a:ext cx="6885193" cy="105002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3033" tIns="152400" rIns="28448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 dirty="0" err="1"/>
            <a:t>CatBoost</a:t>
          </a:r>
          <a:r>
            <a:rPr lang="en-IN" sz="4000" kern="1200" dirty="0"/>
            <a:t> Classifier</a:t>
          </a:r>
        </a:p>
      </dsp:txBody>
      <dsp:txXfrm rot="10800000">
        <a:off x="2259254" y="2663534"/>
        <a:ext cx="6622686" cy="1050028"/>
      </dsp:txXfrm>
    </dsp:sp>
    <dsp:sp modelId="{497671B4-54E7-4B2F-9C3D-8E3073151B81}">
      <dsp:nvSpPr>
        <dsp:cNvPr id="0" name=""/>
        <dsp:cNvSpPr/>
      </dsp:nvSpPr>
      <dsp:spPr>
        <a:xfrm>
          <a:off x="1471733" y="2663534"/>
          <a:ext cx="1050028" cy="105002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9/26/2020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9/26/2020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alphaModFix amt="90000"/>
            <a:lum/>
          </a:blip>
          <a:srcRect/>
          <a:stretch>
            <a:fillRect t="-31000" b="-3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22AED-4C37-464B-BCA3-51BC1C306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755374"/>
            <a:ext cx="10353762" cy="1257300"/>
          </a:xfrm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Adopt a Buddy</a:t>
            </a:r>
            <a:r>
              <a:rPr lang="en-IN" sz="5400" b="1" dirty="0">
                <a:solidFill>
                  <a:srgbClr val="4A9B82"/>
                </a:solidFill>
              </a:rPr>
              <a:t> </a:t>
            </a:r>
          </a:p>
        </p:txBody>
      </p:sp>
      <p:pic>
        <p:nvPicPr>
          <p:cNvPr id="4" name="Graphic 3" descr="Hummingbird">
            <a:extLst>
              <a:ext uri="{FF2B5EF4-FFF2-40B4-BE49-F238E27FC236}">
                <a16:creationId xmlns:a16="http://schemas.microsoft.com/office/drawing/2014/main" id="{B8E8AE75-5FF9-40A6-82A7-B039C67CA3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28121" y="801757"/>
            <a:ext cx="914400" cy="914400"/>
          </a:xfrm>
          <a:prstGeom prst="rect">
            <a:avLst/>
          </a:prstGeom>
        </p:spPr>
      </p:pic>
      <p:pic>
        <p:nvPicPr>
          <p:cNvPr id="6" name="Graphic 5" descr="Rabbit">
            <a:extLst>
              <a:ext uri="{FF2B5EF4-FFF2-40B4-BE49-F238E27FC236}">
                <a16:creationId xmlns:a16="http://schemas.microsoft.com/office/drawing/2014/main" id="{1C5DCA8D-6F03-4F5E-AF8A-532BBEE554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55497" y="926824"/>
            <a:ext cx="914400" cy="914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0D241C1-D606-4528-8C27-930A83A5DC45}"/>
              </a:ext>
            </a:extLst>
          </p:cNvPr>
          <p:cNvSpPr/>
          <p:nvPr/>
        </p:nvSpPr>
        <p:spPr>
          <a:xfrm>
            <a:off x="1630016" y="5210074"/>
            <a:ext cx="9293698" cy="892552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By</a:t>
            </a:r>
          </a:p>
          <a:p>
            <a:pPr algn="ctr"/>
            <a:r>
              <a:rPr lang="en-US" sz="2800" b="0" cap="none" spc="0" dirty="0">
                <a:ln w="0"/>
                <a:solidFill>
                  <a:srgbClr val="7030A0"/>
                </a:solidFill>
                <a:effectLst>
                  <a:reflection blurRad="6350" stA="53000" endA="300" endPos="35500" dir="5400000" sy="-90000" algn="bl" rotWithShape="0"/>
                </a:effectLst>
              </a:rPr>
              <a:t>Bhargavi Prasanna </a:t>
            </a:r>
            <a:r>
              <a:rPr lang="en-US" sz="2800" b="0" cap="none" spc="0" dirty="0" err="1">
                <a:ln w="0"/>
                <a:solidFill>
                  <a:srgbClr val="7030A0"/>
                </a:solidFill>
                <a:effectLst>
                  <a:reflection blurRad="6350" stA="53000" endA="300" endPos="35500" dir="5400000" sy="-90000" algn="bl" rotWithShape="0"/>
                </a:effectLst>
              </a:rPr>
              <a:t>Bommidi</a:t>
            </a:r>
            <a:endParaRPr lang="en-US" sz="2800" b="0" cap="none" spc="0" dirty="0">
              <a:ln w="0"/>
              <a:solidFill>
                <a:srgbClr val="7030A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3715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4652-237A-4B16-8431-838D184AB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>
                <a:solidFill>
                  <a:srgbClr val="7030A0"/>
                </a:solidFill>
              </a:rPr>
              <a:t>CatBoost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E5447-5ABE-483A-9B66-6268412F4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>
              <a:solidFill>
                <a:schemeClr val="bg2"/>
              </a:solidFill>
            </a:endParaRPr>
          </a:p>
          <a:p>
            <a:r>
              <a:rPr lang="en-IN" sz="2400" dirty="0">
                <a:solidFill>
                  <a:schemeClr val="bg2"/>
                </a:solidFill>
              </a:rPr>
              <a:t>The </a:t>
            </a:r>
            <a:r>
              <a:rPr lang="en-IN" sz="2400" dirty="0" err="1">
                <a:solidFill>
                  <a:schemeClr val="bg2"/>
                </a:solidFill>
              </a:rPr>
              <a:t>GridSearchCV</a:t>
            </a:r>
            <a:r>
              <a:rPr lang="en-IN" sz="2400" dirty="0">
                <a:solidFill>
                  <a:schemeClr val="bg2"/>
                </a:solidFill>
              </a:rPr>
              <a:t> is used for the </a:t>
            </a:r>
            <a:r>
              <a:rPr lang="en-IN" sz="2400" dirty="0" err="1">
                <a:solidFill>
                  <a:schemeClr val="bg2"/>
                </a:solidFill>
              </a:rPr>
              <a:t>hyper_parameter</a:t>
            </a:r>
            <a:r>
              <a:rPr lang="en-IN" sz="2400" dirty="0">
                <a:solidFill>
                  <a:schemeClr val="bg2"/>
                </a:solidFill>
              </a:rPr>
              <a:t> tuning.</a:t>
            </a:r>
          </a:p>
          <a:p>
            <a:r>
              <a:rPr lang="en-IN" sz="2400" dirty="0">
                <a:solidFill>
                  <a:schemeClr val="bg2"/>
                </a:solidFill>
              </a:rPr>
              <a:t>Found the hyper parameters that improved the accuracy of the model.</a:t>
            </a:r>
          </a:p>
          <a:p>
            <a:r>
              <a:rPr lang="en-IN" sz="2400" dirty="0">
                <a:solidFill>
                  <a:schemeClr val="bg2"/>
                </a:solidFill>
              </a:rPr>
              <a:t>Used f1_score metrics for the evaluation and also k-fold cross validation with 10 folds</a:t>
            </a:r>
            <a:r>
              <a:rPr lang="en-IN" dirty="0">
                <a:solidFill>
                  <a:schemeClr val="bg2"/>
                </a:solidFill>
              </a:rPr>
              <a:t>.</a:t>
            </a:r>
          </a:p>
          <a:p>
            <a:r>
              <a:rPr lang="en-IN" dirty="0">
                <a:solidFill>
                  <a:schemeClr val="bg2"/>
                </a:solidFill>
              </a:rPr>
              <a:t>The final predictions of the models gave an accuracy of 90.72.</a:t>
            </a:r>
          </a:p>
        </p:txBody>
      </p:sp>
    </p:spTree>
    <p:extLst>
      <p:ext uri="{BB962C8B-B14F-4D97-AF65-F5344CB8AC3E}">
        <p14:creationId xmlns:p14="http://schemas.microsoft.com/office/powerpoint/2010/main" val="3372056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8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4652-237A-4B16-8431-838D184AB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7030A0"/>
                </a:solidFill>
              </a:rPr>
              <a:t>Confusion Matrix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EFDCFD-C373-46A3-8AA0-F24B14260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6013" y="2133108"/>
            <a:ext cx="4764764" cy="692494"/>
          </a:xfrm>
        </p:spPr>
        <p:txBody>
          <a:bodyPr/>
          <a:lstStyle/>
          <a:p>
            <a:r>
              <a:rPr lang="en-IN" dirty="0" err="1">
                <a:solidFill>
                  <a:srgbClr val="FF0000"/>
                </a:solidFill>
              </a:rPr>
              <a:t>Breed_category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E5447-5ABE-483A-9B66-6268412F4E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endParaRPr lang="en-IN" dirty="0">
              <a:solidFill>
                <a:schemeClr val="bg2"/>
              </a:solidFill>
            </a:endParaRPr>
          </a:p>
          <a:p>
            <a:pPr marL="36900" indent="0">
              <a:buNone/>
            </a:pP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20914C-10D2-4EC5-A328-268F5BC0B5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97008" y="1962779"/>
            <a:ext cx="4779582" cy="946282"/>
          </a:xfrm>
        </p:spPr>
        <p:txBody>
          <a:bodyPr/>
          <a:lstStyle/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 err="1">
                <a:solidFill>
                  <a:srgbClr val="FF0000"/>
                </a:solidFill>
              </a:rPr>
              <a:t>Pet_category</a:t>
            </a:r>
            <a:endParaRPr lang="en-IN" dirty="0">
              <a:solidFill>
                <a:srgbClr val="FF0000"/>
              </a:solidFill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55762F9-0B3C-461E-95BD-7979724DBFD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585702887"/>
              </p:ext>
            </p:extLst>
          </p:nvPr>
        </p:nvGraphicFramePr>
        <p:xfrm>
          <a:off x="6652592" y="3296769"/>
          <a:ext cx="4068415" cy="1854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3683">
                  <a:extLst>
                    <a:ext uri="{9D8B030D-6E8A-4147-A177-3AD203B41FA5}">
                      <a16:colId xmlns:a16="http://schemas.microsoft.com/office/drawing/2014/main" val="1509167079"/>
                    </a:ext>
                  </a:extLst>
                </a:gridCol>
                <a:gridCol w="813683">
                  <a:extLst>
                    <a:ext uri="{9D8B030D-6E8A-4147-A177-3AD203B41FA5}">
                      <a16:colId xmlns:a16="http://schemas.microsoft.com/office/drawing/2014/main" val="3040323508"/>
                    </a:ext>
                  </a:extLst>
                </a:gridCol>
                <a:gridCol w="813683">
                  <a:extLst>
                    <a:ext uri="{9D8B030D-6E8A-4147-A177-3AD203B41FA5}">
                      <a16:colId xmlns:a16="http://schemas.microsoft.com/office/drawing/2014/main" val="875762649"/>
                    </a:ext>
                  </a:extLst>
                </a:gridCol>
                <a:gridCol w="813683">
                  <a:extLst>
                    <a:ext uri="{9D8B030D-6E8A-4147-A177-3AD203B41FA5}">
                      <a16:colId xmlns:a16="http://schemas.microsoft.com/office/drawing/2014/main" val="664203132"/>
                    </a:ext>
                  </a:extLst>
                </a:gridCol>
                <a:gridCol w="813683">
                  <a:extLst>
                    <a:ext uri="{9D8B030D-6E8A-4147-A177-3AD203B41FA5}">
                      <a16:colId xmlns:a16="http://schemas.microsoft.com/office/drawing/2014/main" val="1793254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76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121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562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481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325668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DA1A2F5D-F115-4A33-95DF-CFEA2636B0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91456"/>
              </p:ext>
            </p:extLst>
          </p:nvPr>
        </p:nvGraphicFramePr>
        <p:xfrm>
          <a:off x="1227280" y="3296769"/>
          <a:ext cx="4076240" cy="1854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9060">
                  <a:extLst>
                    <a:ext uri="{9D8B030D-6E8A-4147-A177-3AD203B41FA5}">
                      <a16:colId xmlns:a16="http://schemas.microsoft.com/office/drawing/2014/main" val="1795237641"/>
                    </a:ext>
                  </a:extLst>
                </a:gridCol>
                <a:gridCol w="1019060">
                  <a:extLst>
                    <a:ext uri="{9D8B030D-6E8A-4147-A177-3AD203B41FA5}">
                      <a16:colId xmlns:a16="http://schemas.microsoft.com/office/drawing/2014/main" val="277439929"/>
                    </a:ext>
                  </a:extLst>
                </a:gridCol>
                <a:gridCol w="1019060">
                  <a:extLst>
                    <a:ext uri="{9D8B030D-6E8A-4147-A177-3AD203B41FA5}">
                      <a16:colId xmlns:a16="http://schemas.microsoft.com/office/drawing/2014/main" val="3249114530"/>
                    </a:ext>
                  </a:extLst>
                </a:gridCol>
                <a:gridCol w="1019060">
                  <a:extLst>
                    <a:ext uri="{9D8B030D-6E8A-4147-A177-3AD203B41FA5}">
                      <a16:colId xmlns:a16="http://schemas.microsoft.com/office/drawing/2014/main" val="2908929025"/>
                    </a:ext>
                  </a:extLst>
                </a:gridCol>
              </a:tblGrid>
              <a:tr h="46355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847799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70776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540243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653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1820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DCC21-D39F-42E5-AAA5-2B17C400B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Further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E43FD-3AD8-4F47-889A-83AD603B8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bg1"/>
                </a:solidFill>
              </a:rPr>
              <a:t>Proper hyper-parameter tuning can lead to more accurate predictions.</a:t>
            </a:r>
          </a:p>
          <a:p>
            <a:pPr marL="3690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In </a:t>
            </a:r>
            <a:r>
              <a:rPr lang="en-IN" dirty="0" err="1">
                <a:solidFill>
                  <a:schemeClr val="bg1"/>
                </a:solidFill>
              </a:rPr>
              <a:t>CatBoost</a:t>
            </a:r>
            <a:r>
              <a:rPr lang="en-IN" dirty="0">
                <a:solidFill>
                  <a:schemeClr val="bg1"/>
                </a:solidFill>
              </a:rPr>
              <a:t> machine learning algorithm, if we want to plot the specific features and their predictions we can use </a:t>
            </a:r>
            <a:r>
              <a:rPr lang="en-IN" dirty="0" err="1">
                <a:solidFill>
                  <a:schemeClr val="bg1"/>
                </a:solidFill>
              </a:rPr>
              <a:t>calc_feature_statics</a:t>
            </a:r>
            <a:r>
              <a:rPr lang="en-IN" dirty="0">
                <a:solidFill>
                  <a:schemeClr val="bg1"/>
                </a:solidFill>
              </a:rPr>
              <a:t> method but the </a:t>
            </a:r>
            <a:r>
              <a:rPr lang="en-IN" dirty="0" err="1">
                <a:solidFill>
                  <a:schemeClr val="bg1"/>
                </a:solidFill>
              </a:rPr>
              <a:t>cat_features</a:t>
            </a:r>
            <a:r>
              <a:rPr lang="en-IN" dirty="0">
                <a:solidFill>
                  <a:schemeClr val="bg1"/>
                </a:solidFill>
              </a:rPr>
              <a:t> has to be One-hot encoded.</a:t>
            </a:r>
          </a:p>
          <a:p>
            <a:pPr marL="3690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All these feature extraction and feature selection can be automated using a neural network.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206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 t="-17000" b="-3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59D17B4-690D-4027-B40A-57650520B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9674" y="2557669"/>
            <a:ext cx="10353762" cy="1257300"/>
          </a:xfrm>
        </p:spPr>
        <p:txBody>
          <a:bodyPr/>
          <a:lstStyle/>
          <a:p>
            <a:r>
              <a:rPr lang="en-IN" dirty="0">
                <a:solidFill>
                  <a:srgbClr val="00B0F0"/>
                </a:solidFill>
                <a:latin typeface="Baskerville Old Face" panose="02020602080505020303" pitchFamily="18" charset="0"/>
              </a:rPr>
              <a:t>Thank you </a:t>
            </a:r>
          </a:p>
        </p:txBody>
      </p:sp>
      <p:pic>
        <p:nvPicPr>
          <p:cNvPr id="12" name="Graphic 11" descr="Paw prints">
            <a:extLst>
              <a:ext uri="{FF2B5EF4-FFF2-40B4-BE49-F238E27FC236}">
                <a16:creationId xmlns:a16="http://schemas.microsoft.com/office/drawing/2014/main" id="{5F5BC1B1-DCD4-4158-AC70-EF31A28CB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72261" y="290056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713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CFBE88-467E-4FF5-9379-C138AC0F0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rgbClr val="FF0000"/>
                </a:solidFill>
              </a:rPr>
              <a:t>Problem Statement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AC3CB61-2A94-4078-A28A-23EAF9C0C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1"/>
            <a:ext cx="10353762" cy="3250924"/>
          </a:xfrm>
        </p:spPr>
        <p:txBody>
          <a:bodyPr>
            <a:normAutofit/>
          </a:bodyPr>
          <a:lstStyle/>
          <a:p>
            <a:r>
              <a:rPr lang="en-US" sz="2800" b="0" i="0" u="none" strike="noStrike" dirty="0">
                <a:solidFill>
                  <a:srgbClr val="252C33"/>
                </a:solidFill>
                <a:effectLst/>
                <a:latin typeface="Arial" panose="020B0604020202020204" pitchFamily="34" charset="0"/>
              </a:rPr>
              <a:t>A leading pet adoption agency is planning to create a virtual tour experience for their customers showcasing all animals that are available in their shelter. To enable this tour experience, you are required to build a Machine Learning model that determines type and breed of the animal based on its physical attributes and other factors.</a:t>
            </a:r>
          </a:p>
        </p:txBody>
      </p:sp>
    </p:spTree>
    <p:extLst>
      <p:ext uri="{BB962C8B-B14F-4D97-AF65-F5344CB8AC3E}">
        <p14:creationId xmlns:p14="http://schemas.microsoft.com/office/powerpoint/2010/main" val="1861787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04CEC0A-38EF-40F4-B680-78DEAA0B5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02927"/>
            <a:ext cx="10353762" cy="397565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Data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910F58EF-C776-49CE-B6CC-1C74CE5AFE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7945020"/>
              </p:ext>
            </p:extLst>
          </p:nvPr>
        </p:nvGraphicFramePr>
        <p:xfrm>
          <a:off x="803664" y="1046919"/>
          <a:ext cx="10469217" cy="550815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{0505E3EF-67EA-436B-97B2-0124C06EBD24}</a:tableStyleId>
              </a:tblPr>
              <a:tblGrid>
                <a:gridCol w="3489739">
                  <a:extLst>
                    <a:ext uri="{9D8B030D-6E8A-4147-A177-3AD203B41FA5}">
                      <a16:colId xmlns:a16="http://schemas.microsoft.com/office/drawing/2014/main" val="2288675535"/>
                    </a:ext>
                  </a:extLst>
                </a:gridCol>
                <a:gridCol w="3489739">
                  <a:extLst>
                    <a:ext uri="{9D8B030D-6E8A-4147-A177-3AD203B41FA5}">
                      <a16:colId xmlns:a16="http://schemas.microsoft.com/office/drawing/2014/main" val="3490343901"/>
                    </a:ext>
                  </a:extLst>
                </a:gridCol>
                <a:gridCol w="3489739">
                  <a:extLst>
                    <a:ext uri="{9D8B030D-6E8A-4147-A177-3AD203B41FA5}">
                      <a16:colId xmlns:a16="http://schemas.microsoft.com/office/drawing/2014/main" val="23083865"/>
                    </a:ext>
                  </a:extLst>
                </a:gridCol>
              </a:tblGrid>
              <a:tr h="385118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SI.No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Column Name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Description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678138"/>
                  </a:ext>
                </a:extLst>
              </a:tr>
              <a:tr h="39676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Pet_id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Unique Pet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996661"/>
                  </a:ext>
                </a:extLst>
              </a:tr>
              <a:tr h="53008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Issue_date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Date on which the pet was issued to the shelter.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777321"/>
                  </a:ext>
                </a:extLst>
              </a:tr>
              <a:tr h="19215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Listing_date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Date when the pet arrived at the shelter.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618614"/>
                  </a:ext>
                </a:extLst>
              </a:tr>
              <a:tr h="38961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Condition of the pet.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866794"/>
                  </a:ext>
                </a:extLst>
              </a:tr>
              <a:tr h="35799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Color_type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Color</a:t>
                      </a:r>
                      <a:r>
                        <a:rPr lang="en-IN" dirty="0"/>
                        <a:t> of the pet.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967747"/>
                  </a:ext>
                </a:extLst>
              </a:tr>
              <a:tr h="35799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Length(cm)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Length of the pet.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144376"/>
                  </a:ext>
                </a:extLst>
              </a:tr>
              <a:tr h="35799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Heigth</a:t>
                      </a:r>
                      <a:r>
                        <a:rPr lang="en-IN" dirty="0"/>
                        <a:t>(cm)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Height of the pet.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149521"/>
                  </a:ext>
                </a:extLst>
              </a:tr>
              <a:tr h="48980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Anonymous column.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532671"/>
                  </a:ext>
                </a:extLst>
              </a:tr>
              <a:tr h="48980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Anonymous column.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263115"/>
                  </a:ext>
                </a:extLst>
              </a:tr>
              <a:tr h="48980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Breed_category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Breed Category of the pet.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519920"/>
                  </a:ext>
                </a:extLst>
              </a:tr>
              <a:tr h="48980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Pet_category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Category of the pet.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44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3792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D968A-1D59-42BB-9777-C713CBCD1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65044"/>
            <a:ext cx="10353762" cy="1257300"/>
          </a:xfrm>
        </p:spPr>
        <p:txBody>
          <a:bodyPr/>
          <a:lstStyle/>
          <a:p>
            <a:r>
              <a:rPr lang="en-IN" dirty="0">
                <a:solidFill>
                  <a:srgbClr val="7030A0"/>
                </a:solidFill>
              </a:rPr>
              <a:t>Observations from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5B1BC-EB00-41F6-8CBC-E17EC2BB4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516506"/>
          </a:xfrm>
        </p:spPr>
        <p:txBody>
          <a:bodyPr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The dataset has 11 columns, [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</a:rPr>
              <a:t>pet_id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</a:rPr>
              <a:t>issue_date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</a:rPr>
              <a:t>listing_date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</a:rPr>
              <a:t>color_type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] are of object data, [condition, length(cm),  height</a:t>
            </a:r>
          </a:p>
          <a:p>
            <a:pPr marL="3690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effectLst/>
              </a:rPr>
              <a:t>  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</a:rPr>
              <a:t>breed_category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] are of float data and [X1, X2,pet_category]</a:t>
            </a:r>
          </a:p>
          <a:p>
            <a:pPr marL="3690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   are integer data.</a:t>
            </a:r>
          </a:p>
          <a:p>
            <a:pPr marL="3690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2800" b="0" i="0" u="none" strike="noStrike" dirty="0">
              <a:solidFill>
                <a:srgbClr val="000000"/>
              </a:solidFill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The ‘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</a:rPr>
              <a:t>pet_id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’ is used to identify the pet uniquely and it followed some pattern like same pet has the first integer same .</a:t>
            </a:r>
          </a:p>
          <a:p>
            <a:pPr marL="3690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2800" b="0" i="0" u="none" strike="noStrike" dirty="0">
              <a:solidFill>
                <a:srgbClr val="000000"/>
              </a:solidFill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The target columns are ‘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</a:rPr>
              <a:t>breed_category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’ and ‘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</a:rPr>
              <a:t>pet_category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’.</a:t>
            </a:r>
          </a:p>
          <a:p>
            <a:pPr marL="3690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dirty="0">
              <a:solidFill>
                <a:srgbClr val="000000"/>
              </a:solidFill>
              <a:effectLst/>
            </a:endParaRPr>
          </a:p>
          <a:p>
            <a:pPr marL="3690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dirty="0">
              <a:solidFill>
                <a:srgbClr val="000000"/>
              </a:solidFill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00000"/>
              </a:solidFill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00000"/>
              </a:solidFill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627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D968A-1D59-42BB-9777-C713CBCD1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65044"/>
            <a:ext cx="10353762" cy="1257300"/>
          </a:xfrm>
        </p:spPr>
        <p:txBody>
          <a:bodyPr/>
          <a:lstStyle/>
          <a:p>
            <a:r>
              <a:rPr lang="en-IN" dirty="0">
                <a:solidFill>
                  <a:srgbClr val="7030A0"/>
                </a:solidFill>
              </a:rPr>
              <a:t>Observations from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5B1BC-EB00-41F6-8CBC-E17EC2BB4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171950"/>
          </a:xfrm>
        </p:spPr>
        <p:txBody>
          <a:bodyPr>
            <a:normAutofit fontScale="92500" lnSpcReduction="20000"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000" b="0" i="0" u="none" strike="noStrike" dirty="0">
                <a:solidFill>
                  <a:srgbClr val="000000"/>
                </a:solidFill>
                <a:effectLst/>
              </a:rPr>
              <a:t>The ‘condition’ column has ‘1477’  Null values.</a:t>
            </a:r>
          </a:p>
          <a:p>
            <a:pPr marL="3690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3000" b="0" i="0" u="none" strike="noStrike" dirty="0">
              <a:solidFill>
                <a:srgbClr val="000000"/>
              </a:solidFill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000" b="0" i="0" u="none" strike="noStrike" dirty="0">
                <a:solidFill>
                  <a:srgbClr val="000000"/>
                </a:solidFill>
                <a:effectLst/>
              </a:rPr>
              <a:t>The ‘</a:t>
            </a:r>
            <a:r>
              <a:rPr lang="en-US" sz="3000" b="0" i="0" u="none" strike="noStrike" dirty="0" err="1">
                <a:solidFill>
                  <a:srgbClr val="000000"/>
                </a:solidFill>
                <a:effectLst/>
              </a:rPr>
              <a:t>color_type</a:t>
            </a:r>
            <a:r>
              <a:rPr lang="en-US" sz="3000" b="0" i="0" u="none" strike="noStrike" dirty="0">
                <a:solidFill>
                  <a:srgbClr val="000000"/>
                </a:solidFill>
                <a:effectLst/>
              </a:rPr>
              <a:t>’ column has 97 unique values in the training set and 95 unique values in the test set.</a:t>
            </a:r>
          </a:p>
          <a:p>
            <a:pPr marL="3690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3000" b="0" i="0" u="none" strike="noStrike" dirty="0">
              <a:solidFill>
                <a:srgbClr val="000000"/>
              </a:solidFill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000" b="0" i="0" u="none" strike="noStrike" dirty="0">
                <a:solidFill>
                  <a:srgbClr val="000000"/>
                </a:solidFill>
                <a:effectLst/>
              </a:rPr>
              <a:t>The  null values in ‘condition’ column  have a relation with the target ‘</a:t>
            </a:r>
            <a:r>
              <a:rPr lang="en-US" sz="3000" b="0" i="0" u="none" strike="noStrike" dirty="0" err="1">
                <a:solidFill>
                  <a:srgbClr val="000000"/>
                </a:solidFill>
                <a:effectLst/>
              </a:rPr>
              <a:t>breed_category</a:t>
            </a:r>
            <a:r>
              <a:rPr lang="en-US" sz="3000" b="0" i="0" u="none" strike="noStrike" dirty="0">
                <a:solidFill>
                  <a:srgbClr val="000000"/>
                </a:solidFill>
                <a:effectLst/>
              </a:rPr>
              <a:t>’ == 2.</a:t>
            </a:r>
          </a:p>
          <a:p>
            <a:pPr marL="3690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3000" b="0" i="0" u="none" strike="noStrike" dirty="0">
              <a:solidFill>
                <a:srgbClr val="000000"/>
              </a:solidFill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effectLst/>
              </a:rPr>
              <a:t>The difference in issue date and listing date gives the information about the pet’s minimum age for adoption.</a:t>
            </a:r>
          </a:p>
          <a:p>
            <a:pPr marL="3690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dirty="0">
              <a:solidFill>
                <a:srgbClr val="000000"/>
              </a:solidFill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00000"/>
              </a:solidFill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00000"/>
              </a:solidFill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3726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  <a:alpha val="7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69B6A-5E65-4B93-9EB0-6D7F1A65A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Feature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118E6-E959-498F-9491-23406DCD9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solidFill>
                  <a:schemeClr val="bg2"/>
                </a:solidFill>
                <a:effectLst/>
              </a:rPr>
              <a:t>Extracted new feature from the ‘issue date’ and the ‘listing date’ which is the difference in the number of months.</a:t>
            </a:r>
          </a:p>
          <a:p>
            <a:pPr marL="36900" indent="0">
              <a:buNone/>
            </a:pPr>
            <a:endParaRPr lang="en-IN" sz="2800" dirty="0">
              <a:solidFill>
                <a:schemeClr val="bg2"/>
              </a:solidFill>
              <a:effectLst/>
            </a:endParaRPr>
          </a:p>
          <a:p>
            <a:r>
              <a:rPr lang="en-IN" sz="2800" dirty="0">
                <a:solidFill>
                  <a:schemeClr val="bg2"/>
                </a:solidFill>
                <a:effectLst/>
              </a:rPr>
              <a:t>Extracted the pattern of naming the pets using the </a:t>
            </a:r>
            <a:r>
              <a:rPr lang="en-IN" sz="2800" dirty="0" err="1">
                <a:solidFill>
                  <a:schemeClr val="bg2"/>
                </a:solidFill>
                <a:effectLst/>
              </a:rPr>
              <a:t>pet_id</a:t>
            </a:r>
            <a:r>
              <a:rPr lang="en-IN" sz="2800" dirty="0">
                <a:solidFill>
                  <a:schemeClr val="bg2"/>
                </a:solidFill>
                <a:effectLst/>
              </a:rPr>
              <a:t> using its 1’st and 2</a:t>
            </a:r>
            <a:r>
              <a:rPr lang="en-IN" sz="2800" baseline="30000" dirty="0">
                <a:solidFill>
                  <a:schemeClr val="bg2"/>
                </a:solidFill>
                <a:effectLst/>
              </a:rPr>
              <a:t>nd</a:t>
            </a:r>
            <a:r>
              <a:rPr lang="en-IN" sz="2800" dirty="0">
                <a:solidFill>
                  <a:schemeClr val="bg2"/>
                </a:solidFill>
                <a:effectLst/>
              </a:rPr>
              <a:t> digit in its </a:t>
            </a:r>
            <a:r>
              <a:rPr lang="en-IN" sz="2800" dirty="0" err="1">
                <a:solidFill>
                  <a:schemeClr val="bg2"/>
                </a:solidFill>
                <a:effectLst/>
              </a:rPr>
              <a:t>pet_id</a:t>
            </a:r>
            <a:r>
              <a:rPr lang="en-IN" sz="2800" dirty="0">
                <a:solidFill>
                  <a:schemeClr val="bg2"/>
                </a:solidFill>
                <a:effectLst/>
              </a:rPr>
              <a:t>.</a:t>
            </a:r>
          </a:p>
          <a:p>
            <a:endParaRPr lang="en-IN" b="1" dirty="0">
              <a:solidFill>
                <a:schemeClr val="bg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07206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9B82">
            <a:alpha val="6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64BF74A-B495-43FC-BC0E-A8B17E4B1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2">
                    <a:lumMod val="10000"/>
                  </a:schemeClr>
                </a:solidFill>
              </a:rPr>
              <a:t>Splitting of data 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F96E33D9-893B-4560-BB68-341E7A3593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2900423"/>
              </p:ext>
            </p:extLst>
          </p:nvPr>
        </p:nvGraphicFramePr>
        <p:xfrm>
          <a:off x="1245704" y="2222223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8651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2F968-A388-4371-ACB3-8A7213A36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chemeClr val="tx2">
                    <a:lumMod val="25000"/>
                  </a:schemeClr>
                </a:solidFill>
              </a:rPr>
              <a:t>Classifiers that are much suited for the data.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D9A7B13-2BEF-45AD-9D68-03B6D4995C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0303426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1801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4652-237A-4B16-8431-838D184AB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>
                <a:solidFill>
                  <a:srgbClr val="7030A0"/>
                </a:solidFill>
              </a:rPr>
              <a:t>CatBoost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E5447-5ABE-483A-9B66-6268412F4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bg2"/>
                </a:solidFill>
              </a:rPr>
              <a:t>After trying different classifiers, finally found </a:t>
            </a:r>
            <a:r>
              <a:rPr lang="en-IN" dirty="0" err="1">
                <a:solidFill>
                  <a:schemeClr val="bg2"/>
                </a:solidFill>
              </a:rPr>
              <a:t>CatBoost</a:t>
            </a:r>
            <a:r>
              <a:rPr lang="en-IN" dirty="0">
                <a:solidFill>
                  <a:schemeClr val="bg2"/>
                </a:solidFill>
              </a:rPr>
              <a:t> accuracy better than those.</a:t>
            </a:r>
          </a:p>
          <a:p>
            <a:r>
              <a:rPr lang="en-IN" dirty="0">
                <a:solidFill>
                  <a:schemeClr val="bg2"/>
                </a:solidFill>
              </a:rPr>
              <a:t>Used two classifiers for the final outputs, Random Forests can alone give output for both the target features but its accuracy is less compared to </a:t>
            </a:r>
            <a:r>
              <a:rPr lang="en-IN" dirty="0" err="1">
                <a:solidFill>
                  <a:schemeClr val="bg2"/>
                </a:solidFill>
              </a:rPr>
              <a:t>XgBoost</a:t>
            </a:r>
            <a:r>
              <a:rPr lang="en-IN" dirty="0">
                <a:solidFill>
                  <a:schemeClr val="bg2"/>
                </a:solidFill>
              </a:rPr>
              <a:t> and </a:t>
            </a:r>
            <a:r>
              <a:rPr lang="en-IN" dirty="0" err="1">
                <a:solidFill>
                  <a:schemeClr val="bg2"/>
                </a:solidFill>
              </a:rPr>
              <a:t>CatBoost</a:t>
            </a:r>
            <a:r>
              <a:rPr lang="en-IN" dirty="0">
                <a:solidFill>
                  <a:schemeClr val="bg2"/>
                </a:solidFill>
              </a:rPr>
              <a:t>.</a:t>
            </a:r>
          </a:p>
          <a:p>
            <a:r>
              <a:rPr lang="en-IN" dirty="0">
                <a:solidFill>
                  <a:schemeClr val="bg2"/>
                </a:solidFill>
              </a:rPr>
              <a:t>The Standard scaling, Encoding the object datatype values are done by the classifier itself.</a:t>
            </a:r>
          </a:p>
          <a:p>
            <a:r>
              <a:rPr lang="en-IN" dirty="0">
                <a:solidFill>
                  <a:schemeClr val="bg2"/>
                </a:solidFill>
              </a:rPr>
              <a:t>Classifier1’s prediction is used to predict the Classifier2’s prediction, this way the accuracy improved.</a:t>
            </a:r>
          </a:p>
        </p:txBody>
      </p:sp>
    </p:spTree>
    <p:extLst>
      <p:ext uri="{BB962C8B-B14F-4D97-AF65-F5344CB8AC3E}">
        <p14:creationId xmlns:p14="http://schemas.microsoft.com/office/powerpoint/2010/main" val="5714182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{B90DA664-DDDC-4566-830F-B76B9A9592BC}tf11665031_win32</Template>
  <TotalTime>396</TotalTime>
  <Words>698</Words>
  <Application>Microsoft Office PowerPoint</Application>
  <PresentationFormat>Widescreen</PresentationFormat>
  <Paragraphs>142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Nova</vt:lpstr>
      <vt:lpstr>Arial Nova Light</vt:lpstr>
      <vt:lpstr>Baskerville Old Face</vt:lpstr>
      <vt:lpstr>Wingdings 2</vt:lpstr>
      <vt:lpstr>SlateVTI</vt:lpstr>
      <vt:lpstr>Adopt a Buddy </vt:lpstr>
      <vt:lpstr>Problem Statement</vt:lpstr>
      <vt:lpstr>Data</vt:lpstr>
      <vt:lpstr>Observations from the data</vt:lpstr>
      <vt:lpstr>Observations from the data</vt:lpstr>
      <vt:lpstr>Feature Extraction</vt:lpstr>
      <vt:lpstr>Splitting of data </vt:lpstr>
      <vt:lpstr>Classifiers that are much suited for the data.</vt:lpstr>
      <vt:lpstr>CatBoost</vt:lpstr>
      <vt:lpstr>CatBoost</vt:lpstr>
      <vt:lpstr>Confusion Matrix</vt:lpstr>
      <vt:lpstr>Further points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jyothi.bommidi@outlook.com</dc:creator>
  <cp:lastModifiedBy>jyothi.bommidi@outlook.com</cp:lastModifiedBy>
  <cp:revision>54</cp:revision>
  <dcterms:created xsi:type="dcterms:W3CDTF">2020-09-25T13:56:29Z</dcterms:created>
  <dcterms:modified xsi:type="dcterms:W3CDTF">2020-09-26T06:56:22Z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