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56AB6-2178-67DC-B4AA-6E57476AA884}"/>
              </a:ext>
            </a:extLst>
          </p:cNvPr>
          <p:cNvSpPr txBox="1"/>
          <p:nvPr/>
        </p:nvSpPr>
        <p:spPr>
          <a:xfrm>
            <a:off x="462977" y="192671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Have your Picture here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56925" y="1067598"/>
            <a:ext cx="8449423" cy="4379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/>
              <a:t>Name: </a:t>
            </a:r>
            <a:r>
              <a:rPr lang="en-US" sz="1900" dirty="0"/>
              <a:t>Bhargava Ram Kulla</a:t>
            </a:r>
          </a:p>
          <a:p>
            <a:pPr algn="l"/>
            <a:r>
              <a:rPr lang="en-US" sz="1900" b="1" dirty="0"/>
              <a:t>UST Role: </a:t>
            </a:r>
            <a:r>
              <a:rPr lang="en-US" sz="1900" dirty="0"/>
              <a:t>Junior SRE</a:t>
            </a:r>
          </a:p>
          <a:p>
            <a:pPr algn="l"/>
            <a:r>
              <a:rPr lang="en-US" sz="1900" b="1" dirty="0"/>
              <a:t>Location: </a:t>
            </a:r>
            <a:r>
              <a:rPr lang="en-US" sz="1900" dirty="0"/>
              <a:t>Hyderabad</a:t>
            </a:r>
          </a:p>
          <a:p>
            <a:pPr algn="l"/>
            <a:r>
              <a:rPr lang="en-US" sz="1900" b="1" dirty="0"/>
              <a:t>Family: </a:t>
            </a:r>
            <a:r>
              <a:rPr lang="en-US" sz="1900" dirty="0"/>
              <a:t>Parents and Sister </a:t>
            </a:r>
          </a:p>
          <a:p>
            <a:pPr algn="l"/>
            <a:r>
              <a:rPr lang="en-US" sz="1900" b="1" dirty="0"/>
              <a:t>Total Work Experience: </a:t>
            </a:r>
            <a:r>
              <a:rPr lang="en-US" sz="1900" dirty="0"/>
              <a:t>NA</a:t>
            </a:r>
          </a:p>
          <a:p>
            <a:pPr algn="l"/>
            <a:r>
              <a:rPr lang="en-US" sz="1900" b="1" dirty="0"/>
              <a:t>College Project: </a:t>
            </a:r>
            <a:r>
              <a:rPr lang="en-US" sz="1900" dirty="0"/>
              <a:t>Bucketing and Partitioning Data to Access Data with Low Latency </a:t>
            </a:r>
            <a:endParaRPr lang="en-US" sz="1900" b="1" dirty="0"/>
          </a:p>
          <a:p>
            <a:pPr algn="l"/>
            <a:r>
              <a:rPr lang="en-US" sz="1900" b="1" dirty="0"/>
              <a:t>Technology courses  attended: </a:t>
            </a:r>
            <a:r>
              <a:rPr lang="en-US" sz="1900" dirty="0"/>
              <a:t>Programming for Everybody(Python) - Coursera</a:t>
            </a:r>
          </a:p>
          <a:p>
            <a:pPr algn="l"/>
            <a:r>
              <a:rPr lang="en-US" sz="1900" b="1" dirty="0"/>
              <a:t>Professional Certificates : </a:t>
            </a:r>
            <a:r>
              <a:rPr lang="en-US" sz="1900" dirty="0"/>
              <a:t>AWS Certified Cloud Practitioner</a:t>
            </a:r>
          </a:p>
          <a:p>
            <a:pPr algn="l"/>
            <a:r>
              <a:rPr lang="en-US" sz="1900" b="1" dirty="0"/>
              <a:t>Professional skill set: </a:t>
            </a:r>
            <a:r>
              <a:rPr lang="en-US" sz="1900" dirty="0"/>
              <a:t>Git, Jenkins, Ansible, Kubernetes, Docker, AWS, Python</a:t>
            </a:r>
          </a:p>
          <a:p>
            <a:pPr algn="l"/>
            <a:r>
              <a:rPr lang="en-US" sz="1900" b="1" dirty="0"/>
              <a:t>Hobbies: </a:t>
            </a:r>
            <a:r>
              <a:rPr lang="en-US" sz="1900" dirty="0"/>
              <a:t>Cooking</a:t>
            </a:r>
            <a:r>
              <a:rPr lang="en-US" sz="1900" dirty="0">
                <a:sym typeface="Wingdings" panose="05000000000000000000" pitchFamily="2" charset="2"/>
              </a:rPr>
              <a:t>, Painting, Playing Badminton and Making Reels</a:t>
            </a:r>
            <a:endParaRPr lang="en-US" sz="1900" dirty="0"/>
          </a:p>
          <a:p>
            <a:pPr algn="l"/>
            <a:r>
              <a:rPr lang="en-US" sz="1900" b="1" dirty="0"/>
              <a:t>Interest: </a:t>
            </a:r>
            <a:r>
              <a:rPr lang="en-US" sz="1900" dirty="0"/>
              <a:t>Listening to Music and </a:t>
            </a:r>
            <a:r>
              <a:rPr lang="en-US" sz="1900" dirty="0">
                <a:sym typeface="Wingdings" panose="05000000000000000000" pitchFamily="2" charset="2"/>
              </a:rPr>
              <a:t>Travelling</a:t>
            </a:r>
            <a:endParaRPr lang="en-US" sz="1900" dirty="0"/>
          </a:p>
          <a:p>
            <a:pPr algn="l"/>
            <a:endParaRPr lang="en-US" sz="1900" dirty="0"/>
          </a:p>
          <a:p>
            <a:pPr algn="l"/>
            <a:endParaRPr lang="en-IN" sz="1900" dirty="0"/>
          </a:p>
        </p:txBody>
      </p:sp>
      <p:pic>
        <p:nvPicPr>
          <p:cNvPr id="6" name="Picture 5" descr="A person with a mustache and a plaid shirt">
            <a:extLst>
              <a:ext uri="{FF2B5EF4-FFF2-40B4-BE49-F238E27FC236}">
                <a16:creationId xmlns:a16="http://schemas.microsoft.com/office/drawing/2014/main" id="{7D0DCAE2-0463-2A77-6B11-8D9E35CD1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1" y="692382"/>
            <a:ext cx="2951996" cy="31355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24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94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Bhargava Ram Kulla(UST,IN)</cp:lastModifiedBy>
  <cp:revision>14</cp:revision>
  <dcterms:created xsi:type="dcterms:W3CDTF">2025-05-10T10:11:05Z</dcterms:created>
  <dcterms:modified xsi:type="dcterms:W3CDTF">2025-07-16T11:30:46Z</dcterms:modified>
</cp:coreProperties>
</file>