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1" r:id="rId16"/>
    <p:sldId id="269" r:id="rId17"/>
    <p:sldId id="270" r:id="rId18"/>
    <p:sldId id="271" r:id="rId19"/>
    <p:sldId id="282" r:id="rId20"/>
    <p:sldId id="272" r:id="rId21"/>
    <p:sldId id="283" r:id="rId22"/>
    <p:sldId id="273" r:id="rId23"/>
    <p:sldId id="274" r:id="rId24"/>
    <p:sldId id="284" r:id="rId25"/>
    <p:sldId id="275" r:id="rId26"/>
    <p:sldId id="276" r:id="rId27"/>
    <p:sldId id="277" r:id="rId28"/>
    <p:sldId id="279" r:id="rId2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6699FF"/>
    <a:srgbClr val="FF99FF"/>
    <a:srgbClr val="3366CC"/>
    <a:srgbClr val="0033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E3CBE-376B-45BE-BEF1-8BD34BF80B17}" v="129" dt="2025-05-14T02:01:48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4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huri, Bhargav" userId="906ed43c-5fd0-4de3-9d5e-87865242bb50" providerId="ADAL" clId="{13BE3CBE-376B-45BE-BEF1-8BD34BF80B17}"/>
    <pc:docChg chg="undo custSel addSld delSld modSld">
      <pc:chgData name="Pathuri, Bhargav" userId="906ed43c-5fd0-4de3-9d5e-87865242bb50" providerId="ADAL" clId="{13BE3CBE-376B-45BE-BEF1-8BD34BF80B17}" dt="2025-05-14T02:07:23.272" v="2188" actId="20577"/>
      <pc:docMkLst>
        <pc:docMk/>
      </pc:docMkLst>
      <pc:sldChg chg="modSp mod">
        <pc:chgData name="Pathuri, Bhargav" userId="906ed43c-5fd0-4de3-9d5e-87865242bb50" providerId="ADAL" clId="{13BE3CBE-376B-45BE-BEF1-8BD34BF80B17}" dt="2025-05-13T22:25:24.439" v="536" actId="13926"/>
        <pc:sldMkLst>
          <pc:docMk/>
          <pc:sldMk cId="0" sldId="257"/>
        </pc:sldMkLst>
        <pc:spChg chg="mod">
          <ac:chgData name="Pathuri, Bhargav" userId="906ed43c-5fd0-4de3-9d5e-87865242bb50" providerId="ADAL" clId="{13BE3CBE-376B-45BE-BEF1-8BD34BF80B17}" dt="2025-05-13T22:25:24.439" v="536" actId="13926"/>
          <ac:spMkLst>
            <pc:docMk/>
            <pc:sldMk cId="0" sldId="257"/>
            <ac:spMk id="2" creationId="{D8B20F75-BE74-894F-CD56-E5D371DDE0A6}"/>
          </ac:spMkLst>
        </pc:spChg>
      </pc:sldChg>
      <pc:sldChg chg="modSp mod">
        <pc:chgData name="Pathuri, Bhargav" userId="906ed43c-5fd0-4de3-9d5e-87865242bb50" providerId="ADAL" clId="{13BE3CBE-376B-45BE-BEF1-8BD34BF80B17}" dt="2025-05-13T22:26:14.368" v="541" actId="13926"/>
        <pc:sldMkLst>
          <pc:docMk/>
          <pc:sldMk cId="0" sldId="258"/>
        </pc:sldMkLst>
        <pc:spChg chg="mod">
          <ac:chgData name="Pathuri, Bhargav" userId="906ed43c-5fd0-4de3-9d5e-87865242bb50" providerId="ADAL" clId="{13BE3CBE-376B-45BE-BEF1-8BD34BF80B17}" dt="2025-05-13T22:26:14.368" v="541" actId="13926"/>
          <ac:spMkLst>
            <pc:docMk/>
            <pc:sldMk cId="0" sldId="258"/>
            <ac:spMk id="67" creationId="{00000000-0000-0000-0000-000000000000}"/>
          </ac:spMkLst>
        </pc:spChg>
      </pc:sldChg>
      <pc:sldChg chg="modSp mod">
        <pc:chgData name="Pathuri, Bhargav" userId="906ed43c-5fd0-4de3-9d5e-87865242bb50" providerId="ADAL" clId="{13BE3CBE-376B-45BE-BEF1-8BD34BF80B17}" dt="2025-05-13T22:26:38.064" v="542" actId="13926"/>
        <pc:sldMkLst>
          <pc:docMk/>
          <pc:sldMk cId="0" sldId="259"/>
        </pc:sldMkLst>
        <pc:spChg chg="mod">
          <ac:chgData name="Pathuri, Bhargav" userId="906ed43c-5fd0-4de3-9d5e-87865242bb50" providerId="ADAL" clId="{13BE3CBE-376B-45BE-BEF1-8BD34BF80B17}" dt="2025-05-13T22:26:38.064" v="542" actId="13926"/>
          <ac:spMkLst>
            <pc:docMk/>
            <pc:sldMk cId="0" sldId="259"/>
            <ac:spMk id="73" creationId="{00000000-0000-0000-0000-000000000000}"/>
          </ac:spMkLst>
        </pc:spChg>
      </pc:sldChg>
      <pc:sldChg chg="addSp modSp mod">
        <pc:chgData name="Pathuri, Bhargav" userId="906ed43c-5fd0-4de3-9d5e-87865242bb50" providerId="ADAL" clId="{13BE3CBE-376B-45BE-BEF1-8BD34BF80B17}" dt="2025-05-13T22:54:14.977" v="682" actId="20577"/>
        <pc:sldMkLst>
          <pc:docMk/>
          <pc:sldMk cId="0" sldId="261"/>
        </pc:sldMkLst>
        <pc:spChg chg="add mod">
          <ac:chgData name="Pathuri, Bhargav" userId="906ed43c-5fd0-4de3-9d5e-87865242bb50" providerId="ADAL" clId="{13BE3CBE-376B-45BE-BEF1-8BD34BF80B17}" dt="2025-05-13T22:54:14.977" v="682" actId="20577"/>
          <ac:spMkLst>
            <pc:docMk/>
            <pc:sldMk cId="0" sldId="261"/>
            <ac:spMk id="2" creationId="{B988C0FD-D5BD-AAAB-B7FB-8E1BB3F8D4AB}"/>
          </ac:spMkLst>
        </pc:spChg>
      </pc:sldChg>
      <pc:sldChg chg="addSp modSp mod">
        <pc:chgData name="Pathuri, Bhargav" userId="906ed43c-5fd0-4de3-9d5e-87865242bb50" providerId="ADAL" clId="{13BE3CBE-376B-45BE-BEF1-8BD34BF80B17}" dt="2025-05-13T21:57:54.688" v="191" actId="113"/>
        <pc:sldMkLst>
          <pc:docMk/>
          <pc:sldMk cId="0" sldId="262"/>
        </pc:sldMkLst>
        <pc:spChg chg="add mod">
          <ac:chgData name="Pathuri, Bhargav" userId="906ed43c-5fd0-4de3-9d5e-87865242bb50" providerId="ADAL" clId="{13BE3CBE-376B-45BE-BEF1-8BD34BF80B17}" dt="2025-05-13T21:55:52.767" v="130" actId="1076"/>
          <ac:spMkLst>
            <pc:docMk/>
            <pc:sldMk cId="0" sldId="262"/>
            <ac:spMk id="5" creationId="{7C6C7300-0CBF-AA3E-DB34-A81BC49818F9}"/>
          </ac:spMkLst>
        </pc:spChg>
        <pc:spChg chg="add mod">
          <ac:chgData name="Pathuri, Bhargav" userId="906ed43c-5fd0-4de3-9d5e-87865242bb50" providerId="ADAL" clId="{13BE3CBE-376B-45BE-BEF1-8BD34BF80B17}" dt="2025-05-13T21:57:54.688" v="191" actId="113"/>
          <ac:spMkLst>
            <pc:docMk/>
            <pc:sldMk cId="0" sldId="262"/>
            <ac:spMk id="6" creationId="{BF637BBC-1AB8-82EB-DE7E-DD38EB7168A6}"/>
          </ac:spMkLst>
        </pc:spChg>
      </pc:sldChg>
      <pc:sldChg chg="addSp modSp mod">
        <pc:chgData name="Pathuri, Bhargav" userId="906ed43c-5fd0-4de3-9d5e-87865242bb50" providerId="ADAL" clId="{13BE3CBE-376B-45BE-BEF1-8BD34BF80B17}" dt="2025-05-13T22:02:21.088" v="270" actId="113"/>
        <pc:sldMkLst>
          <pc:docMk/>
          <pc:sldMk cId="0" sldId="263"/>
        </pc:sldMkLst>
        <pc:spChg chg="add mod">
          <ac:chgData name="Pathuri, Bhargav" userId="906ed43c-5fd0-4de3-9d5e-87865242bb50" providerId="ADAL" clId="{13BE3CBE-376B-45BE-BEF1-8BD34BF80B17}" dt="2025-05-13T21:50:14.598" v="111" actId="1076"/>
          <ac:spMkLst>
            <pc:docMk/>
            <pc:sldMk cId="0" sldId="263"/>
            <ac:spMk id="2" creationId="{27AA56C0-CFA3-90FD-7A9E-B5F6E8AA6F39}"/>
          </ac:spMkLst>
        </pc:spChg>
        <pc:spChg chg="add mod">
          <ac:chgData name="Pathuri, Bhargav" userId="906ed43c-5fd0-4de3-9d5e-87865242bb50" providerId="ADAL" clId="{13BE3CBE-376B-45BE-BEF1-8BD34BF80B17}" dt="2025-05-13T21:54:07.438" v="123" actId="1076"/>
          <ac:spMkLst>
            <pc:docMk/>
            <pc:sldMk cId="0" sldId="263"/>
            <ac:spMk id="3" creationId="{17B70DF9-0899-D354-5BA5-0528F2A87B61}"/>
          </ac:spMkLst>
        </pc:spChg>
        <pc:spChg chg="add mod">
          <ac:chgData name="Pathuri, Bhargav" userId="906ed43c-5fd0-4de3-9d5e-87865242bb50" providerId="ADAL" clId="{13BE3CBE-376B-45BE-BEF1-8BD34BF80B17}" dt="2025-05-13T22:02:21.088" v="270" actId="113"/>
          <ac:spMkLst>
            <pc:docMk/>
            <pc:sldMk cId="0" sldId="263"/>
            <ac:spMk id="4" creationId="{596BC963-A88F-C58D-6CAE-A6D49C41AF12}"/>
          </ac:spMkLst>
        </pc:spChg>
        <pc:cxnChg chg="add">
          <ac:chgData name="Pathuri, Bhargav" userId="906ed43c-5fd0-4de3-9d5e-87865242bb50" providerId="ADAL" clId="{13BE3CBE-376B-45BE-BEF1-8BD34BF80B17}" dt="2025-05-13T22:00:06.497" v="194" actId="11529"/>
          <ac:cxnSpMkLst>
            <pc:docMk/>
            <pc:sldMk cId="0" sldId="263"/>
            <ac:cxnSpMk id="6" creationId="{BA50647C-0E72-83C8-8C1D-6B70C6CCBA93}"/>
          </ac:cxnSpMkLst>
        </pc:cxnChg>
      </pc:sldChg>
      <pc:sldChg chg="addSp modSp mod modNotes">
        <pc:chgData name="Pathuri, Bhargav" userId="906ed43c-5fd0-4de3-9d5e-87865242bb50" providerId="ADAL" clId="{13BE3CBE-376B-45BE-BEF1-8BD34BF80B17}" dt="2025-05-13T22:04:51.896" v="324" actId="20577"/>
        <pc:sldMkLst>
          <pc:docMk/>
          <pc:sldMk cId="0" sldId="264"/>
        </pc:sldMkLst>
        <pc:spChg chg="add mod">
          <ac:chgData name="Pathuri, Bhargav" userId="906ed43c-5fd0-4de3-9d5e-87865242bb50" providerId="ADAL" clId="{13BE3CBE-376B-45BE-BEF1-8BD34BF80B17}" dt="2025-05-13T22:02:55.425" v="283" actId="20577"/>
          <ac:spMkLst>
            <pc:docMk/>
            <pc:sldMk cId="0" sldId="264"/>
            <ac:spMk id="2" creationId="{D7F27A60-9636-BF89-D95C-13BD1CC84579}"/>
          </ac:spMkLst>
        </pc:spChg>
        <pc:spChg chg="add mod">
          <ac:chgData name="Pathuri, Bhargav" userId="906ed43c-5fd0-4de3-9d5e-87865242bb50" providerId="ADAL" clId="{13BE3CBE-376B-45BE-BEF1-8BD34BF80B17}" dt="2025-05-13T22:04:05.014" v="290" actId="113"/>
          <ac:spMkLst>
            <pc:docMk/>
            <pc:sldMk cId="0" sldId="264"/>
            <ac:spMk id="3" creationId="{C4EF0EBD-E1E6-443B-1F25-DB6B1152384E}"/>
          </ac:spMkLst>
        </pc:spChg>
        <pc:spChg chg="add mod">
          <ac:chgData name="Pathuri, Bhargav" userId="906ed43c-5fd0-4de3-9d5e-87865242bb50" providerId="ADAL" clId="{13BE3CBE-376B-45BE-BEF1-8BD34BF80B17}" dt="2025-05-13T22:04:51.896" v="324" actId="20577"/>
          <ac:spMkLst>
            <pc:docMk/>
            <pc:sldMk cId="0" sldId="264"/>
            <ac:spMk id="4" creationId="{6CB33443-6CED-32FC-97B5-39FB4CD10203}"/>
          </ac:spMkLst>
        </pc:spChg>
        <pc:cxnChg chg="add mod">
          <ac:chgData name="Pathuri, Bhargav" userId="906ed43c-5fd0-4de3-9d5e-87865242bb50" providerId="ADAL" clId="{13BE3CBE-376B-45BE-BEF1-8BD34BF80B17}" dt="2025-05-13T22:04:20.525" v="291"/>
          <ac:cxnSpMkLst>
            <pc:docMk/>
            <pc:sldMk cId="0" sldId="264"/>
            <ac:cxnSpMk id="5" creationId="{A8BE7385-821A-EE02-2F67-1C3105C3B82A}"/>
          </ac:cxnSpMkLst>
        </pc:cxnChg>
      </pc:sldChg>
      <pc:sldChg chg="addSp modSp mod">
        <pc:chgData name="Pathuri, Bhargav" userId="906ed43c-5fd0-4de3-9d5e-87865242bb50" providerId="ADAL" clId="{13BE3CBE-376B-45BE-BEF1-8BD34BF80B17}" dt="2025-05-13T22:09:36.143" v="388" actId="1076"/>
        <pc:sldMkLst>
          <pc:docMk/>
          <pc:sldMk cId="0" sldId="265"/>
        </pc:sldMkLst>
        <pc:spChg chg="mod">
          <ac:chgData name="Pathuri, Bhargav" userId="906ed43c-5fd0-4de3-9d5e-87865242bb50" providerId="ADAL" clId="{13BE3CBE-376B-45BE-BEF1-8BD34BF80B17}" dt="2025-05-13T22:09:36.143" v="388" actId="1076"/>
          <ac:spMkLst>
            <pc:docMk/>
            <pc:sldMk cId="0" sldId="265"/>
            <ac:spMk id="2" creationId="{4766E41D-6BC3-6898-AC91-DBE8F790F4C0}"/>
          </ac:spMkLst>
        </pc:spChg>
        <pc:spChg chg="add mod">
          <ac:chgData name="Pathuri, Bhargav" userId="906ed43c-5fd0-4de3-9d5e-87865242bb50" providerId="ADAL" clId="{13BE3CBE-376B-45BE-BEF1-8BD34BF80B17}" dt="2025-05-13T22:07:38.232" v="356" actId="207"/>
          <ac:spMkLst>
            <pc:docMk/>
            <pc:sldMk cId="0" sldId="265"/>
            <ac:spMk id="3" creationId="{C4A5DA68-25B8-A4B1-AA08-F7AD25ADA025}"/>
          </ac:spMkLst>
        </pc:spChg>
        <pc:spChg chg="add mod">
          <ac:chgData name="Pathuri, Bhargav" userId="906ed43c-5fd0-4de3-9d5e-87865242bb50" providerId="ADAL" clId="{13BE3CBE-376B-45BE-BEF1-8BD34BF80B17}" dt="2025-05-13T22:07:58.859" v="360" actId="1076"/>
          <ac:spMkLst>
            <pc:docMk/>
            <pc:sldMk cId="0" sldId="265"/>
            <ac:spMk id="4" creationId="{42DB82FC-E2C5-38B9-37EE-926664A99011}"/>
          </ac:spMkLst>
        </pc:spChg>
        <pc:spChg chg="add mod">
          <ac:chgData name="Pathuri, Bhargav" userId="906ed43c-5fd0-4de3-9d5e-87865242bb50" providerId="ADAL" clId="{13BE3CBE-376B-45BE-BEF1-8BD34BF80B17}" dt="2025-05-13T22:07:53.035" v="359" actId="1076"/>
          <ac:spMkLst>
            <pc:docMk/>
            <pc:sldMk cId="0" sldId="265"/>
            <ac:spMk id="5" creationId="{9CED67E8-2858-9962-92FC-4ACE1C5842DE}"/>
          </ac:spMkLst>
        </pc:spChg>
        <pc:spChg chg="add mod">
          <ac:chgData name="Pathuri, Bhargav" userId="906ed43c-5fd0-4de3-9d5e-87865242bb50" providerId="ADAL" clId="{13BE3CBE-376B-45BE-BEF1-8BD34BF80B17}" dt="2025-05-13T22:09:20.206" v="387" actId="207"/>
          <ac:spMkLst>
            <pc:docMk/>
            <pc:sldMk cId="0" sldId="265"/>
            <ac:spMk id="6" creationId="{F0F658A3-0A2B-C8F2-CDF7-E6A20F792F07}"/>
          </ac:spMkLst>
        </pc:spChg>
        <pc:spChg chg="mod">
          <ac:chgData name="Pathuri, Bhargav" userId="906ed43c-5fd0-4de3-9d5e-87865242bb50" providerId="ADAL" clId="{13BE3CBE-376B-45BE-BEF1-8BD34BF80B17}" dt="2025-05-13T22:07:10.993" v="353" actId="1076"/>
          <ac:spMkLst>
            <pc:docMk/>
            <pc:sldMk cId="0" sldId="265"/>
            <ac:spMk id="112" creationId="{00000000-0000-0000-0000-000000000000}"/>
          </ac:spMkLst>
        </pc:spChg>
        <pc:picChg chg="mod">
          <ac:chgData name="Pathuri, Bhargav" userId="906ed43c-5fd0-4de3-9d5e-87865242bb50" providerId="ADAL" clId="{13BE3CBE-376B-45BE-BEF1-8BD34BF80B17}" dt="2025-05-13T22:08:52.182" v="364" actId="1076"/>
          <ac:picMkLst>
            <pc:docMk/>
            <pc:sldMk cId="0" sldId="265"/>
            <ac:picMk id="115" creationId="{00000000-0000-0000-0000-000000000000}"/>
          </ac:picMkLst>
        </pc:picChg>
      </pc:sldChg>
      <pc:sldChg chg="addSp modSp mod">
        <pc:chgData name="Pathuri, Bhargav" userId="906ed43c-5fd0-4de3-9d5e-87865242bb50" providerId="ADAL" clId="{13BE3CBE-376B-45BE-BEF1-8BD34BF80B17}" dt="2025-05-13T22:17:28.922" v="532" actId="1076"/>
        <pc:sldMkLst>
          <pc:docMk/>
          <pc:sldMk cId="0" sldId="266"/>
        </pc:sldMkLst>
        <pc:spChg chg="mod">
          <ac:chgData name="Pathuri, Bhargav" userId="906ed43c-5fd0-4de3-9d5e-87865242bb50" providerId="ADAL" clId="{13BE3CBE-376B-45BE-BEF1-8BD34BF80B17}" dt="2025-05-13T22:14:33.261" v="391" actId="1076"/>
          <ac:spMkLst>
            <pc:docMk/>
            <pc:sldMk cId="0" sldId="266"/>
            <ac:spMk id="2" creationId="{DBD32C54-153F-A70B-E924-01A3D06862F6}"/>
          </ac:spMkLst>
        </pc:spChg>
        <pc:spChg chg="add mod">
          <ac:chgData name="Pathuri, Bhargav" userId="906ed43c-5fd0-4de3-9d5e-87865242bb50" providerId="ADAL" clId="{13BE3CBE-376B-45BE-BEF1-8BD34BF80B17}" dt="2025-05-13T22:15:40.570" v="442" actId="113"/>
          <ac:spMkLst>
            <pc:docMk/>
            <pc:sldMk cId="0" sldId="266"/>
            <ac:spMk id="3" creationId="{9A48A9C6-7269-AE24-09FB-D76011425560}"/>
          </ac:spMkLst>
        </pc:spChg>
        <pc:spChg chg="mod">
          <ac:chgData name="Pathuri, Bhargav" userId="906ed43c-5fd0-4de3-9d5e-87865242bb50" providerId="ADAL" clId="{13BE3CBE-376B-45BE-BEF1-8BD34BF80B17}" dt="2025-05-13T22:10:05.145" v="389" actId="1076"/>
          <ac:spMkLst>
            <pc:docMk/>
            <pc:sldMk cId="0" sldId="266"/>
            <ac:spMk id="4" creationId="{E7307DB7-6278-52A3-6923-EB545E3910C6}"/>
          </ac:spMkLst>
        </pc:spChg>
        <pc:spChg chg="add mod">
          <ac:chgData name="Pathuri, Bhargav" userId="906ed43c-5fd0-4de3-9d5e-87865242bb50" providerId="ADAL" clId="{13BE3CBE-376B-45BE-BEF1-8BD34BF80B17}" dt="2025-05-13T22:17:28.922" v="532" actId="1076"/>
          <ac:spMkLst>
            <pc:docMk/>
            <pc:sldMk cId="0" sldId="266"/>
            <ac:spMk id="5" creationId="{E8B13766-21A3-E154-4F9C-CF235CEC8F94}"/>
          </ac:spMkLst>
        </pc:spChg>
        <pc:picChg chg="mod">
          <ac:chgData name="Pathuri, Bhargav" userId="906ed43c-5fd0-4de3-9d5e-87865242bb50" providerId="ADAL" clId="{13BE3CBE-376B-45BE-BEF1-8BD34BF80B17}" dt="2025-05-13T22:14:22.920" v="390" actId="1076"/>
          <ac:picMkLst>
            <pc:docMk/>
            <pc:sldMk cId="0" sldId="266"/>
            <ac:picMk id="124" creationId="{00000000-0000-0000-0000-000000000000}"/>
          </ac:picMkLst>
        </pc:picChg>
        <pc:picChg chg="mod">
          <ac:chgData name="Pathuri, Bhargav" userId="906ed43c-5fd0-4de3-9d5e-87865242bb50" providerId="ADAL" clId="{13BE3CBE-376B-45BE-BEF1-8BD34BF80B17}" dt="2025-05-13T22:14:41.553" v="393" actId="1076"/>
          <ac:picMkLst>
            <pc:docMk/>
            <pc:sldMk cId="0" sldId="266"/>
            <ac:picMk id="125" creationId="{00000000-0000-0000-0000-000000000000}"/>
          </ac:picMkLst>
        </pc:picChg>
      </pc:sldChg>
      <pc:sldChg chg="addSp delSp modSp mod">
        <pc:chgData name="Pathuri, Bhargav" userId="906ed43c-5fd0-4de3-9d5e-87865242bb50" providerId="ADAL" clId="{13BE3CBE-376B-45BE-BEF1-8BD34BF80B17}" dt="2025-05-13T22:54:32.765" v="683" actId="1076"/>
        <pc:sldMkLst>
          <pc:docMk/>
          <pc:sldMk cId="0" sldId="267"/>
        </pc:sldMkLst>
        <pc:spChg chg="add mod">
          <ac:chgData name="Pathuri, Bhargav" userId="906ed43c-5fd0-4de3-9d5e-87865242bb50" providerId="ADAL" clId="{13BE3CBE-376B-45BE-BEF1-8BD34BF80B17}" dt="2025-05-13T22:54:32.765" v="683" actId="1076"/>
          <ac:spMkLst>
            <pc:docMk/>
            <pc:sldMk cId="0" sldId="267"/>
            <ac:spMk id="2" creationId="{FB8C1073-D482-7D6F-A7A9-6C5B4EF5B134}"/>
          </ac:spMkLst>
        </pc:spChg>
        <pc:spChg chg="add mod">
          <ac:chgData name="Pathuri, Bhargav" userId="906ed43c-5fd0-4de3-9d5e-87865242bb50" providerId="ADAL" clId="{13BE3CBE-376B-45BE-BEF1-8BD34BF80B17}" dt="2025-05-13T22:53:56.978" v="671" actId="1076"/>
          <ac:spMkLst>
            <pc:docMk/>
            <pc:sldMk cId="0" sldId="267"/>
            <ac:spMk id="3" creationId="{CD47920C-7ECE-D71A-1E75-56E2A9D68516}"/>
          </ac:spMkLst>
        </pc:spChg>
        <pc:spChg chg="del mod">
          <ac:chgData name="Pathuri, Bhargav" userId="906ed43c-5fd0-4de3-9d5e-87865242bb50" providerId="ADAL" clId="{13BE3CBE-376B-45BE-BEF1-8BD34BF80B17}" dt="2025-05-13T22:48:09.941" v="544"/>
          <ac:spMkLst>
            <pc:docMk/>
            <pc:sldMk cId="0" sldId="267"/>
            <ac:spMk id="131" creationId="{00000000-0000-0000-0000-000000000000}"/>
          </ac:spMkLst>
        </pc:spChg>
      </pc:sldChg>
      <pc:sldChg chg="addSp modSp mod">
        <pc:chgData name="Pathuri, Bhargav" userId="906ed43c-5fd0-4de3-9d5e-87865242bb50" providerId="ADAL" clId="{13BE3CBE-376B-45BE-BEF1-8BD34BF80B17}" dt="2025-05-13T23:11:33.115" v="884" actId="1076"/>
        <pc:sldMkLst>
          <pc:docMk/>
          <pc:sldMk cId="0" sldId="268"/>
        </pc:sldMkLst>
        <pc:spChg chg="add mod">
          <ac:chgData name="Pathuri, Bhargav" userId="906ed43c-5fd0-4de3-9d5e-87865242bb50" providerId="ADAL" clId="{13BE3CBE-376B-45BE-BEF1-8BD34BF80B17}" dt="2025-05-13T22:58:22.643" v="724" actId="1076"/>
          <ac:spMkLst>
            <pc:docMk/>
            <pc:sldMk cId="0" sldId="268"/>
            <ac:spMk id="2" creationId="{1FB3DBA8-965A-A496-5025-35B22BA82367}"/>
          </ac:spMkLst>
        </pc:spChg>
        <pc:spChg chg="mod">
          <ac:chgData name="Pathuri, Bhargav" userId="906ed43c-5fd0-4de3-9d5e-87865242bb50" providerId="ADAL" clId="{13BE3CBE-376B-45BE-BEF1-8BD34BF80B17}" dt="2025-05-13T22:54:47.588" v="684" actId="13926"/>
          <ac:spMkLst>
            <pc:docMk/>
            <pc:sldMk cId="0" sldId="268"/>
            <ac:spMk id="3" creationId="{123C18F5-04F0-A7A1-A6CA-951805679B03}"/>
          </ac:spMkLst>
        </pc:spChg>
        <pc:spChg chg="add">
          <ac:chgData name="Pathuri, Bhargav" userId="906ed43c-5fd0-4de3-9d5e-87865242bb50" providerId="ADAL" clId="{13BE3CBE-376B-45BE-BEF1-8BD34BF80B17}" dt="2025-05-13T22:57:10.924" v="707"/>
          <ac:spMkLst>
            <pc:docMk/>
            <pc:sldMk cId="0" sldId="268"/>
            <ac:spMk id="4" creationId="{5D72B4CB-885A-1041-FA0A-52BFE967F09D}"/>
          </ac:spMkLst>
        </pc:spChg>
        <pc:spChg chg="add">
          <ac:chgData name="Pathuri, Bhargav" userId="906ed43c-5fd0-4de3-9d5e-87865242bb50" providerId="ADAL" clId="{13BE3CBE-376B-45BE-BEF1-8BD34BF80B17}" dt="2025-05-13T22:57:17.121" v="708"/>
          <ac:spMkLst>
            <pc:docMk/>
            <pc:sldMk cId="0" sldId="268"/>
            <ac:spMk id="5" creationId="{3ECB2FE9-5C2F-7B94-ABC5-8AB9E2256909}"/>
          </ac:spMkLst>
        </pc:spChg>
        <pc:spChg chg="add">
          <ac:chgData name="Pathuri, Bhargav" userId="906ed43c-5fd0-4de3-9d5e-87865242bb50" providerId="ADAL" clId="{13BE3CBE-376B-45BE-BEF1-8BD34BF80B17}" dt="2025-05-13T22:57:27.008" v="710"/>
          <ac:spMkLst>
            <pc:docMk/>
            <pc:sldMk cId="0" sldId="268"/>
            <ac:spMk id="6" creationId="{6D41FDD0-5E4F-AA33-8C4D-F5468DAF9464}"/>
          </ac:spMkLst>
        </pc:spChg>
        <pc:spChg chg="add">
          <ac:chgData name="Pathuri, Bhargav" userId="906ed43c-5fd0-4de3-9d5e-87865242bb50" providerId="ADAL" clId="{13BE3CBE-376B-45BE-BEF1-8BD34BF80B17}" dt="2025-05-13T22:57:33.010" v="714"/>
          <ac:spMkLst>
            <pc:docMk/>
            <pc:sldMk cId="0" sldId="268"/>
            <ac:spMk id="7" creationId="{C9721956-7891-764E-3563-6DFEC4674A00}"/>
          </ac:spMkLst>
        </pc:spChg>
        <pc:spChg chg="add mod">
          <ac:chgData name="Pathuri, Bhargav" userId="906ed43c-5fd0-4de3-9d5e-87865242bb50" providerId="ADAL" clId="{13BE3CBE-376B-45BE-BEF1-8BD34BF80B17}" dt="2025-05-13T23:11:27.857" v="883" actId="1076"/>
          <ac:spMkLst>
            <pc:docMk/>
            <pc:sldMk cId="0" sldId="268"/>
            <ac:spMk id="8" creationId="{13FBC7F5-F524-1CB0-F573-F74AB2655FB7}"/>
          </ac:spMkLst>
        </pc:spChg>
        <pc:spChg chg="add mod">
          <ac:chgData name="Pathuri, Bhargav" userId="906ed43c-5fd0-4de3-9d5e-87865242bb50" providerId="ADAL" clId="{13BE3CBE-376B-45BE-BEF1-8BD34BF80B17}" dt="2025-05-13T23:11:33.115" v="884" actId="1076"/>
          <ac:spMkLst>
            <pc:docMk/>
            <pc:sldMk cId="0" sldId="268"/>
            <ac:spMk id="9" creationId="{2700F1E1-4921-4295-4802-C80455DA5C4A}"/>
          </ac:spMkLst>
        </pc:spChg>
      </pc:sldChg>
      <pc:sldChg chg="addSp delSp modSp mod">
        <pc:chgData name="Pathuri, Bhargav" userId="906ed43c-5fd0-4de3-9d5e-87865242bb50" providerId="ADAL" clId="{13BE3CBE-376B-45BE-BEF1-8BD34BF80B17}" dt="2025-05-14T00:22:26.421" v="1486" actId="21"/>
        <pc:sldMkLst>
          <pc:docMk/>
          <pc:sldMk cId="0" sldId="269"/>
        </pc:sldMkLst>
        <pc:spChg chg="add mod">
          <ac:chgData name="Pathuri, Bhargav" userId="906ed43c-5fd0-4de3-9d5e-87865242bb50" providerId="ADAL" clId="{13BE3CBE-376B-45BE-BEF1-8BD34BF80B17}" dt="2025-05-13T23:18:45.120" v="949" actId="692"/>
          <ac:spMkLst>
            <pc:docMk/>
            <pc:sldMk cId="0" sldId="269"/>
            <ac:spMk id="4" creationId="{92417BD9-18EE-FCC0-DB55-BF8022EF6E79}"/>
          </ac:spMkLst>
        </pc:spChg>
        <pc:spChg chg="add mod">
          <ac:chgData name="Pathuri, Bhargav" userId="906ed43c-5fd0-4de3-9d5e-87865242bb50" providerId="ADAL" clId="{13BE3CBE-376B-45BE-BEF1-8BD34BF80B17}" dt="2025-05-13T23:20:52.468" v="967" actId="692"/>
          <ac:spMkLst>
            <pc:docMk/>
            <pc:sldMk cId="0" sldId="269"/>
            <ac:spMk id="5" creationId="{932026B7-585B-8302-FF1A-26C7458A070D}"/>
          </ac:spMkLst>
        </pc:spChg>
        <pc:spChg chg="add mod">
          <ac:chgData name="Pathuri, Bhargav" userId="906ed43c-5fd0-4de3-9d5e-87865242bb50" providerId="ADAL" clId="{13BE3CBE-376B-45BE-BEF1-8BD34BF80B17}" dt="2025-05-13T23:27:54.561" v="1040" actId="20577"/>
          <ac:spMkLst>
            <pc:docMk/>
            <pc:sldMk cId="0" sldId="269"/>
            <ac:spMk id="8" creationId="{AE979A1F-2FD4-84AE-4F8F-3CEADCA761BC}"/>
          </ac:spMkLst>
        </pc:spChg>
        <pc:spChg chg="add del mod">
          <ac:chgData name="Pathuri, Bhargav" userId="906ed43c-5fd0-4de3-9d5e-87865242bb50" providerId="ADAL" clId="{13BE3CBE-376B-45BE-BEF1-8BD34BF80B17}" dt="2025-05-14T00:22:26.421" v="1486" actId="21"/>
          <ac:spMkLst>
            <pc:docMk/>
            <pc:sldMk cId="0" sldId="269"/>
            <ac:spMk id="18" creationId="{9DCAFA32-E09E-7629-8E30-6C9F0284CA92}"/>
          </ac:spMkLst>
        </pc:spChg>
        <pc:spChg chg="mod">
          <ac:chgData name="Pathuri, Bhargav" userId="906ed43c-5fd0-4de3-9d5e-87865242bb50" providerId="ADAL" clId="{13BE3CBE-376B-45BE-BEF1-8BD34BF80B17}" dt="2025-05-13T23:21:30.001" v="981" actId="20577"/>
          <ac:spMkLst>
            <pc:docMk/>
            <pc:sldMk cId="0" sldId="269"/>
            <ac:spMk id="142" creationId="{00000000-0000-0000-0000-000000000000}"/>
          </ac:spMkLst>
        </pc:spChg>
        <pc:picChg chg="add mod">
          <ac:chgData name="Pathuri, Bhargav" userId="906ed43c-5fd0-4de3-9d5e-87865242bb50" providerId="ADAL" clId="{13BE3CBE-376B-45BE-BEF1-8BD34BF80B17}" dt="2025-05-13T23:17:54.794" v="945" actId="14100"/>
          <ac:picMkLst>
            <pc:docMk/>
            <pc:sldMk cId="0" sldId="269"/>
            <ac:picMk id="3" creationId="{1925206F-58AE-A42B-B673-EFCB23BEBF68}"/>
          </ac:picMkLst>
        </pc:picChg>
        <pc:picChg chg="mod">
          <ac:chgData name="Pathuri, Bhargav" userId="906ed43c-5fd0-4de3-9d5e-87865242bb50" providerId="ADAL" clId="{13BE3CBE-376B-45BE-BEF1-8BD34BF80B17}" dt="2025-05-13T23:19:15.457" v="952" actId="1076"/>
          <ac:picMkLst>
            <pc:docMk/>
            <pc:sldMk cId="0" sldId="269"/>
            <ac:picMk id="145" creationId="{00000000-0000-0000-0000-000000000000}"/>
          </ac:picMkLst>
        </pc:picChg>
        <pc:cxnChg chg="add mod">
          <ac:chgData name="Pathuri, Bhargav" userId="906ed43c-5fd0-4de3-9d5e-87865242bb50" providerId="ADAL" clId="{13BE3CBE-376B-45BE-BEF1-8BD34BF80B17}" dt="2025-05-13T23:25:10.137" v="1005" actId="14100"/>
          <ac:cxnSpMkLst>
            <pc:docMk/>
            <pc:sldMk cId="0" sldId="269"/>
            <ac:cxnSpMk id="7" creationId="{CCB71312-8505-DDD8-AB7E-6EF1DD42DE92}"/>
          </ac:cxnSpMkLst>
        </pc:cxnChg>
        <pc:cxnChg chg="add del">
          <ac:chgData name="Pathuri, Bhargav" userId="906ed43c-5fd0-4de3-9d5e-87865242bb50" providerId="ADAL" clId="{13BE3CBE-376B-45BE-BEF1-8BD34BF80B17}" dt="2025-05-13T23:24:35.519" v="997" actId="11529"/>
          <ac:cxnSpMkLst>
            <pc:docMk/>
            <pc:sldMk cId="0" sldId="269"/>
            <ac:cxnSpMk id="11" creationId="{A2FDC8C2-11F2-B352-6B2C-A736E14604C2}"/>
          </ac:cxnSpMkLst>
        </pc:cxnChg>
        <pc:cxnChg chg="add">
          <ac:chgData name="Pathuri, Bhargav" userId="906ed43c-5fd0-4de3-9d5e-87865242bb50" providerId="ADAL" clId="{13BE3CBE-376B-45BE-BEF1-8BD34BF80B17}" dt="2025-05-13T23:25:59.722" v="1012" actId="11529"/>
          <ac:cxnSpMkLst>
            <pc:docMk/>
            <pc:sldMk cId="0" sldId="269"/>
            <ac:cxnSpMk id="15" creationId="{70740E63-C1E0-C80C-7428-F9251CF973E7}"/>
          </ac:cxnSpMkLst>
        </pc:cxnChg>
        <pc:cxnChg chg="add">
          <ac:chgData name="Pathuri, Bhargav" userId="906ed43c-5fd0-4de3-9d5e-87865242bb50" providerId="ADAL" clId="{13BE3CBE-376B-45BE-BEF1-8BD34BF80B17}" dt="2025-05-13T23:28:07.914" v="1041" actId="11529"/>
          <ac:cxnSpMkLst>
            <pc:docMk/>
            <pc:sldMk cId="0" sldId="269"/>
            <ac:cxnSpMk id="17" creationId="{0A39D753-C382-DB83-E857-ECE227BC0098}"/>
          </ac:cxnSpMkLst>
        </pc:cxnChg>
      </pc:sldChg>
      <pc:sldChg chg="addSp delSp modSp mod">
        <pc:chgData name="Pathuri, Bhargav" userId="906ed43c-5fd0-4de3-9d5e-87865242bb50" providerId="ADAL" clId="{13BE3CBE-376B-45BE-BEF1-8BD34BF80B17}" dt="2025-05-14T00:22:37" v="1488" actId="1076"/>
        <pc:sldMkLst>
          <pc:docMk/>
          <pc:sldMk cId="0" sldId="270"/>
        </pc:sldMkLst>
        <pc:spChg chg="add del mod">
          <ac:chgData name="Pathuri, Bhargav" userId="906ed43c-5fd0-4de3-9d5e-87865242bb50" providerId="ADAL" clId="{13BE3CBE-376B-45BE-BEF1-8BD34BF80B17}" dt="2025-05-13T23:33:15.062" v="1046"/>
          <ac:spMkLst>
            <pc:docMk/>
            <pc:sldMk cId="0" sldId="270"/>
            <ac:spMk id="2" creationId="{6A6CC7D9-29F4-2330-8997-512D26DA7912}"/>
          </ac:spMkLst>
        </pc:spChg>
        <pc:spChg chg="add mod">
          <ac:chgData name="Pathuri, Bhargav" userId="906ed43c-5fd0-4de3-9d5e-87865242bb50" providerId="ADAL" clId="{13BE3CBE-376B-45BE-BEF1-8BD34BF80B17}" dt="2025-05-13T23:48:42.308" v="1065" actId="20577"/>
          <ac:spMkLst>
            <pc:docMk/>
            <pc:sldMk cId="0" sldId="270"/>
            <ac:spMk id="3" creationId="{B6E281CF-E863-DF86-53B2-F53A8FDAFE3F}"/>
          </ac:spMkLst>
        </pc:spChg>
        <pc:spChg chg="add mod">
          <ac:chgData name="Pathuri, Bhargav" userId="906ed43c-5fd0-4de3-9d5e-87865242bb50" providerId="ADAL" clId="{13BE3CBE-376B-45BE-BEF1-8BD34BF80B17}" dt="2025-05-14T00:22:37" v="1488" actId="1076"/>
          <ac:spMkLst>
            <pc:docMk/>
            <pc:sldMk cId="0" sldId="270"/>
            <ac:spMk id="18" creationId="{9DCAFA32-E09E-7629-8E30-6C9F0284CA92}"/>
          </ac:spMkLst>
        </pc:spChg>
        <pc:picChg chg="mod">
          <ac:chgData name="Pathuri, Bhargav" userId="906ed43c-5fd0-4de3-9d5e-87865242bb50" providerId="ADAL" clId="{13BE3CBE-376B-45BE-BEF1-8BD34BF80B17}" dt="2025-05-13T23:20:08.736" v="962" actId="1076"/>
          <ac:picMkLst>
            <pc:docMk/>
            <pc:sldMk cId="0" sldId="270"/>
            <ac:picMk id="152" creationId="{00000000-0000-0000-0000-000000000000}"/>
          </ac:picMkLst>
        </pc:picChg>
        <pc:picChg chg="mod">
          <ac:chgData name="Pathuri, Bhargav" userId="906ed43c-5fd0-4de3-9d5e-87865242bb50" providerId="ADAL" clId="{13BE3CBE-376B-45BE-BEF1-8BD34BF80B17}" dt="2025-05-13T23:28:44.939" v="1042" actId="1076"/>
          <ac:picMkLst>
            <pc:docMk/>
            <pc:sldMk cId="0" sldId="270"/>
            <ac:picMk id="153" creationId="{00000000-0000-0000-0000-000000000000}"/>
          </ac:picMkLst>
        </pc:picChg>
        <pc:cxnChg chg="add mod">
          <ac:chgData name="Pathuri, Bhargav" userId="906ed43c-5fd0-4de3-9d5e-87865242bb50" providerId="ADAL" clId="{13BE3CBE-376B-45BE-BEF1-8BD34BF80B17}" dt="2025-05-13T23:47:47.143" v="1058" actId="14100"/>
          <ac:cxnSpMkLst>
            <pc:docMk/>
            <pc:sldMk cId="0" sldId="270"/>
            <ac:cxnSpMk id="5" creationId="{387C474A-8007-E341-FCEF-5FFAE4AD35A8}"/>
          </ac:cxnSpMkLst>
        </pc:cxnChg>
        <pc:cxnChg chg="add">
          <ac:chgData name="Pathuri, Bhargav" userId="906ed43c-5fd0-4de3-9d5e-87865242bb50" providerId="ADAL" clId="{13BE3CBE-376B-45BE-BEF1-8BD34BF80B17}" dt="2025-05-13T23:48:58.718" v="1066" actId="11529"/>
          <ac:cxnSpMkLst>
            <pc:docMk/>
            <pc:sldMk cId="0" sldId="270"/>
            <ac:cxnSpMk id="8" creationId="{0962467B-F4A4-EDA4-FC4E-09ACBB35386D}"/>
          </ac:cxnSpMkLst>
        </pc:cxnChg>
      </pc:sldChg>
      <pc:sldChg chg="addSp modSp mod">
        <pc:chgData name="Pathuri, Bhargav" userId="906ed43c-5fd0-4de3-9d5e-87865242bb50" providerId="ADAL" clId="{13BE3CBE-376B-45BE-BEF1-8BD34BF80B17}" dt="2025-05-14T00:08:45.228" v="1431" actId="20577"/>
        <pc:sldMkLst>
          <pc:docMk/>
          <pc:sldMk cId="0" sldId="271"/>
        </pc:sldMkLst>
        <pc:spChg chg="add mod">
          <ac:chgData name="Pathuri, Bhargav" userId="906ed43c-5fd0-4de3-9d5e-87865242bb50" providerId="ADAL" clId="{13BE3CBE-376B-45BE-BEF1-8BD34BF80B17}" dt="2025-05-13T23:58:37.627" v="1258" actId="692"/>
          <ac:spMkLst>
            <pc:docMk/>
            <pc:sldMk cId="0" sldId="271"/>
            <ac:spMk id="4" creationId="{C400793C-DD1F-6B67-0260-21F80BE0C380}"/>
          </ac:spMkLst>
        </pc:spChg>
        <pc:spChg chg="add mod">
          <ac:chgData name="Pathuri, Bhargav" userId="906ed43c-5fd0-4de3-9d5e-87865242bb50" providerId="ADAL" clId="{13BE3CBE-376B-45BE-BEF1-8BD34BF80B17}" dt="2025-05-14T00:02:17.541" v="1293" actId="692"/>
          <ac:spMkLst>
            <pc:docMk/>
            <pc:sldMk cId="0" sldId="271"/>
            <ac:spMk id="5" creationId="{6C64E2CF-A45E-3216-B023-D67F514653B7}"/>
          </ac:spMkLst>
        </pc:spChg>
        <pc:spChg chg="add mod">
          <ac:chgData name="Pathuri, Bhargav" userId="906ed43c-5fd0-4de3-9d5e-87865242bb50" providerId="ADAL" clId="{13BE3CBE-376B-45BE-BEF1-8BD34BF80B17}" dt="2025-05-14T00:05:12.804" v="1376" actId="207"/>
          <ac:spMkLst>
            <pc:docMk/>
            <pc:sldMk cId="0" sldId="271"/>
            <ac:spMk id="6" creationId="{B696A73C-BBA3-25EC-EB68-580CE6B96B61}"/>
          </ac:spMkLst>
        </pc:spChg>
        <pc:spChg chg="add mod">
          <ac:chgData name="Pathuri, Bhargav" userId="906ed43c-5fd0-4de3-9d5e-87865242bb50" providerId="ADAL" clId="{13BE3CBE-376B-45BE-BEF1-8BD34BF80B17}" dt="2025-05-14T00:08:45.228" v="1431" actId="20577"/>
          <ac:spMkLst>
            <pc:docMk/>
            <pc:sldMk cId="0" sldId="271"/>
            <ac:spMk id="7" creationId="{3DCA7119-65BD-863A-AA87-F8984244ECDD}"/>
          </ac:spMkLst>
        </pc:spChg>
        <pc:spChg chg="mod">
          <ac:chgData name="Pathuri, Bhargav" userId="906ed43c-5fd0-4de3-9d5e-87865242bb50" providerId="ADAL" clId="{13BE3CBE-376B-45BE-BEF1-8BD34BF80B17}" dt="2025-05-14T00:04:13.513" v="1337" actId="20577"/>
          <ac:spMkLst>
            <pc:docMk/>
            <pc:sldMk cId="0" sldId="271"/>
            <ac:spMk id="158" creationId="{00000000-0000-0000-0000-000000000000}"/>
          </ac:spMkLst>
        </pc:spChg>
        <pc:spChg chg="mod">
          <ac:chgData name="Pathuri, Bhargav" userId="906ed43c-5fd0-4de3-9d5e-87865242bb50" providerId="ADAL" clId="{13BE3CBE-376B-45BE-BEF1-8BD34BF80B17}" dt="2025-05-14T00:00:13.657" v="1277" actId="14100"/>
          <ac:spMkLst>
            <pc:docMk/>
            <pc:sldMk cId="0" sldId="271"/>
            <ac:spMk id="159" creationId="{00000000-0000-0000-0000-000000000000}"/>
          </ac:spMkLst>
        </pc:spChg>
        <pc:picChg chg="add mod">
          <ac:chgData name="Pathuri, Bhargav" userId="906ed43c-5fd0-4de3-9d5e-87865242bb50" providerId="ADAL" clId="{13BE3CBE-376B-45BE-BEF1-8BD34BF80B17}" dt="2025-05-13T23:58:10.604" v="1255" actId="14100"/>
          <ac:picMkLst>
            <pc:docMk/>
            <pc:sldMk cId="0" sldId="271"/>
            <ac:picMk id="3" creationId="{E4FA8188-AD7D-C8DF-E041-466242C9359C}"/>
          </ac:picMkLst>
        </pc:picChg>
        <pc:picChg chg="add mod">
          <ac:chgData name="Pathuri, Bhargav" userId="906ed43c-5fd0-4de3-9d5e-87865242bb50" providerId="ADAL" clId="{13BE3CBE-376B-45BE-BEF1-8BD34BF80B17}" dt="2025-05-14T00:01:45.249" v="1290" actId="1076"/>
          <ac:picMkLst>
            <pc:docMk/>
            <pc:sldMk cId="0" sldId="271"/>
            <ac:picMk id="4098" creationId="{07E837D2-8BBF-175B-5D94-1F943A455AB8}"/>
          </ac:picMkLst>
        </pc:picChg>
        <pc:picChg chg="add mod">
          <ac:chgData name="Pathuri, Bhargav" userId="906ed43c-5fd0-4de3-9d5e-87865242bb50" providerId="ADAL" clId="{13BE3CBE-376B-45BE-BEF1-8BD34BF80B17}" dt="2025-05-14T00:00:00.106" v="1273" actId="14100"/>
          <ac:picMkLst>
            <pc:docMk/>
            <pc:sldMk cId="0" sldId="271"/>
            <ac:picMk id="4100" creationId="{23E45A1F-CA56-52C4-DA81-C9A29CFEF66D}"/>
          </ac:picMkLst>
        </pc:picChg>
        <pc:picChg chg="add mod">
          <ac:chgData name="Pathuri, Bhargav" userId="906ed43c-5fd0-4de3-9d5e-87865242bb50" providerId="ADAL" clId="{13BE3CBE-376B-45BE-BEF1-8BD34BF80B17}" dt="2025-05-14T00:01:03.752" v="1285" actId="1076"/>
          <ac:picMkLst>
            <pc:docMk/>
            <pc:sldMk cId="0" sldId="271"/>
            <ac:picMk id="4102" creationId="{7BFC7019-AE96-305E-0B86-0E3E75D109C7}"/>
          </ac:picMkLst>
        </pc:picChg>
        <pc:picChg chg="add mod">
          <ac:chgData name="Pathuri, Bhargav" userId="906ed43c-5fd0-4de3-9d5e-87865242bb50" providerId="ADAL" clId="{13BE3CBE-376B-45BE-BEF1-8BD34BF80B17}" dt="2025-05-14T00:01:32.646" v="1289" actId="14100"/>
          <ac:picMkLst>
            <pc:docMk/>
            <pc:sldMk cId="0" sldId="271"/>
            <ac:picMk id="4104" creationId="{5A582D42-A31A-C9A1-7D8F-83637CCC4CD4}"/>
          </ac:picMkLst>
        </pc:picChg>
      </pc:sldChg>
      <pc:sldChg chg="addSp delSp modSp mod">
        <pc:chgData name="Pathuri, Bhargav" userId="906ed43c-5fd0-4de3-9d5e-87865242bb50" providerId="ADAL" clId="{13BE3CBE-376B-45BE-BEF1-8BD34BF80B17}" dt="2025-05-14T00:31:02.752" v="1533" actId="113"/>
        <pc:sldMkLst>
          <pc:docMk/>
          <pc:sldMk cId="0" sldId="272"/>
        </pc:sldMkLst>
        <pc:spChg chg="add del mod">
          <ac:chgData name="Pathuri, Bhargav" userId="906ed43c-5fd0-4de3-9d5e-87865242bb50" providerId="ADAL" clId="{13BE3CBE-376B-45BE-BEF1-8BD34BF80B17}" dt="2025-05-14T00:14:28.714" v="1485"/>
          <ac:spMkLst>
            <pc:docMk/>
            <pc:sldMk cId="0" sldId="272"/>
            <ac:spMk id="2" creationId="{C3FBD55B-B109-77EC-B89A-752694C70723}"/>
          </ac:spMkLst>
        </pc:spChg>
        <pc:spChg chg="add mod">
          <ac:chgData name="Pathuri, Bhargav" userId="906ed43c-5fd0-4de3-9d5e-87865242bb50" providerId="ADAL" clId="{13BE3CBE-376B-45BE-BEF1-8BD34BF80B17}" dt="2025-05-14T00:14:25.905" v="1483" actId="1076"/>
          <ac:spMkLst>
            <pc:docMk/>
            <pc:sldMk cId="0" sldId="272"/>
            <ac:spMk id="3" creationId="{0B1D13E9-2B5A-D3D4-0C02-FAEF63BBBC3B}"/>
          </ac:spMkLst>
        </pc:spChg>
        <pc:spChg chg="add mod">
          <ac:chgData name="Pathuri, Bhargav" userId="906ed43c-5fd0-4de3-9d5e-87865242bb50" providerId="ADAL" clId="{13BE3CBE-376B-45BE-BEF1-8BD34BF80B17}" dt="2025-05-14T00:25:14.236" v="1495" actId="20577"/>
          <ac:spMkLst>
            <pc:docMk/>
            <pc:sldMk cId="0" sldId="272"/>
            <ac:spMk id="4" creationId="{A79231EF-5D9B-71B2-15B1-5A6B47AC9087}"/>
          </ac:spMkLst>
        </pc:spChg>
        <pc:spChg chg="add">
          <ac:chgData name="Pathuri, Bhargav" userId="906ed43c-5fd0-4de3-9d5e-87865242bb50" providerId="ADAL" clId="{13BE3CBE-376B-45BE-BEF1-8BD34BF80B17}" dt="2025-05-14T00:24:55.282" v="1491"/>
          <ac:spMkLst>
            <pc:docMk/>
            <pc:sldMk cId="0" sldId="272"/>
            <ac:spMk id="5" creationId="{E564CD95-68E9-05E8-8EA6-FD429DDDFC67}"/>
          </ac:spMkLst>
        </pc:spChg>
        <pc:spChg chg="add mod">
          <ac:chgData name="Pathuri, Bhargav" userId="906ed43c-5fd0-4de3-9d5e-87865242bb50" providerId="ADAL" clId="{13BE3CBE-376B-45BE-BEF1-8BD34BF80B17}" dt="2025-05-14T00:25:34.599" v="1497"/>
          <ac:spMkLst>
            <pc:docMk/>
            <pc:sldMk cId="0" sldId="272"/>
            <ac:spMk id="6" creationId="{F5C29F59-5650-A27E-8CFD-CA6CA58D62E3}"/>
          </ac:spMkLst>
        </pc:spChg>
        <pc:spChg chg="add mod">
          <ac:chgData name="Pathuri, Bhargav" userId="906ed43c-5fd0-4de3-9d5e-87865242bb50" providerId="ADAL" clId="{13BE3CBE-376B-45BE-BEF1-8BD34BF80B17}" dt="2025-05-14T00:26:32.616" v="1504" actId="14100"/>
          <ac:spMkLst>
            <pc:docMk/>
            <pc:sldMk cId="0" sldId="272"/>
            <ac:spMk id="7" creationId="{C560B38D-FD8A-EE60-02C8-B059979B5BCB}"/>
          </ac:spMkLst>
        </pc:spChg>
        <pc:spChg chg="add mod">
          <ac:chgData name="Pathuri, Bhargav" userId="906ed43c-5fd0-4de3-9d5e-87865242bb50" providerId="ADAL" clId="{13BE3CBE-376B-45BE-BEF1-8BD34BF80B17}" dt="2025-05-14T00:31:02.752" v="1533" actId="113"/>
          <ac:spMkLst>
            <pc:docMk/>
            <pc:sldMk cId="0" sldId="272"/>
            <ac:spMk id="8" creationId="{A80B1141-4ED2-B2DB-4691-08F50DFD649F}"/>
          </ac:spMkLst>
        </pc:spChg>
        <pc:spChg chg="mod">
          <ac:chgData name="Pathuri, Bhargav" userId="906ed43c-5fd0-4de3-9d5e-87865242bb50" providerId="ADAL" clId="{13BE3CBE-376B-45BE-BEF1-8BD34BF80B17}" dt="2025-05-14T00:13:46.901" v="1474" actId="21"/>
          <ac:spMkLst>
            <pc:docMk/>
            <pc:sldMk cId="0" sldId="272"/>
            <ac:spMk id="164" creationId="{00000000-0000-0000-0000-000000000000}"/>
          </ac:spMkLst>
        </pc:spChg>
        <pc:spChg chg="add del">
          <ac:chgData name="Pathuri, Bhargav" userId="906ed43c-5fd0-4de3-9d5e-87865242bb50" providerId="ADAL" clId="{13BE3CBE-376B-45BE-BEF1-8BD34BF80B17}" dt="2025-05-14T00:25:34.599" v="1497"/>
          <ac:spMkLst>
            <pc:docMk/>
            <pc:sldMk cId="0" sldId="272"/>
            <ac:spMk id="165" creationId="{00000000-0000-0000-0000-000000000000}"/>
          </ac:spMkLst>
        </pc:spChg>
      </pc:sldChg>
      <pc:sldChg chg="addSp modSp mod">
        <pc:chgData name="Pathuri, Bhargav" userId="906ed43c-5fd0-4de3-9d5e-87865242bb50" providerId="ADAL" clId="{13BE3CBE-376B-45BE-BEF1-8BD34BF80B17}" dt="2025-05-14T00:51:06.651" v="1674" actId="1076"/>
        <pc:sldMkLst>
          <pc:docMk/>
          <pc:sldMk cId="0" sldId="273"/>
        </pc:sldMkLst>
        <pc:spChg chg="add mod">
          <ac:chgData name="Pathuri, Bhargav" userId="906ed43c-5fd0-4de3-9d5e-87865242bb50" providerId="ADAL" clId="{13BE3CBE-376B-45BE-BEF1-8BD34BF80B17}" dt="2025-05-14T00:48:04.944" v="1655" actId="113"/>
          <ac:spMkLst>
            <pc:docMk/>
            <pc:sldMk cId="0" sldId="273"/>
            <ac:spMk id="4" creationId="{F072541E-A328-B70B-5FF2-AD02FAC505CD}"/>
          </ac:spMkLst>
        </pc:spChg>
        <pc:spChg chg="add mod">
          <ac:chgData name="Pathuri, Bhargav" userId="906ed43c-5fd0-4de3-9d5e-87865242bb50" providerId="ADAL" clId="{13BE3CBE-376B-45BE-BEF1-8BD34BF80B17}" dt="2025-05-14T00:49:50.519" v="1666" actId="113"/>
          <ac:spMkLst>
            <pc:docMk/>
            <pc:sldMk cId="0" sldId="273"/>
            <ac:spMk id="5" creationId="{98FE9EC7-771E-1C8A-1A36-526275189E0E}"/>
          </ac:spMkLst>
        </pc:spChg>
        <pc:spChg chg="add">
          <ac:chgData name="Pathuri, Bhargav" userId="906ed43c-5fd0-4de3-9d5e-87865242bb50" providerId="ADAL" clId="{13BE3CBE-376B-45BE-BEF1-8BD34BF80B17}" dt="2025-05-14T00:49:12.424" v="1660"/>
          <ac:spMkLst>
            <pc:docMk/>
            <pc:sldMk cId="0" sldId="273"/>
            <ac:spMk id="6" creationId="{8BD37800-54B5-F302-841D-647B5A6C6712}"/>
          </ac:spMkLst>
        </pc:spChg>
        <pc:spChg chg="add mod">
          <ac:chgData name="Pathuri, Bhargav" userId="906ed43c-5fd0-4de3-9d5e-87865242bb50" providerId="ADAL" clId="{13BE3CBE-376B-45BE-BEF1-8BD34BF80B17}" dt="2025-05-14T00:51:06.651" v="1674" actId="1076"/>
          <ac:spMkLst>
            <pc:docMk/>
            <pc:sldMk cId="0" sldId="273"/>
            <ac:spMk id="7" creationId="{E0A5B03E-C522-ECF2-AD29-BD37F7D69861}"/>
          </ac:spMkLst>
        </pc:spChg>
        <pc:spChg chg="mod">
          <ac:chgData name="Pathuri, Bhargav" userId="906ed43c-5fd0-4de3-9d5e-87865242bb50" providerId="ADAL" clId="{13BE3CBE-376B-45BE-BEF1-8BD34BF80B17}" dt="2025-05-14T00:43:55.710" v="1629" actId="27636"/>
          <ac:spMkLst>
            <pc:docMk/>
            <pc:sldMk cId="0" sldId="273"/>
            <ac:spMk id="170" creationId="{00000000-0000-0000-0000-000000000000}"/>
          </ac:spMkLst>
        </pc:spChg>
        <pc:picChg chg="add mod">
          <ac:chgData name="Pathuri, Bhargav" userId="906ed43c-5fd0-4de3-9d5e-87865242bb50" providerId="ADAL" clId="{13BE3CBE-376B-45BE-BEF1-8BD34BF80B17}" dt="2025-05-14T00:44:53.492" v="1639" actId="1076"/>
          <ac:picMkLst>
            <pc:docMk/>
            <pc:sldMk cId="0" sldId="273"/>
            <ac:picMk id="3" creationId="{01B1EDA1-ABCF-9584-2AFB-774F235D8A7C}"/>
          </ac:picMkLst>
        </pc:picChg>
        <pc:picChg chg="mod">
          <ac:chgData name="Pathuri, Bhargav" userId="906ed43c-5fd0-4de3-9d5e-87865242bb50" providerId="ADAL" clId="{13BE3CBE-376B-45BE-BEF1-8BD34BF80B17}" dt="2025-05-14T00:48:11.931" v="1656" actId="1076"/>
          <ac:picMkLst>
            <pc:docMk/>
            <pc:sldMk cId="0" sldId="273"/>
            <ac:picMk id="173" creationId="{00000000-0000-0000-0000-000000000000}"/>
          </ac:picMkLst>
        </pc:picChg>
        <pc:picChg chg="mod">
          <ac:chgData name="Pathuri, Bhargav" userId="906ed43c-5fd0-4de3-9d5e-87865242bb50" providerId="ADAL" clId="{13BE3CBE-376B-45BE-BEF1-8BD34BF80B17}" dt="2025-05-14T00:47:37.899" v="1649" actId="1076"/>
          <ac:picMkLst>
            <pc:docMk/>
            <pc:sldMk cId="0" sldId="273"/>
            <ac:picMk id="174" creationId="{00000000-0000-0000-0000-000000000000}"/>
          </ac:picMkLst>
        </pc:picChg>
      </pc:sldChg>
      <pc:sldChg chg="addSp modSp mod">
        <pc:chgData name="Pathuri, Bhargav" userId="906ed43c-5fd0-4de3-9d5e-87865242bb50" providerId="ADAL" clId="{13BE3CBE-376B-45BE-BEF1-8BD34BF80B17}" dt="2025-05-14T00:59:50.690" v="1704" actId="1076"/>
        <pc:sldMkLst>
          <pc:docMk/>
          <pc:sldMk cId="0" sldId="274"/>
        </pc:sldMkLst>
        <pc:spChg chg="add mod">
          <ac:chgData name="Pathuri, Bhargav" userId="906ed43c-5fd0-4de3-9d5e-87865242bb50" providerId="ADAL" clId="{13BE3CBE-376B-45BE-BEF1-8BD34BF80B17}" dt="2025-05-14T00:59:50.690" v="1704" actId="1076"/>
          <ac:spMkLst>
            <pc:docMk/>
            <pc:sldMk cId="0" sldId="274"/>
            <ac:spMk id="4" creationId="{5C5088DE-BA25-CE1D-57B4-236B55486437}"/>
          </ac:spMkLst>
        </pc:spChg>
        <pc:spChg chg="add">
          <ac:chgData name="Pathuri, Bhargav" userId="906ed43c-5fd0-4de3-9d5e-87865242bb50" providerId="ADAL" clId="{13BE3CBE-376B-45BE-BEF1-8BD34BF80B17}" dt="2025-05-14T00:58:55.653" v="1697"/>
          <ac:spMkLst>
            <pc:docMk/>
            <pc:sldMk cId="0" sldId="274"/>
            <ac:spMk id="5" creationId="{429355AB-1E05-C8AA-0258-960E1F7F16CC}"/>
          </ac:spMkLst>
        </pc:spChg>
        <pc:spChg chg="mod">
          <ac:chgData name="Pathuri, Bhargav" userId="906ed43c-5fd0-4de3-9d5e-87865242bb50" providerId="ADAL" clId="{13BE3CBE-376B-45BE-BEF1-8BD34BF80B17}" dt="2025-05-14T00:52:06.302" v="1678" actId="27636"/>
          <ac:spMkLst>
            <pc:docMk/>
            <pc:sldMk cId="0" sldId="274"/>
            <ac:spMk id="179" creationId="{00000000-0000-0000-0000-000000000000}"/>
          </ac:spMkLst>
        </pc:spChg>
        <pc:spChg chg="mod">
          <ac:chgData name="Pathuri, Bhargav" userId="906ed43c-5fd0-4de3-9d5e-87865242bb50" providerId="ADAL" clId="{13BE3CBE-376B-45BE-BEF1-8BD34BF80B17}" dt="2025-05-14T00:55:48.117" v="1684" actId="27636"/>
          <ac:spMkLst>
            <pc:docMk/>
            <pc:sldMk cId="0" sldId="274"/>
            <ac:spMk id="180" creationId="{00000000-0000-0000-0000-000000000000}"/>
          </ac:spMkLst>
        </pc:spChg>
        <pc:picChg chg="add mod">
          <ac:chgData name="Pathuri, Bhargav" userId="906ed43c-5fd0-4de3-9d5e-87865242bb50" providerId="ADAL" clId="{13BE3CBE-376B-45BE-BEF1-8BD34BF80B17}" dt="2025-05-14T00:55:34.489" v="1682" actId="14100"/>
          <ac:picMkLst>
            <pc:docMk/>
            <pc:sldMk cId="0" sldId="274"/>
            <ac:picMk id="3" creationId="{BEB137BA-24C5-6EE2-5F95-705200B86546}"/>
          </ac:picMkLst>
        </pc:picChg>
        <pc:picChg chg="add mod">
          <ac:chgData name="Pathuri, Bhargav" userId="906ed43c-5fd0-4de3-9d5e-87865242bb50" providerId="ADAL" clId="{13BE3CBE-376B-45BE-BEF1-8BD34BF80B17}" dt="2025-05-14T00:56:00.688" v="1687" actId="1076"/>
          <ac:picMkLst>
            <pc:docMk/>
            <pc:sldMk cId="0" sldId="274"/>
            <ac:picMk id="9218" creationId="{30251947-B89C-65BF-B67E-07CE3C5BD70A}"/>
          </ac:picMkLst>
        </pc:picChg>
        <pc:picChg chg="add mod">
          <ac:chgData name="Pathuri, Bhargav" userId="906ed43c-5fd0-4de3-9d5e-87865242bb50" providerId="ADAL" clId="{13BE3CBE-376B-45BE-BEF1-8BD34BF80B17}" dt="2025-05-14T00:56:27.089" v="1693" actId="1076"/>
          <ac:picMkLst>
            <pc:docMk/>
            <pc:sldMk cId="0" sldId="274"/>
            <ac:picMk id="9220" creationId="{9F3EF6CE-2F8B-6081-30DB-1C8173B34D3A}"/>
          </ac:picMkLst>
        </pc:picChg>
      </pc:sldChg>
      <pc:sldChg chg="addSp delSp modSp mod">
        <pc:chgData name="Pathuri, Bhargav" userId="906ed43c-5fd0-4de3-9d5e-87865242bb50" providerId="ADAL" clId="{13BE3CBE-376B-45BE-BEF1-8BD34BF80B17}" dt="2025-05-14T01:17:23.707" v="1839" actId="1076"/>
        <pc:sldMkLst>
          <pc:docMk/>
          <pc:sldMk cId="0" sldId="275"/>
        </pc:sldMkLst>
        <pc:spChg chg="add mod">
          <ac:chgData name="Pathuri, Bhargav" userId="906ed43c-5fd0-4de3-9d5e-87865242bb50" providerId="ADAL" clId="{13BE3CBE-376B-45BE-BEF1-8BD34BF80B17}" dt="2025-05-14T01:11:56.600" v="1783" actId="1076"/>
          <ac:spMkLst>
            <pc:docMk/>
            <pc:sldMk cId="0" sldId="275"/>
            <ac:spMk id="2" creationId="{1828A7AD-3D2B-0154-6835-805BC0BAD2C3}"/>
          </ac:spMkLst>
        </pc:spChg>
        <pc:spChg chg="add mod">
          <ac:chgData name="Pathuri, Bhargav" userId="906ed43c-5fd0-4de3-9d5e-87865242bb50" providerId="ADAL" clId="{13BE3CBE-376B-45BE-BEF1-8BD34BF80B17}" dt="2025-05-14T01:12:04.004" v="1785"/>
          <ac:spMkLst>
            <pc:docMk/>
            <pc:sldMk cId="0" sldId="275"/>
            <ac:spMk id="3" creationId="{EBF6D35A-0BD6-B3DF-04BF-6C6154871937}"/>
          </ac:spMkLst>
        </pc:spChg>
        <pc:spChg chg="add mod">
          <ac:chgData name="Pathuri, Bhargav" userId="906ed43c-5fd0-4de3-9d5e-87865242bb50" providerId="ADAL" clId="{13BE3CBE-376B-45BE-BEF1-8BD34BF80B17}" dt="2025-05-14T01:17:16.805" v="1837" actId="1076"/>
          <ac:spMkLst>
            <pc:docMk/>
            <pc:sldMk cId="0" sldId="275"/>
            <ac:spMk id="4" creationId="{29960858-96D4-9720-81A3-322184240239}"/>
          </ac:spMkLst>
        </pc:spChg>
        <pc:spChg chg="add mod">
          <ac:chgData name="Pathuri, Bhargav" userId="906ed43c-5fd0-4de3-9d5e-87865242bb50" providerId="ADAL" clId="{13BE3CBE-376B-45BE-BEF1-8BD34BF80B17}" dt="2025-05-14T01:16:27.732" v="1835" actId="1076"/>
          <ac:spMkLst>
            <pc:docMk/>
            <pc:sldMk cId="0" sldId="275"/>
            <ac:spMk id="5" creationId="{1F4CA45E-92C2-4A84-1440-5BA819D2930C}"/>
          </ac:spMkLst>
        </pc:spChg>
        <pc:spChg chg="add">
          <ac:chgData name="Pathuri, Bhargav" userId="906ed43c-5fd0-4de3-9d5e-87865242bb50" providerId="ADAL" clId="{13BE3CBE-376B-45BE-BEF1-8BD34BF80B17}" dt="2025-05-14T01:15:31.131" v="1827"/>
          <ac:spMkLst>
            <pc:docMk/>
            <pc:sldMk cId="0" sldId="275"/>
            <ac:spMk id="6" creationId="{3AC17A33-5F90-3E13-6A15-F4671766569F}"/>
          </ac:spMkLst>
        </pc:spChg>
        <pc:spChg chg="mod">
          <ac:chgData name="Pathuri, Bhargav" userId="906ed43c-5fd0-4de3-9d5e-87865242bb50" providerId="ADAL" clId="{13BE3CBE-376B-45BE-BEF1-8BD34BF80B17}" dt="2025-05-14T01:10:13.110" v="1757" actId="21"/>
          <ac:spMkLst>
            <pc:docMk/>
            <pc:sldMk cId="0" sldId="275"/>
            <ac:spMk id="185" creationId="{00000000-0000-0000-0000-000000000000}"/>
          </ac:spMkLst>
        </pc:spChg>
        <pc:spChg chg="add del">
          <ac:chgData name="Pathuri, Bhargav" userId="906ed43c-5fd0-4de3-9d5e-87865242bb50" providerId="ADAL" clId="{13BE3CBE-376B-45BE-BEF1-8BD34BF80B17}" dt="2025-05-14T01:12:04.004" v="1785"/>
          <ac:spMkLst>
            <pc:docMk/>
            <pc:sldMk cId="0" sldId="275"/>
            <ac:spMk id="186" creationId="{00000000-0000-0000-0000-000000000000}"/>
          </ac:spMkLst>
        </pc:spChg>
        <pc:picChg chg="add mod">
          <ac:chgData name="Pathuri, Bhargav" userId="906ed43c-5fd0-4de3-9d5e-87865242bb50" providerId="ADAL" clId="{13BE3CBE-376B-45BE-BEF1-8BD34BF80B17}" dt="2025-05-14T01:17:23.707" v="1839" actId="1076"/>
          <ac:picMkLst>
            <pc:docMk/>
            <pc:sldMk cId="0" sldId="275"/>
            <ac:picMk id="8" creationId="{021E3B82-0831-90E0-3668-EDCB5B0E2E26}"/>
          </ac:picMkLst>
        </pc:picChg>
      </pc:sldChg>
      <pc:sldChg chg="addSp delSp modSp mod">
        <pc:chgData name="Pathuri, Bhargav" userId="906ed43c-5fd0-4de3-9d5e-87865242bb50" providerId="ADAL" clId="{13BE3CBE-376B-45BE-BEF1-8BD34BF80B17}" dt="2025-05-14T01:53:22.831" v="2136" actId="13926"/>
        <pc:sldMkLst>
          <pc:docMk/>
          <pc:sldMk cId="0" sldId="276"/>
        </pc:sldMkLst>
        <pc:spChg chg="add mod">
          <ac:chgData name="Pathuri, Bhargav" userId="906ed43c-5fd0-4de3-9d5e-87865242bb50" providerId="ADAL" clId="{13BE3CBE-376B-45BE-BEF1-8BD34BF80B17}" dt="2025-05-14T01:19:46.977" v="1848" actId="692"/>
          <ac:spMkLst>
            <pc:docMk/>
            <pc:sldMk cId="0" sldId="276"/>
            <ac:spMk id="4" creationId="{E8D3642F-90DF-A50F-21F6-225DEEDF9717}"/>
          </ac:spMkLst>
        </pc:spChg>
        <pc:spChg chg="add mod">
          <ac:chgData name="Pathuri, Bhargav" userId="906ed43c-5fd0-4de3-9d5e-87865242bb50" providerId="ADAL" clId="{13BE3CBE-376B-45BE-BEF1-8BD34BF80B17}" dt="2025-05-14T01:25:38.018" v="1875" actId="14100"/>
          <ac:spMkLst>
            <pc:docMk/>
            <pc:sldMk cId="0" sldId="276"/>
            <ac:spMk id="16" creationId="{EF8936C6-8288-901B-F82A-37A717378F15}"/>
          </ac:spMkLst>
        </pc:spChg>
        <pc:spChg chg="add mod">
          <ac:chgData name="Pathuri, Bhargav" userId="906ed43c-5fd0-4de3-9d5e-87865242bb50" providerId="ADAL" clId="{13BE3CBE-376B-45BE-BEF1-8BD34BF80B17}" dt="2025-05-14T01:26:38.830" v="1895" actId="1076"/>
          <ac:spMkLst>
            <pc:docMk/>
            <pc:sldMk cId="0" sldId="276"/>
            <ac:spMk id="17" creationId="{30667F66-E1F8-E976-FA2D-579FDB6D37C8}"/>
          </ac:spMkLst>
        </pc:spChg>
        <pc:spChg chg="add mod">
          <ac:chgData name="Pathuri, Bhargav" userId="906ed43c-5fd0-4de3-9d5e-87865242bb50" providerId="ADAL" clId="{13BE3CBE-376B-45BE-BEF1-8BD34BF80B17}" dt="2025-05-14T01:52:50.212" v="2134" actId="1076"/>
          <ac:spMkLst>
            <pc:docMk/>
            <pc:sldMk cId="0" sldId="276"/>
            <ac:spMk id="18" creationId="{A069ABA3-FADA-912A-C9E6-6C60152926F2}"/>
          </ac:spMkLst>
        </pc:spChg>
        <pc:spChg chg="add mod">
          <ac:chgData name="Pathuri, Bhargav" userId="906ed43c-5fd0-4de3-9d5e-87865242bb50" providerId="ADAL" clId="{13BE3CBE-376B-45BE-BEF1-8BD34BF80B17}" dt="2025-05-14T01:52:45.197" v="2133" actId="1076"/>
          <ac:spMkLst>
            <pc:docMk/>
            <pc:sldMk cId="0" sldId="276"/>
            <ac:spMk id="19" creationId="{E27F027B-2A05-0544-C929-B6E6496ABADE}"/>
          </ac:spMkLst>
        </pc:spChg>
        <pc:spChg chg="add mod">
          <ac:chgData name="Pathuri, Bhargav" userId="906ed43c-5fd0-4de3-9d5e-87865242bb50" providerId="ADAL" clId="{13BE3CBE-376B-45BE-BEF1-8BD34BF80B17}" dt="2025-05-14T01:44:09.652" v="1991" actId="20577"/>
          <ac:spMkLst>
            <pc:docMk/>
            <pc:sldMk cId="0" sldId="276"/>
            <ac:spMk id="20" creationId="{F33BE81A-8B48-0A6E-3170-F756900A4218}"/>
          </ac:spMkLst>
        </pc:spChg>
        <pc:spChg chg="add mod">
          <ac:chgData name="Pathuri, Bhargav" userId="906ed43c-5fd0-4de3-9d5e-87865242bb50" providerId="ADAL" clId="{13BE3CBE-376B-45BE-BEF1-8BD34BF80B17}" dt="2025-05-14T01:49:07.956" v="2017" actId="20577"/>
          <ac:spMkLst>
            <pc:docMk/>
            <pc:sldMk cId="0" sldId="276"/>
            <ac:spMk id="21" creationId="{CE9AACD3-0EDD-6B40-F897-A992BD3DA3C6}"/>
          </ac:spMkLst>
        </pc:spChg>
        <pc:spChg chg="add mod">
          <ac:chgData name="Pathuri, Bhargav" userId="906ed43c-5fd0-4de3-9d5e-87865242bb50" providerId="ADAL" clId="{13BE3CBE-376B-45BE-BEF1-8BD34BF80B17}" dt="2025-05-14T01:53:22.831" v="2136" actId="13926"/>
          <ac:spMkLst>
            <pc:docMk/>
            <pc:sldMk cId="0" sldId="276"/>
            <ac:spMk id="22" creationId="{8E7E612E-7045-71A7-A6E0-1877033490EA}"/>
          </ac:spMkLst>
        </pc:spChg>
        <pc:picChg chg="add mod">
          <ac:chgData name="Pathuri, Bhargav" userId="906ed43c-5fd0-4de3-9d5e-87865242bb50" providerId="ADAL" clId="{13BE3CBE-376B-45BE-BEF1-8BD34BF80B17}" dt="2025-05-14T01:18:11.269" v="1845" actId="1076"/>
          <ac:picMkLst>
            <pc:docMk/>
            <pc:sldMk cId="0" sldId="276"/>
            <ac:picMk id="3" creationId="{60D5DAC0-6A09-E8D0-CB49-512295319B0D}"/>
          </ac:picMkLst>
        </pc:picChg>
        <pc:cxnChg chg="add del">
          <ac:chgData name="Pathuri, Bhargav" userId="906ed43c-5fd0-4de3-9d5e-87865242bb50" providerId="ADAL" clId="{13BE3CBE-376B-45BE-BEF1-8BD34BF80B17}" dt="2025-05-14T01:20:47.742" v="1850" actId="11529"/>
          <ac:cxnSpMkLst>
            <pc:docMk/>
            <pc:sldMk cId="0" sldId="276"/>
            <ac:cxnSpMk id="6" creationId="{A89FA6D2-915D-1C91-5728-2748AB42C4B1}"/>
          </ac:cxnSpMkLst>
        </pc:cxnChg>
        <pc:cxnChg chg="add">
          <ac:chgData name="Pathuri, Bhargav" userId="906ed43c-5fd0-4de3-9d5e-87865242bb50" providerId="ADAL" clId="{13BE3CBE-376B-45BE-BEF1-8BD34BF80B17}" dt="2025-05-14T01:20:55.989" v="1851" actId="11529"/>
          <ac:cxnSpMkLst>
            <pc:docMk/>
            <pc:sldMk cId="0" sldId="276"/>
            <ac:cxnSpMk id="8" creationId="{4A0D8563-09DE-9129-5A0A-83F2DF8FF021}"/>
          </ac:cxnSpMkLst>
        </pc:cxnChg>
        <pc:cxnChg chg="add mod">
          <ac:chgData name="Pathuri, Bhargav" userId="906ed43c-5fd0-4de3-9d5e-87865242bb50" providerId="ADAL" clId="{13BE3CBE-376B-45BE-BEF1-8BD34BF80B17}" dt="2025-05-14T01:21:17.886" v="1853" actId="14100"/>
          <ac:cxnSpMkLst>
            <pc:docMk/>
            <pc:sldMk cId="0" sldId="276"/>
            <ac:cxnSpMk id="10" creationId="{679B31AF-90ED-7A1B-050D-BE3F51A2D573}"/>
          </ac:cxnSpMkLst>
        </pc:cxnChg>
        <pc:cxnChg chg="add">
          <ac:chgData name="Pathuri, Bhargav" userId="906ed43c-5fd0-4de3-9d5e-87865242bb50" providerId="ADAL" clId="{13BE3CBE-376B-45BE-BEF1-8BD34BF80B17}" dt="2025-05-14T01:21:26.708" v="1854" actId="11529"/>
          <ac:cxnSpMkLst>
            <pc:docMk/>
            <pc:sldMk cId="0" sldId="276"/>
            <ac:cxnSpMk id="13" creationId="{FA2E03F0-892C-DE55-E4C6-6E320CC0DD1B}"/>
          </ac:cxnSpMkLst>
        </pc:cxnChg>
        <pc:cxnChg chg="add">
          <ac:chgData name="Pathuri, Bhargav" userId="906ed43c-5fd0-4de3-9d5e-87865242bb50" providerId="ADAL" clId="{13BE3CBE-376B-45BE-BEF1-8BD34BF80B17}" dt="2025-05-14T01:21:34.333" v="1855" actId="11529"/>
          <ac:cxnSpMkLst>
            <pc:docMk/>
            <pc:sldMk cId="0" sldId="276"/>
            <ac:cxnSpMk id="15" creationId="{9DE67693-E8E2-B65F-0302-43374B550310}"/>
          </ac:cxnSpMkLst>
        </pc:cxnChg>
      </pc:sldChg>
      <pc:sldChg chg="addSp delSp modSp mod">
        <pc:chgData name="Pathuri, Bhargav" userId="906ed43c-5fd0-4de3-9d5e-87865242bb50" providerId="ADAL" clId="{13BE3CBE-376B-45BE-BEF1-8BD34BF80B17}" dt="2025-05-14T02:06:26.448" v="2185" actId="113"/>
        <pc:sldMkLst>
          <pc:docMk/>
          <pc:sldMk cId="0" sldId="277"/>
        </pc:sldMkLst>
        <pc:spChg chg="add mod">
          <ac:chgData name="Pathuri, Bhargav" userId="906ed43c-5fd0-4de3-9d5e-87865242bb50" providerId="ADAL" clId="{13BE3CBE-376B-45BE-BEF1-8BD34BF80B17}" dt="2025-05-14T01:59:10.354" v="2144"/>
          <ac:spMkLst>
            <pc:docMk/>
            <pc:sldMk cId="0" sldId="277"/>
            <ac:spMk id="2" creationId="{007134C8-F16C-D367-81A5-2B9D5250B160}"/>
          </ac:spMkLst>
        </pc:spChg>
        <pc:spChg chg="add">
          <ac:chgData name="Pathuri, Bhargav" userId="906ed43c-5fd0-4de3-9d5e-87865242bb50" providerId="ADAL" clId="{13BE3CBE-376B-45BE-BEF1-8BD34BF80B17}" dt="2025-05-14T02:01:45.709" v="2153"/>
          <ac:spMkLst>
            <pc:docMk/>
            <pc:sldMk cId="0" sldId="277"/>
            <ac:spMk id="3" creationId="{B2EF43BE-F459-DDF5-7AA7-F8006904A851}"/>
          </ac:spMkLst>
        </pc:spChg>
        <pc:spChg chg="mod">
          <ac:chgData name="Pathuri, Bhargav" userId="906ed43c-5fd0-4de3-9d5e-87865242bb50" providerId="ADAL" clId="{13BE3CBE-376B-45BE-BEF1-8BD34BF80B17}" dt="2025-05-14T01:53:55.455" v="2138" actId="27636"/>
          <ac:spMkLst>
            <pc:docMk/>
            <pc:sldMk cId="0" sldId="277"/>
            <ac:spMk id="198" creationId="{00000000-0000-0000-0000-000000000000}"/>
          </ac:spMkLst>
        </pc:spChg>
        <pc:spChg chg="add del mod">
          <ac:chgData name="Pathuri, Bhargav" userId="906ed43c-5fd0-4de3-9d5e-87865242bb50" providerId="ADAL" clId="{13BE3CBE-376B-45BE-BEF1-8BD34BF80B17}" dt="2025-05-14T02:06:26.448" v="2185" actId="113"/>
          <ac:spMkLst>
            <pc:docMk/>
            <pc:sldMk cId="0" sldId="277"/>
            <ac:spMk id="199" creationId="{00000000-0000-0000-0000-000000000000}"/>
          </ac:spMkLst>
        </pc:spChg>
      </pc:sldChg>
      <pc:sldChg chg="del">
        <pc:chgData name="Pathuri, Bhargav" userId="906ed43c-5fd0-4de3-9d5e-87865242bb50" providerId="ADAL" clId="{13BE3CBE-376B-45BE-BEF1-8BD34BF80B17}" dt="2025-05-14T01:54:04.042" v="2139" actId="2696"/>
        <pc:sldMkLst>
          <pc:docMk/>
          <pc:sldMk cId="0" sldId="278"/>
        </pc:sldMkLst>
      </pc:sldChg>
      <pc:sldChg chg="modSp mod">
        <pc:chgData name="Pathuri, Bhargav" userId="906ed43c-5fd0-4de3-9d5e-87865242bb50" providerId="ADAL" clId="{13BE3CBE-376B-45BE-BEF1-8BD34BF80B17}" dt="2025-05-14T01:54:48.469" v="2141" actId="207"/>
        <pc:sldMkLst>
          <pc:docMk/>
          <pc:sldMk cId="0" sldId="279"/>
        </pc:sldMkLst>
        <pc:spChg chg="mod">
          <ac:chgData name="Pathuri, Bhargav" userId="906ed43c-5fd0-4de3-9d5e-87865242bb50" providerId="ADAL" clId="{13BE3CBE-376B-45BE-BEF1-8BD34BF80B17}" dt="2025-05-14T01:54:48.469" v="2141" actId="207"/>
          <ac:spMkLst>
            <pc:docMk/>
            <pc:sldMk cId="0" sldId="279"/>
            <ac:spMk id="211" creationId="{00000000-0000-0000-0000-000000000000}"/>
          </ac:spMkLst>
        </pc:spChg>
      </pc:sldChg>
      <pc:sldChg chg="modSp mod">
        <pc:chgData name="Pathuri, Bhargav" userId="906ed43c-5fd0-4de3-9d5e-87865242bb50" providerId="ADAL" clId="{13BE3CBE-376B-45BE-BEF1-8BD34BF80B17}" dt="2025-05-14T02:07:23.272" v="2188" actId="20577"/>
        <pc:sldMkLst>
          <pc:docMk/>
          <pc:sldMk cId="781516031" sldId="280"/>
        </pc:sldMkLst>
        <pc:spChg chg="mod">
          <ac:chgData name="Pathuri, Bhargav" userId="906ed43c-5fd0-4de3-9d5e-87865242bb50" providerId="ADAL" clId="{13BE3CBE-376B-45BE-BEF1-8BD34BF80B17}" dt="2025-05-14T02:07:23.272" v="2188" actId="20577"/>
          <ac:spMkLst>
            <pc:docMk/>
            <pc:sldMk cId="781516031" sldId="280"/>
            <ac:spMk id="15" creationId="{4A6FF215-DC87-0B67-520E-6A5FBF7CBE0C}"/>
          </ac:spMkLst>
        </pc:spChg>
      </pc:sldChg>
      <pc:sldChg chg="addSp modSp new mod">
        <pc:chgData name="Pathuri, Bhargav" userId="906ed43c-5fd0-4de3-9d5e-87865242bb50" providerId="ADAL" clId="{13BE3CBE-376B-45BE-BEF1-8BD34BF80B17}" dt="2025-05-13T23:14:52.872" v="919" actId="113"/>
        <pc:sldMkLst>
          <pc:docMk/>
          <pc:sldMk cId="3381871131" sldId="281"/>
        </pc:sldMkLst>
        <pc:spChg chg="mod">
          <ac:chgData name="Pathuri, Bhargav" userId="906ed43c-5fd0-4de3-9d5e-87865242bb50" providerId="ADAL" clId="{13BE3CBE-376B-45BE-BEF1-8BD34BF80B17}" dt="2025-05-13T23:04:38.677" v="805" actId="27636"/>
          <ac:spMkLst>
            <pc:docMk/>
            <pc:sldMk cId="3381871131" sldId="281"/>
            <ac:spMk id="2" creationId="{A3707F7B-FFAE-06CE-D38A-712EE7DE7CF7}"/>
          </ac:spMkLst>
        </pc:spChg>
        <pc:spChg chg="add mod">
          <ac:chgData name="Pathuri, Bhargav" userId="906ed43c-5fd0-4de3-9d5e-87865242bb50" providerId="ADAL" clId="{13BE3CBE-376B-45BE-BEF1-8BD34BF80B17}" dt="2025-05-13T23:12:44.993" v="895" actId="1076"/>
          <ac:spMkLst>
            <pc:docMk/>
            <pc:sldMk cId="3381871131" sldId="281"/>
            <ac:spMk id="6" creationId="{EC0888BF-41FD-98BA-56F6-A64EB90F21B7}"/>
          </ac:spMkLst>
        </pc:spChg>
        <pc:spChg chg="add mod">
          <ac:chgData name="Pathuri, Bhargav" userId="906ed43c-5fd0-4de3-9d5e-87865242bb50" providerId="ADAL" clId="{13BE3CBE-376B-45BE-BEF1-8BD34BF80B17}" dt="2025-05-13T23:12:52.521" v="896" actId="1076"/>
          <ac:spMkLst>
            <pc:docMk/>
            <pc:sldMk cId="3381871131" sldId="281"/>
            <ac:spMk id="7" creationId="{EEE1958D-D6C6-E78D-C0CE-F5010403E473}"/>
          </ac:spMkLst>
        </pc:spChg>
        <pc:spChg chg="add">
          <ac:chgData name="Pathuri, Bhargav" userId="906ed43c-5fd0-4de3-9d5e-87865242bb50" providerId="ADAL" clId="{13BE3CBE-376B-45BE-BEF1-8BD34BF80B17}" dt="2025-05-13T23:09:50" v="869"/>
          <ac:spMkLst>
            <pc:docMk/>
            <pc:sldMk cId="3381871131" sldId="281"/>
            <ac:spMk id="8" creationId="{158F3AE8-3694-2045-582D-CBC9649FBE3B}"/>
          </ac:spMkLst>
        </pc:spChg>
        <pc:spChg chg="add mod">
          <ac:chgData name="Pathuri, Bhargav" userId="906ed43c-5fd0-4de3-9d5e-87865242bb50" providerId="ADAL" clId="{13BE3CBE-376B-45BE-BEF1-8BD34BF80B17}" dt="2025-05-13T23:14:52.872" v="919" actId="113"/>
          <ac:spMkLst>
            <pc:docMk/>
            <pc:sldMk cId="3381871131" sldId="281"/>
            <ac:spMk id="9" creationId="{258E6DA1-4BA5-A326-4C4A-1A385D1820F8}"/>
          </ac:spMkLst>
        </pc:spChg>
        <pc:picChg chg="add mod">
          <ac:chgData name="Pathuri, Bhargav" userId="906ed43c-5fd0-4de3-9d5e-87865242bb50" providerId="ADAL" clId="{13BE3CBE-376B-45BE-BEF1-8BD34BF80B17}" dt="2025-05-13T23:12:03.071" v="887" actId="1076"/>
          <ac:picMkLst>
            <pc:docMk/>
            <pc:sldMk cId="3381871131" sldId="281"/>
            <ac:picMk id="5" creationId="{C6B5830D-95B1-372D-BE9B-B9257A1607C2}"/>
          </ac:picMkLst>
        </pc:picChg>
      </pc:sldChg>
      <pc:sldChg chg="addSp delSp modSp new mod">
        <pc:chgData name="Pathuri, Bhargav" userId="906ed43c-5fd0-4de3-9d5e-87865242bb50" providerId="ADAL" clId="{13BE3CBE-376B-45BE-BEF1-8BD34BF80B17}" dt="2025-05-14T00:11:59.332" v="1473" actId="13926"/>
        <pc:sldMkLst>
          <pc:docMk/>
          <pc:sldMk cId="25811096" sldId="282"/>
        </pc:sldMkLst>
        <pc:spChg chg="mod">
          <ac:chgData name="Pathuri, Bhargav" userId="906ed43c-5fd0-4de3-9d5e-87865242bb50" providerId="ADAL" clId="{13BE3CBE-376B-45BE-BEF1-8BD34BF80B17}" dt="2025-05-14T00:09:39.119" v="1463" actId="207"/>
          <ac:spMkLst>
            <pc:docMk/>
            <pc:sldMk cId="25811096" sldId="282"/>
            <ac:spMk id="2" creationId="{08B7DAA8-AE9A-DB81-712B-C0E87C4FC2D8}"/>
          </ac:spMkLst>
        </pc:spChg>
        <pc:spChg chg="add del mod">
          <ac:chgData name="Pathuri, Bhargav" userId="906ed43c-5fd0-4de3-9d5e-87865242bb50" providerId="ADAL" clId="{13BE3CBE-376B-45BE-BEF1-8BD34BF80B17}" dt="2025-05-14T00:11:59.332" v="1473" actId="13926"/>
          <ac:spMkLst>
            <pc:docMk/>
            <pc:sldMk cId="25811096" sldId="282"/>
            <ac:spMk id="3" creationId="{06222ECE-89A3-4D4F-C210-4513525C96C7}"/>
          </ac:spMkLst>
        </pc:spChg>
        <pc:spChg chg="add mod">
          <ac:chgData name="Pathuri, Bhargav" userId="906ed43c-5fd0-4de3-9d5e-87865242bb50" providerId="ADAL" clId="{13BE3CBE-376B-45BE-BEF1-8BD34BF80B17}" dt="2025-05-14T00:11:07.661" v="1465"/>
          <ac:spMkLst>
            <pc:docMk/>
            <pc:sldMk cId="25811096" sldId="282"/>
            <ac:spMk id="4" creationId="{281EEE83-731F-7B35-9032-A55D4F226FF3}"/>
          </ac:spMkLst>
        </pc:spChg>
      </pc:sldChg>
      <pc:sldChg chg="addSp modSp new mod">
        <pc:chgData name="Pathuri, Bhargav" userId="906ed43c-5fd0-4de3-9d5e-87865242bb50" providerId="ADAL" clId="{13BE3CBE-376B-45BE-BEF1-8BD34BF80B17}" dt="2025-05-14T00:43:07.986" v="1624" actId="1076"/>
        <pc:sldMkLst>
          <pc:docMk/>
          <pc:sldMk cId="1824505336" sldId="283"/>
        </pc:sldMkLst>
        <pc:spChg chg="mod">
          <ac:chgData name="Pathuri, Bhargav" userId="906ed43c-5fd0-4de3-9d5e-87865242bb50" providerId="ADAL" clId="{13BE3CBE-376B-45BE-BEF1-8BD34BF80B17}" dt="2025-05-14T00:31:46.959" v="1566" actId="27636"/>
          <ac:spMkLst>
            <pc:docMk/>
            <pc:sldMk cId="1824505336" sldId="283"/>
            <ac:spMk id="2" creationId="{8A9B6B46-FFAB-3CE0-6094-E8335B392DDE}"/>
          </ac:spMkLst>
        </pc:spChg>
        <pc:spChg chg="add mod">
          <ac:chgData name="Pathuri, Bhargav" userId="906ed43c-5fd0-4de3-9d5e-87865242bb50" providerId="ADAL" clId="{13BE3CBE-376B-45BE-BEF1-8BD34BF80B17}" dt="2025-05-14T00:43:07.986" v="1624" actId="1076"/>
          <ac:spMkLst>
            <pc:docMk/>
            <pc:sldMk cId="1824505336" sldId="283"/>
            <ac:spMk id="5" creationId="{C434C75C-F43D-8E7C-6BFE-205ADFFE9FC0}"/>
          </ac:spMkLst>
        </pc:spChg>
        <pc:spChg chg="add mod">
          <ac:chgData name="Pathuri, Bhargav" userId="906ed43c-5fd0-4de3-9d5e-87865242bb50" providerId="ADAL" clId="{13BE3CBE-376B-45BE-BEF1-8BD34BF80B17}" dt="2025-05-14T00:42:27.827" v="1596" actId="113"/>
          <ac:spMkLst>
            <pc:docMk/>
            <pc:sldMk cId="1824505336" sldId="283"/>
            <ac:spMk id="6" creationId="{2D48F122-8E96-D75A-D8F8-B9F32D8D265D}"/>
          </ac:spMkLst>
        </pc:spChg>
        <pc:spChg chg="add">
          <ac:chgData name="Pathuri, Bhargav" userId="906ed43c-5fd0-4de3-9d5e-87865242bb50" providerId="ADAL" clId="{13BE3CBE-376B-45BE-BEF1-8BD34BF80B17}" dt="2025-05-14T00:41:18.727" v="1572"/>
          <ac:spMkLst>
            <pc:docMk/>
            <pc:sldMk cId="1824505336" sldId="283"/>
            <ac:spMk id="7" creationId="{81AC0CCD-D602-A478-B3EE-C7C34D950DBA}"/>
          </ac:spMkLst>
        </pc:spChg>
        <pc:picChg chg="add mod">
          <ac:chgData name="Pathuri, Bhargav" userId="906ed43c-5fd0-4de3-9d5e-87865242bb50" providerId="ADAL" clId="{13BE3CBE-376B-45BE-BEF1-8BD34BF80B17}" dt="2025-05-14T00:43:00.859" v="1623" actId="1076"/>
          <ac:picMkLst>
            <pc:docMk/>
            <pc:sldMk cId="1824505336" sldId="283"/>
            <ac:picMk id="4" creationId="{57E748A5-17AC-FFE8-246B-C39A6C872E35}"/>
          </ac:picMkLst>
        </pc:picChg>
      </pc:sldChg>
      <pc:sldChg chg="modSp new del mod">
        <pc:chgData name="Pathuri, Bhargav" userId="906ed43c-5fd0-4de3-9d5e-87865242bb50" providerId="ADAL" clId="{13BE3CBE-376B-45BE-BEF1-8BD34BF80B17}" dt="2025-05-14T00:43:46.483" v="1626" actId="2696"/>
        <pc:sldMkLst>
          <pc:docMk/>
          <pc:sldMk cId="376595556" sldId="284"/>
        </pc:sldMkLst>
        <pc:spChg chg="mod">
          <ac:chgData name="Pathuri, Bhargav" userId="906ed43c-5fd0-4de3-9d5e-87865242bb50" providerId="ADAL" clId="{13BE3CBE-376B-45BE-BEF1-8BD34BF80B17}" dt="2025-05-14T00:43:38.569" v="1625" actId="21"/>
          <ac:spMkLst>
            <pc:docMk/>
            <pc:sldMk cId="376595556" sldId="284"/>
            <ac:spMk id="2" creationId="{7AF35B47-4C42-7C9F-F3E6-622023BC591C}"/>
          </ac:spMkLst>
        </pc:spChg>
      </pc:sldChg>
      <pc:sldChg chg="modSp new mod">
        <pc:chgData name="Pathuri, Bhargav" userId="906ed43c-5fd0-4de3-9d5e-87865242bb50" providerId="ADAL" clId="{13BE3CBE-376B-45BE-BEF1-8BD34BF80B17}" dt="2025-05-14T01:10:00.514" v="1756" actId="113"/>
        <pc:sldMkLst>
          <pc:docMk/>
          <pc:sldMk cId="2259935112" sldId="284"/>
        </pc:sldMkLst>
        <pc:spChg chg="mod">
          <ac:chgData name="Pathuri, Bhargav" userId="906ed43c-5fd0-4de3-9d5e-87865242bb50" providerId="ADAL" clId="{13BE3CBE-376B-45BE-BEF1-8BD34BF80B17}" dt="2025-05-14T01:00:18.960" v="1734" actId="207"/>
          <ac:spMkLst>
            <pc:docMk/>
            <pc:sldMk cId="2259935112" sldId="284"/>
            <ac:spMk id="2" creationId="{9ADA9BAA-42CC-C241-09B5-97856EF14C48}"/>
          </ac:spMkLst>
        </pc:spChg>
        <pc:spChg chg="mod">
          <ac:chgData name="Pathuri, Bhargav" userId="906ed43c-5fd0-4de3-9d5e-87865242bb50" providerId="ADAL" clId="{13BE3CBE-376B-45BE-BEF1-8BD34BF80B17}" dt="2025-05-14T01:10:00.514" v="1756" actId="113"/>
          <ac:spMkLst>
            <pc:docMk/>
            <pc:sldMk cId="2259935112" sldId="284"/>
            <ac:spMk id="3" creationId="{B8259EF3-08C6-3A46-DBF7-A144F0A878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5107437e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5107437e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5107437e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5107437e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5107437e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5107437e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5107437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5107437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5107437e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5107437e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5107437e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5107437e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5107437e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5107437e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5107437e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5107437e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5107437e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5107437e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5107437e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5107437e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5107437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5107437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5107437e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5107437e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5107437e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5107437e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5107437e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5107437e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5107437e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5107437e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5107437e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5107437e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5107437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5107437e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5107437e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5107437e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5107437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5107437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5107437e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5107437e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5107437e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5107437e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5107437e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5107437e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ensus.gov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4"/>
            <a:ext cx="8520600" cy="28164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3150" b="1" dirty="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3150" b="1" dirty="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3150" b="1" dirty="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3150" b="1" dirty="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3150" b="1" dirty="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3150" b="1" dirty="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3150" b="1" dirty="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Broadband accessibility and the digital divide</a:t>
            </a:r>
            <a:endParaRPr sz="3150" b="1" dirty="0">
              <a:solidFill>
                <a:srgbClr val="3D85C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D85C6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9436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Bhargav Pathuri</a:t>
            </a:r>
          </a:p>
          <a:p>
            <a:pPr marL="59436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MLPP 2025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1" title="newplot (1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3207"/>
            <a:ext cx="9144001" cy="4317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F27A60-9636-BF89-D95C-13BD1CC84579}"/>
              </a:ext>
            </a:extLst>
          </p:cNvPr>
          <p:cNvSpPr txBox="1"/>
          <p:nvPr/>
        </p:nvSpPr>
        <p:spPr>
          <a:xfrm>
            <a:off x="129951" y="4126365"/>
            <a:ext cx="22987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Many counties has </a:t>
            </a:r>
          </a:p>
          <a:p>
            <a:r>
              <a:rPr lang="en-US" dirty="0"/>
              <a:t>Score &gt;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F0EBD-E1E6-443B-1F25-DB6B1152384E}"/>
              </a:ext>
            </a:extLst>
          </p:cNvPr>
          <p:cNvSpPr txBox="1"/>
          <p:nvPr/>
        </p:nvSpPr>
        <p:spPr>
          <a:xfrm>
            <a:off x="7391400" y="1644650"/>
            <a:ext cx="14409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visualization illustrates regions where higher income aligns with 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higher broadband access, emphasizing the correlation between economic status and digital connectivity.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33443-6CED-32FC-97B5-39FB4CD10203}"/>
              </a:ext>
            </a:extLst>
          </p:cNvPr>
          <p:cNvSpPr txBox="1"/>
          <p:nvPr/>
        </p:nvSpPr>
        <p:spPr>
          <a:xfrm>
            <a:off x="2569335" y="4603255"/>
            <a:ext cx="2762534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Confirming </a:t>
            </a:r>
            <a:r>
              <a:rPr lang="en-US" sz="1050" b="1" dirty="0"/>
              <a:t>Income has very high impact on Broadband usage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BE7385-821A-EE02-2F67-1C3105C3B82A}"/>
              </a:ext>
            </a:extLst>
          </p:cNvPr>
          <p:cNvCxnSpPr/>
          <p:nvPr/>
        </p:nvCxnSpPr>
        <p:spPr>
          <a:xfrm>
            <a:off x="2125014" y="4649585"/>
            <a:ext cx="444321" cy="21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690" y="5506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25" y="573987"/>
            <a:ext cx="3174849" cy="21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114" y="635633"/>
            <a:ext cx="2965862" cy="1990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20492"/>
            <a:ext cx="3004300" cy="20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3883" y="2958617"/>
            <a:ext cx="3094324" cy="21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66E41D-6BC3-6898-AC91-DBE8F790F4C0}"/>
              </a:ext>
            </a:extLst>
          </p:cNvPr>
          <p:cNvSpPr txBox="1"/>
          <p:nvPr/>
        </p:nvSpPr>
        <p:spPr>
          <a:xfrm>
            <a:off x="3715247" y="2204883"/>
            <a:ext cx="148938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Impact of Socio-economic features on Broadband 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5DA68-25B8-A4B1-AA08-F7AD25ADA025}"/>
              </a:ext>
            </a:extLst>
          </p:cNvPr>
          <p:cNvSpPr txBox="1"/>
          <p:nvPr/>
        </p:nvSpPr>
        <p:spPr>
          <a:xfrm>
            <a:off x="808849" y="343155"/>
            <a:ext cx="2009999" cy="2308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Positive correlation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B82FC-E2C5-38B9-37EE-926664A99011}"/>
              </a:ext>
            </a:extLst>
          </p:cNvPr>
          <p:cNvSpPr txBox="1"/>
          <p:nvPr/>
        </p:nvSpPr>
        <p:spPr>
          <a:xfrm>
            <a:off x="6235148" y="329601"/>
            <a:ext cx="2009999" cy="2308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Positive 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D67E8-2858-9962-92FC-4ACE1C5842DE}"/>
              </a:ext>
            </a:extLst>
          </p:cNvPr>
          <p:cNvSpPr txBox="1"/>
          <p:nvPr/>
        </p:nvSpPr>
        <p:spPr>
          <a:xfrm>
            <a:off x="759480" y="2789659"/>
            <a:ext cx="2009999" cy="2308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Positive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658A3-0A2B-C8F2-CDF7-E6A20F792F07}"/>
              </a:ext>
            </a:extLst>
          </p:cNvPr>
          <p:cNvSpPr txBox="1"/>
          <p:nvPr/>
        </p:nvSpPr>
        <p:spPr>
          <a:xfrm>
            <a:off x="6235147" y="2698453"/>
            <a:ext cx="2009999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Negative correlation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27" y="1523520"/>
            <a:ext cx="3411500" cy="27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851" y="1673813"/>
            <a:ext cx="4335999" cy="24374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307DB7-6278-52A3-6923-EB545E3910C6}"/>
              </a:ext>
            </a:extLst>
          </p:cNvPr>
          <p:cNvSpPr txBox="1"/>
          <p:nvPr/>
        </p:nvSpPr>
        <p:spPr>
          <a:xfrm>
            <a:off x="3193960" y="1215743"/>
            <a:ext cx="195114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Impact of Age &amp; Race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BD32C54-153F-A70B-E924-01A3D06862F6}"/>
              </a:ext>
            </a:extLst>
          </p:cNvPr>
          <p:cNvSpPr/>
          <p:nvPr/>
        </p:nvSpPr>
        <p:spPr>
          <a:xfrm>
            <a:off x="1725769" y="3979942"/>
            <a:ext cx="708338" cy="26259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8A9C6-7269-AE24-09FB-D76011425560}"/>
              </a:ext>
            </a:extLst>
          </p:cNvPr>
          <p:cNvSpPr txBox="1"/>
          <p:nvPr/>
        </p:nvSpPr>
        <p:spPr>
          <a:xfrm>
            <a:off x="505674" y="4496120"/>
            <a:ext cx="3048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Working age group </a:t>
            </a:r>
            <a:r>
              <a:rPr lang="en-US" sz="1200" dirty="0">
                <a:solidFill>
                  <a:schemeClr val="tx1"/>
                </a:solidFill>
              </a:rPr>
              <a:t>has high broadband usage.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13766-21A3-E154-4F9C-CF235CEC8F94}"/>
              </a:ext>
            </a:extLst>
          </p:cNvPr>
          <p:cNvSpPr txBox="1"/>
          <p:nvPr/>
        </p:nvSpPr>
        <p:spPr>
          <a:xfrm>
            <a:off x="5145109" y="4496120"/>
            <a:ext cx="36068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All Races have good broadband access, confirming </a:t>
            </a:r>
            <a:r>
              <a:rPr lang="en-US" sz="1200" b="1" dirty="0"/>
              <a:t>Race has a very minimal impact</a:t>
            </a:r>
            <a:r>
              <a:rPr lang="en-US" sz="12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D85C6"/>
                </a:solidFill>
              </a:rPr>
              <a:t>Initial Analysis Summary</a:t>
            </a:r>
            <a:endParaRPr sz="2000" dirty="0">
              <a:solidFill>
                <a:srgbClr val="3D85C6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8C1073-D482-7D6F-A7A9-6C5B4EF5B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0926" y="1137046"/>
            <a:ext cx="77316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initial analysis and visualizations identified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median income, education level,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employment, poverty rate, and the population aged 18 and above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the major key factors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influencing broadband access.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however, further analysis through </a:t>
            </a: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machine learning models is necessary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to quantify these relationships.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    Employing regression or classification models will help determine the </a:t>
            </a: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extent to which these features impact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     broadband usage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and identify the most influential factors.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7920C-7ECE-D71A-1E75-56E2A9D68516}"/>
              </a:ext>
            </a:extLst>
          </p:cNvPr>
          <p:cNvSpPr txBox="1"/>
          <p:nvPr/>
        </p:nvSpPr>
        <p:spPr>
          <a:xfrm>
            <a:off x="2185481" y="3767848"/>
            <a:ext cx="44552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 moving to Methods and Results…….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Methods &amp; Results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C18F5-04F0-A7A1-A6CA-951805679B03}"/>
              </a:ext>
            </a:extLst>
          </p:cNvPr>
          <p:cNvSpPr txBox="1"/>
          <p:nvPr/>
        </p:nvSpPr>
        <p:spPr>
          <a:xfrm>
            <a:off x="2339662" y="1264008"/>
            <a:ext cx="39452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/>
              <a:t>Classification Task - </a:t>
            </a:r>
            <a:r>
              <a:rPr lang="en" dirty="0">
                <a:highlight>
                  <a:srgbClr val="FFFF00"/>
                </a:highlight>
              </a:rPr>
              <a:t>Random Forest Classifier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3DBA8-965A-A496-5025-35B22BA82367}"/>
              </a:ext>
            </a:extLst>
          </p:cNvPr>
          <p:cNvSpPr txBox="1"/>
          <p:nvPr/>
        </p:nvSpPr>
        <p:spPr>
          <a:xfrm>
            <a:off x="522049" y="1683318"/>
            <a:ext cx="429638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Why this method??</a:t>
            </a:r>
          </a:p>
          <a:p>
            <a:endParaRPr lang="en-US" dirty="0"/>
          </a:p>
          <a:p>
            <a:r>
              <a:rPr lang="en-US" dirty="0"/>
              <a:t>A Random Forest Classifier was selected for its robustness against overfitting, ability to handle complex feature interactions, and capacity to assess feature importance effectively.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BC7F5-F524-1CB0-F573-F74AB2655FB7}"/>
              </a:ext>
            </a:extLst>
          </p:cNvPr>
          <p:cNvSpPr txBox="1"/>
          <p:nvPr/>
        </p:nvSpPr>
        <p:spPr>
          <a:xfrm>
            <a:off x="522049" y="3179846"/>
            <a:ext cx="3186608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Features:- </a:t>
            </a:r>
          </a:p>
          <a:p>
            <a:endParaRPr lang="en-US" sz="1100" b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sz="1100" b="0" dirty="0">
                <a:solidFill>
                  <a:schemeClr val="tx1"/>
                </a:solidFill>
                <a:effectLst/>
                <a:latin typeface="+mn-lt"/>
              </a:rPr>
              <a:t>["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+mn-lt"/>
              </a:rPr>
              <a:t>Education_Level</a:t>
            </a:r>
            <a:r>
              <a:rPr lang="en-US" sz="1100" b="0" dirty="0">
                <a:solidFill>
                  <a:schemeClr val="tx1"/>
                </a:solidFill>
                <a:effectLst/>
                <a:latin typeface="+mn-lt"/>
              </a:rPr>
              <a:t>", "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+mn-lt"/>
              </a:rPr>
              <a:t>Median_Income</a:t>
            </a:r>
            <a:r>
              <a:rPr lang="en-US" sz="1100" b="0" dirty="0">
                <a:solidFill>
                  <a:schemeClr val="tx1"/>
                </a:solidFill>
                <a:effectLst/>
                <a:latin typeface="+mn-lt"/>
              </a:rPr>
              <a:t>", "Poverty_Rate", "Employed_16_and_above", "Age_18_and_above"]</a:t>
            </a:r>
          </a:p>
          <a:p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0F1E1-4921-4295-4802-C80455DA5C4A}"/>
              </a:ext>
            </a:extLst>
          </p:cNvPr>
          <p:cNvSpPr txBox="1"/>
          <p:nvPr/>
        </p:nvSpPr>
        <p:spPr>
          <a:xfrm>
            <a:off x="6284890" y="3048496"/>
            <a:ext cx="204929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Target ??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7F7B-FFAE-06CE-D38A-712EE7DE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Target </a:t>
            </a:r>
            <a:r>
              <a:rPr 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 Broadband Class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D21CE-E338-FE3C-E9B1-18DD25C88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5830D-95B1-372D-BE9B-B9257A160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17344"/>
            <a:ext cx="7510452" cy="915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888BF-41FD-98BA-56F6-A64EB90F21B7}"/>
              </a:ext>
            </a:extLst>
          </p:cNvPr>
          <p:cNvSpPr txBox="1"/>
          <p:nvPr/>
        </p:nvSpPr>
        <p:spPr>
          <a:xfrm>
            <a:off x="311699" y="3185115"/>
            <a:ext cx="7510452" cy="938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Why this for classification as a target?</a:t>
            </a:r>
          </a:p>
          <a:p>
            <a:endParaRPr lang="en-US" sz="1100" b="1" dirty="0"/>
          </a:p>
          <a:p>
            <a:r>
              <a:rPr lang="en-US" sz="1100" dirty="0"/>
              <a:t>This method facilitates </a:t>
            </a:r>
            <a:r>
              <a:rPr lang="en-US" sz="1100" b="1" dirty="0"/>
              <a:t>balanced binary classification </a:t>
            </a:r>
            <a:r>
              <a:rPr lang="en-US" sz="1100" dirty="0"/>
              <a:t>based on broadband access using the </a:t>
            </a:r>
            <a:r>
              <a:rPr lang="en-US" sz="1100" b="1" dirty="0"/>
              <a:t>median as a threshold</a:t>
            </a:r>
            <a:r>
              <a:rPr lang="en-US" sz="1100" dirty="0"/>
              <a:t>, enabling the identification of counties with lower access and the exploration of </a:t>
            </a:r>
            <a:r>
              <a:rPr lang="en-US" sz="1100" b="1" dirty="0"/>
              <a:t>underlying socioeconomic factors</a:t>
            </a:r>
            <a:r>
              <a:rPr lang="en-US" sz="1100" dirty="0"/>
              <a:t>.</a:t>
            </a:r>
            <a:endParaRPr 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1958D-D6C6-E78D-C0CE-F5010403E473}"/>
              </a:ext>
            </a:extLst>
          </p:cNvPr>
          <p:cNvSpPr txBox="1"/>
          <p:nvPr/>
        </p:nvSpPr>
        <p:spPr>
          <a:xfrm>
            <a:off x="311699" y="1870385"/>
            <a:ext cx="7510452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Procedure:</a:t>
            </a:r>
            <a:endParaRPr lang="en-US" sz="11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national median broadband percentage was calculated to serve as a threshold value.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Counties with broadband usage equal to or above the median were assigned a class label of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1 (Well-Connected)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Counties with broadband usage below the median were assigned a class label of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0 (Underserved)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>
              <a:buNone/>
            </a:pP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E6DA1-4BA5-A326-4C4A-1A385D1820F8}"/>
              </a:ext>
            </a:extLst>
          </p:cNvPr>
          <p:cNvSpPr txBox="1"/>
          <p:nvPr/>
        </p:nvSpPr>
        <p:spPr>
          <a:xfrm>
            <a:off x="311699" y="4161291"/>
            <a:ext cx="7510452" cy="938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Objective:</a:t>
            </a: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classification task aims to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determine the extent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to which socioeconomic disparities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contribute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to broadband accessibility in different counties.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7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Results and analysis (Key metrics)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518722"/>
            <a:ext cx="2529424" cy="187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25206F-58AE-A42B-B673-EFCB23BEB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1" y="1152476"/>
            <a:ext cx="2931114" cy="107474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2417BD9-18EE-FCC0-DB55-BF8022EF6E79}"/>
              </a:ext>
            </a:extLst>
          </p:cNvPr>
          <p:cNvSpPr/>
          <p:nvPr/>
        </p:nvSpPr>
        <p:spPr>
          <a:xfrm>
            <a:off x="2325189" y="1828800"/>
            <a:ext cx="333102" cy="19594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2026B7-585B-8302-FF1A-26C7458A070D}"/>
              </a:ext>
            </a:extLst>
          </p:cNvPr>
          <p:cNvSpPr/>
          <p:nvPr/>
        </p:nvSpPr>
        <p:spPr>
          <a:xfrm>
            <a:off x="2325189" y="1456509"/>
            <a:ext cx="333102" cy="3135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B71312-8505-DDD8-AB7E-6EF1DD42DE92}"/>
              </a:ext>
            </a:extLst>
          </p:cNvPr>
          <p:cNvCxnSpPr>
            <a:cxnSpLocks/>
          </p:cNvCxnSpPr>
          <p:nvPr/>
        </p:nvCxnSpPr>
        <p:spPr>
          <a:xfrm>
            <a:off x="2658291" y="1926771"/>
            <a:ext cx="1227908" cy="23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979A1F-2FD4-84AE-4F8F-3CEADCA761BC}"/>
              </a:ext>
            </a:extLst>
          </p:cNvPr>
          <p:cNvSpPr txBox="1"/>
          <p:nvPr/>
        </p:nvSpPr>
        <p:spPr>
          <a:xfrm>
            <a:off x="3886199" y="1152474"/>
            <a:ext cx="4859383" cy="3493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sz="11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F1-score, balancing precision and recall, is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0.82 for Low Broadband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0.81 for High Broadband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showing comparable model performance for both classes.</a:t>
            </a:r>
          </a:p>
          <a:p>
            <a:endParaRPr lang="en-US" sz="11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overall accuracy of the model is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81%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indicating that the model correctly classified broadband access levels in 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81% of cases.</a:t>
            </a:r>
          </a:p>
          <a:p>
            <a:endParaRPr lang="en-US" sz="11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endParaRPr lang="en-US" sz="11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Roboto" panose="02000000000000000000" pitchFamily="2" charset="0"/>
              </a:rPr>
              <a:t>Confusion Matrix:</a:t>
            </a:r>
          </a:p>
          <a:p>
            <a:endParaRPr lang="en-US" sz="11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confusion matrix reveals that the model correctly classified: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263 counties as Low Broadband (True Negatives)</a:t>
            </a:r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249 counties as High Broadband (True Positives)</a:t>
            </a:r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Misclassifications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52 counties falsely classified as High Broadband (False Positives)</a:t>
            </a:r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65 counties falsely classified as Low Broadband (False Negatives)</a:t>
            </a:r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confusion matrix highlights a slight bias towards classifying High Broadband counties as Low Broadband, as indicated by the higher count of false negatives.</a:t>
            </a:r>
          </a:p>
          <a:p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740E63-C1E0-C80C-7428-F9251CF973E7}"/>
              </a:ext>
            </a:extLst>
          </p:cNvPr>
          <p:cNvCxnSpPr>
            <a:stCxn id="5" idx="6"/>
          </p:cNvCxnSpPr>
          <p:nvPr/>
        </p:nvCxnSpPr>
        <p:spPr>
          <a:xfrm flipV="1">
            <a:off x="2658291" y="1567543"/>
            <a:ext cx="1227908" cy="4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39D753-C382-DB83-E857-ECE227BC0098}"/>
              </a:ext>
            </a:extLst>
          </p:cNvPr>
          <p:cNvCxnSpPr/>
          <p:nvPr/>
        </p:nvCxnSpPr>
        <p:spPr>
          <a:xfrm>
            <a:off x="2978331" y="3272246"/>
            <a:ext cx="90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500945"/>
            <a:ext cx="3711661" cy="2170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81" y="2806104"/>
            <a:ext cx="3822696" cy="18923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281CF-E863-DF86-53B2-F53A8FDAFE3F}"/>
              </a:ext>
            </a:extLst>
          </p:cNvPr>
          <p:cNvSpPr txBox="1"/>
          <p:nvPr/>
        </p:nvSpPr>
        <p:spPr>
          <a:xfrm>
            <a:off x="4963886" y="685801"/>
            <a:ext cx="3402873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ROC Curve and AUC Score:</a:t>
            </a:r>
            <a:endParaRPr lang="en-US" sz="11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ROC curve plots the trade-off between the True Positive Rate and False Positive Rate at various thresholds.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Area Under the Curve (AUC) is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0.89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indicating strong model performance in distinguishing between the two classes.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Feature Importance Analysis:</a:t>
            </a:r>
            <a:endParaRPr lang="en-US" sz="11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feature importance plot ranks the features based on their contribution to the model’s predictive accuracy.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Median Income (0.316)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is identified as the most influential feature, followed by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Age 18 and Above (0.259)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Other features — 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Employed 16 and Above (0.156), Poverty Rate (0.150), and Education Level (0.120)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— also contribute to the model but to a lesser extent.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7C474A-8007-E341-FCEF-5FFAE4AD35A8}"/>
              </a:ext>
            </a:extLst>
          </p:cNvPr>
          <p:cNvCxnSpPr>
            <a:cxnSpLocks/>
          </p:cNvCxnSpPr>
          <p:nvPr/>
        </p:nvCxnSpPr>
        <p:spPr>
          <a:xfrm>
            <a:off x="4023360" y="1282644"/>
            <a:ext cx="94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62467B-F4A4-EDA4-FC4E-09ACBB35386D}"/>
              </a:ext>
            </a:extLst>
          </p:cNvPr>
          <p:cNvCxnSpPr/>
          <p:nvPr/>
        </p:nvCxnSpPr>
        <p:spPr>
          <a:xfrm>
            <a:off x="4023360" y="3598817"/>
            <a:ext cx="940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CAFA32-E09E-7629-8E30-6C9F0284CA92}"/>
              </a:ext>
            </a:extLst>
          </p:cNvPr>
          <p:cNvSpPr txBox="1"/>
          <p:nvPr/>
        </p:nvSpPr>
        <p:spPr>
          <a:xfrm>
            <a:off x="2050868" y="4712613"/>
            <a:ext cx="3644537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Next step to use hyper parameter tuning to improve the model accuracy…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D85C6"/>
                </a:solidFill>
              </a:rPr>
              <a:t>Results after Hyperparameter tunning using GridSearchCV</a:t>
            </a:r>
            <a:endParaRPr sz="1800" dirty="0">
              <a:solidFill>
                <a:srgbClr val="3D85C6"/>
              </a:solidFill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A8188-AD7D-C8DF-E041-466242C9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4201127" cy="102902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400793C-DD1F-6B67-0260-21F80BE0C380}"/>
              </a:ext>
            </a:extLst>
          </p:cNvPr>
          <p:cNvSpPr/>
          <p:nvPr/>
        </p:nvSpPr>
        <p:spPr>
          <a:xfrm>
            <a:off x="1887583" y="1861457"/>
            <a:ext cx="261257" cy="1371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E837D2-8BBF-175B-5D94-1F943A45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0" y="2316246"/>
            <a:ext cx="1882860" cy="14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BFC7019-AE96-305E-0B86-0E3E75D10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408" y="2316246"/>
            <a:ext cx="3057616" cy="18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A582D42-A31A-C9A1-7D8F-83637CCC4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32" y="2534107"/>
            <a:ext cx="3181258" cy="13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C64E2CF-A45E-3216-B023-D67F514653B7}"/>
              </a:ext>
            </a:extLst>
          </p:cNvPr>
          <p:cNvSpPr/>
          <p:nvPr/>
        </p:nvSpPr>
        <p:spPr>
          <a:xfrm>
            <a:off x="1521823" y="2571750"/>
            <a:ext cx="156754" cy="24982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96A73C-BBA3-25EC-EB68-580CE6B96B61}"/>
              </a:ext>
            </a:extLst>
          </p:cNvPr>
          <p:cNvSpPr txBox="1"/>
          <p:nvPr/>
        </p:nvSpPr>
        <p:spPr>
          <a:xfrm>
            <a:off x="4780420" y="1257567"/>
            <a:ext cx="394557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Best parameters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Accuracy improved from 81 to 82%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A7119-65BD-863A-AA87-F8984244ECDD}"/>
              </a:ext>
            </a:extLst>
          </p:cNvPr>
          <p:cNvSpPr txBox="1"/>
          <p:nvPr/>
        </p:nvSpPr>
        <p:spPr>
          <a:xfrm>
            <a:off x="862148" y="4179050"/>
            <a:ext cx="7524205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number of correctly classified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Low Broadband counties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increased from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263 to 267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reducing false positives from 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52 to 48.</a:t>
            </a:r>
          </a:p>
          <a:p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AUC score increased from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0.89 to 0.90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, indicating a marginal improvement in the model’s ability to distinguish between the two classes effectively. The feature importance ranking remained consistent, with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Median Income (0.353)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Age 18 and Above (0.279)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remaining the most influential predictors and values slightly changed.</a:t>
            </a:r>
          </a:p>
          <a:p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DAA8-AE9A-DB81-712B-C0E87C4F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Classification task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22ECE-89A3-4D4F-C210-4513525C9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selected features — Education Level, Median Income, Poverty Rate, Employment (16 and above), and Age (18 and above)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— collectively predicted </a:t>
            </a:r>
            <a:r>
              <a:rPr lang="en-US" sz="1600" dirty="0">
                <a:solidFill>
                  <a:schemeClr val="tx1"/>
                </a:solidFill>
              </a:rPr>
              <a:t>broadband access levels with an accuracy of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81%</a:t>
            </a:r>
            <a:r>
              <a:rPr lang="en-US" sz="1600" dirty="0">
                <a:solidFill>
                  <a:schemeClr val="tx1"/>
                </a:solidFill>
              </a:rPr>
              <a:t>, indicating a strong predictive capability. </a:t>
            </a:r>
            <a:r>
              <a:rPr lang="en-US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Median income </a:t>
            </a:r>
            <a:r>
              <a:rPr lang="en-US" sz="1600" dirty="0">
                <a:solidFill>
                  <a:schemeClr val="tx1"/>
                </a:solidFill>
              </a:rPr>
              <a:t>emerged as the most influential factor, suggesting that further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exploration of other features could potentially enhance the remaining 19% prediction accuracy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3D85C6"/>
                </a:solidFill>
              </a:rPr>
              <a:t>Introduction:-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B20F75-BE74-894F-CD56-E5D371DDE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9489" y="1232922"/>
            <a:ext cx="66749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Broadband Accessibility: A Critical Digital Divide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education, healthcare, employment, and civic engagement.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Despite digital advancements, disparities persist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affecting rural areas, low-income households,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marginalized groups.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Disparities: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Limited access to online learning resources for rural and low-income students.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Inequality: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Restricted job opportunities and remote work due to connectivity issues.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Gaps: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 telehealth access in underserved and rural areas.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Focus:</a:t>
            </a:r>
            <a:r>
              <a:rPr kumimoji="0" lang="en-US" alt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Identifying key barriers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contributing to broadband inaccessibility.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1D13E9-2B5A-D3D4-0C02-FAEF63BBBC3B}"/>
              </a:ext>
            </a:extLst>
          </p:cNvPr>
          <p:cNvSpPr txBox="1"/>
          <p:nvPr/>
        </p:nvSpPr>
        <p:spPr>
          <a:xfrm flipH="1">
            <a:off x="2286000" y="1152475"/>
            <a:ext cx="3886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/>
              <a:t>Regression Task - </a:t>
            </a:r>
            <a:r>
              <a:rPr lang="en" dirty="0">
                <a:highlight>
                  <a:srgbClr val="FFFF00"/>
                </a:highlight>
              </a:rPr>
              <a:t>Random Forest Regressor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231EF-5D9B-71B2-15B1-5A6B47AC9087}"/>
              </a:ext>
            </a:extLst>
          </p:cNvPr>
          <p:cNvSpPr txBox="1"/>
          <p:nvPr/>
        </p:nvSpPr>
        <p:spPr>
          <a:xfrm>
            <a:off x="522049" y="1683318"/>
            <a:ext cx="4296383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Why this method??</a:t>
            </a:r>
          </a:p>
          <a:p>
            <a:r>
              <a:rPr lang="en-US" dirty="0"/>
              <a:t>A Random Forest Regressor was chosen for predicting , due to its ability to handle complex feature interactions and effectively assess feature importance in the regression task.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0B38D-FD8A-EE60-02C8-B059979B5BCB}"/>
              </a:ext>
            </a:extLst>
          </p:cNvPr>
          <p:cNvSpPr txBox="1"/>
          <p:nvPr/>
        </p:nvSpPr>
        <p:spPr>
          <a:xfrm>
            <a:off x="522049" y="3179846"/>
            <a:ext cx="3468654" cy="1107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Features:- </a:t>
            </a:r>
          </a:p>
          <a:p>
            <a:endParaRPr lang="en-US" sz="1100" b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sz="1100" b="0" dirty="0">
                <a:solidFill>
                  <a:schemeClr val="tx1"/>
                </a:solidFill>
                <a:effectLst/>
                <a:latin typeface="+mn-lt"/>
              </a:rPr>
              <a:t>["Education_Level","Median_Income","Employed_16_and_above","Total_Population","Broadband_Percentage"]</a:t>
            </a:r>
          </a:p>
          <a:p>
            <a:endParaRPr lang="en-US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B1141-4ED2-B2DB-4691-08F50DFD649F}"/>
              </a:ext>
            </a:extLst>
          </p:cNvPr>
          <p:cNvSpPr txBox="1"/>
          <p:nvPr/>
        </p:nvSpPr>
        <p:spPr>
          <a:xfrm>
            <a:off x="6284890" y="3048496"/>
            <a:ext cx="204929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Target</a:t>
            </a:r>
            <a:r>
              <a:rPr lang="en-US" sz="1200" dirty="0"/>
              <a:t> :-</a:t>
            </a:r>
          </a:p>
          <a:p>
            <a:r>
              <a:rPr lang="en-US" sz="1200" dirty="0"/>
              <a:t>Poverty_Rate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why??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6B46-FFAB-3CE0-6094-E8335B39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Poverty rate as a Target!!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C5AA8-8CA0-72DE-3A48-D785874CB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oogle Shape;117;p22">
            <a:extLst>
              <a:ext uri="{FF2B5EF4-FFF2-40B4-BE49-F238E27FC236}">
                <a16:creationId xmlns:a16="http://schemas.microsoft.com/office/drawing/2014/main" id="{57E748A5-17AC-FFE8-246B-C39A6C872E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0801" y="1797125"/>
            <a:ext cx="3094324" cy="21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4C75C-F43D-8E7C-6BFE-205ADFFE9FC0}"/>
              </a:ext>
            </a:extLst>
          </p:cNvPr>
          <p:cNvSpPr txBox="1"/>
          <p:nvPr/>
        </p:nvSpPr>
        <p:spPr>
          <a:xfrm>
            <a:off x="831930" y="1498918"/>
            <a:ext cx="2009999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Negative correlation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8F122-8E96-D75A-D8F8-B9F32D8D265D}"/>
              </a:ext>
            </a:extLst>
          </p:cNvPr>
          <p:cNvSpPr txBox="1"/>
          <p:nvPr/>
        </p:nvSpPr>
        <p:spPr>
          <a:xfrm>
            <a:off x="4747562" y="1331235"/>
            <a:ext cx="369104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Poverty rate exhibits a </a:t>
            </a:r>
            <a:r>
              <a:rPr lang="en-US" b="1" dirty="0"/>
              <a:t>negative correlation </a:t>
            </a:r>
            <a:r>
              <a:rPr lang="en-US" dirty="0"/>
              <a:t>with broadband usage, underscoring its significant impact. While other features like education, income, and age, employment rate are </a:t>
            </a:r>
            <a:r>
              <a:rPr lang="en-US" b="1" dirty="0"/>
              <a:t>standard socioeconomic metrics, </a:t>
            </a:r>
            <a:r>
              <a:rPr lang="en-US" dirty="0"/>
              <a:t>poverty uniquely represents a </a:t>
            </a:r>
            <a:r>
              <a:rPr lang="en-US" b="1" dirty="0"/>
              <a:t>disparity</a:t>
            </a:r>
            <a:r>
              <a:rPr lang="en-US" dirty="0"/>
              <a:t> and directly affects broadband access. By using poverty rate as the target variable in predictive modeling, we can identify </a:t>
            </a:r>
            <a:r>
              <a:rPr lang="en-US" b="1" dirty="0"/>
              <a:t>key factors contributing to poverty, </a:t>
            </a:r>
            <a:r>
              <a:rPr lang="en-US" dirty="0"/>
              <a:t>revealing the </a:t>
            </a:r>
            <a:r>
              <a:rPr lang="en-US" b="1" dirty="0"/>
              <a:t>connection between economic and broadband disparities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50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</a:rPr>
              <a:t>Results (Key Metrics)</a:t>
            </a:r>
            <a:endParaRPr sz="2000"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160" y="2144321"/>
            <a:ext cx="2974795" cy="199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79285"/>
            <a:ext cx="2829917" cy="1997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B1EDA1-ABCF-9584-2AFB-774F235D8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97" y="1217511"/>
            <a:ext cx="2255715" cy="472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72541E-A328-B70B-5FF2-AD02FAC505CD}"/>
              </a:ext>
            </a:extLst>
          </p:cNvPr>
          <p:cNvSpPr txBox="1"/>
          <p:nvPr/>
        </p:nvSpPr>
        <p:spPr>
          <a:xfrm>
            <a:off x="3141617" y="1217511"/>
            <a:ext cx="5525589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The model demonstrated solid performance in predicting poverty rates, with a Mean Absolute Error </a:t>
            </a:r>
            <a:r>
              <a:rPr lang="en-US" sz="1000" b="1" dirty="0"/>
              <a:t>(MAE) of 2.24 </a:t>
            </a:r>
            <a:r>
              <a:rPr lang="en-US" sz="1000" dirty="0"/>
              <a:t>and a Root Mean Squared Error </a:t>
            </a:r>
            <a:r>
              <a:rPr lang="en-US" sz="1000" b="1" dirty="0"/>
              <a:t>(RMSE) of 3.06</a:t>
            </a:r>
            <a:r>
              <a:rPr lang="en-US" sz="1000" dirty="0"/>
              <a:t>, indicating relatively low prediction errors. Additionally, the </a:t>
            </a:r>
            <a:r>
              <a:rPr lang="en-US" sz="1000" b="1" dirty="0"/>
              <a:t>R² score of 0.715 </a:t>
            </a:r>
            <a:r>
              <a:rPr lang="en-US" sz="1000" dirty="0"/>
              <a:t>signifies that the model effectively captures </a:t>
            </a:r>
            <a:r>
              <a:rPr lang="en-US" sz="1000" b="1" dirty="0"/>
              <a:t>71.5% of the variance </a:t>
            </a:r>
            <a:r>
              <a:rPr lang="en-US" sz="1000" dirty="0"/>
              <a:t>in poverty rates based on the selected socioeconomic features, though further refinement could address the remaining variance.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E9EC7-771E-1C8A-1A36-526275189E0E}"/>
              </a:ext>
            </a:extLst>
          </p:cNvPr>
          <p:cNvSpPr txBox="1"/>
          <p:nvPr/>
        </p:nvSpPr>
        <p:spPr>
          <a:xfrm>
            <a:off x="400497" y="4206775"/>
            <a:ext cx="5728063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The scatter plot of predicted vs. actual poverty rates illustrates the model’s predictive accuracy, with </a:t>
            </a:r>
            <a:r>
              <a:rPr lang="en-US" sz="1000" b="1" dirty="0"/>
              <a:t>most data points clustering around the ideal prediction line</a:t>
            </a:r>
            <a:r>
              <a:rPr lang="en-US" sz="1000" dirty="0"/>
              <a:t>. While the model generally performs well, noticeable deviations and outliers highlight instances of underestimation or overestimation, indicating areas for potential model refinement.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5B03E-C522-ECF2-AD29-BD37F7D69861}"/>
              </a:ext>
            </a:extLst>
          </p:cNvPr>
          <p:cNvSpPr txBox="1"/>
          <p:nvPr/>
        </p:nvSpPr>
        <p:spPr>
          <a:xfrm>
            <a:off x="6666227" y="2448661"/>
            <a:ext cx="2000979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dominance of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Median Income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underscores its strong association with poverty rates,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aligning with the hypothesis that income disparity is a major factor influencing poverty and digital divide.</a:t>
            </a:r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3D85C6"/>
                </a:solidFill>
              </a:rPr>
              <a:t>Results after Hyperparameter tunning using GridSearchCV</a:t>
            </a:r>
            <a:endParaRPr sz="2000" dirty="0">
              <a:solidFill>
                <a:srgbClr val="3D85C6"/>
              </a:solidFill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137BA-24C5-6EE2-5F95-705200B86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5847437" cy="80779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30251947-B89C-65BF-B67E-07CE3C5B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54" y="2205533"/>
            <a:ext cx="2835864" cy="211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F3EF6CE-2F8B-6081-30DB-1C8173B34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94" y="2204690"/>
            <a:ext cx="2845318" cy="211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5088DE-BA25-CE1D-57B4-236B55486437}"/>
              </a:ext>
            </a:extLst>
          </p:cNvPr>
          <p:cNvSpPr txBox="1"/>
          <p:nvPr/>
        </p:nvSpPr>
        <p:spPr>
          <a:xfrm>
            <a:off x="6309312" y="1629925"/>
            <a:ext cx="2522988" cy="229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The model's performance slightly improved, with the </a:t>
            </a:r>
            <a:r>
              <a:rPr lang="en-US" sz="1100" b="1" dirty="0"/>
              <a:t>R² score increasing to 0.7223</a:t>
            </a:r>
            <a:r>
              <a:rPr lang="en-US" sz="1100" dirty="0"/>
              <a:t>, indicating a better fit. </a:t>
            </a:r>
            <a:r>
              <a:rPr lang="en-US" sz="1100" b="1" dirty="0"/>
              <a:t>The MAE decreased to 2.20, and the RMSE reduced to 3.02</a:t>
            </a:r>
            <a:r>
              <a:rPr lang="en-US" sz="1100" dirty="0"/>
              <a:t>, reflecting more accurate predictions. The scatter plot shows a tighter clustering around the prediction line, while </a:t>
            </a:r>
            <a:r>
              <a:rPr lang="en-US" sz="1100" b="1" dirty="0"/>
              <a:t>Median Income (0.7802) remains the most influential predictor,</a:t>
            </a:r>
            <a:r>
              <a:rPr lang="en-US" sz="1100" dirty="0"/>
              <a:t> reinforcing its dominant impact on poverty rate predictions.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9BAA-42CC-C241-09B5-97856EF1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Regression Task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9EF3-08C6-3A46-DBF7-A144F0A87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regression analysis clearly shows that </a:t>
            </a:r>
            <a:r>
              <a:rPr lang="en-US" sz="1600" b="1" dirty="0"/>
              <a:t>72% of the changes in poverty rates </a:t>
            </a:r>
            <a:r>
              <a:rPr lang="en-US" sz="1600" dirty="0"/>
              <a:t>are explained by the features, with </a:t>
            </a:r>
            <a:r>
              <a:rPr lang="en-US" sz="1600" b="1" dirty="0"/>
              <a:t>median income being the strongest predictor</a:t>
            </a:r>
            <a:r>
              <a:rPr lang="en-US" sz="1600" dirty="0"/>
              <a:t>, confirming the hypothesis that income affects poverty levels. Similarly, in the </a:t>
            </a:r>
            <a:r>
              <a:rPr lang="en-US" sz="1600" b="1" dirty="0"/>
              <a:t>classification task</a:t>
            </a:r>
            <a:r>
              <a:rPr lang="en-US" sz="1600" dirty="0"/>
              <a:t>, </a:t>
            </a:r>
            <a:r>
              <a:rPr lang="en-US" sz="1600" b="1" dirty="0"/>
              <a:t>median income was the main factor </a:t>
            </a:r>
            <a:r>
              <a:rPr lang="en-US" sz="1600" dirty="0"/>
              <a:t>in predicting broadband access, strongly </a:t>
            </a:r>
            <a:r>
              <a:rPr lang="en-US" sz="1600" b="1" dirty="0"/>
              <a:t>supporting the connection between economic status and broadband access.</a:t>
            </a:r>
          </a:p>
        </p:txBody>
      </p:sp>
    </p:spTree>
    <p:extLst>
      <p:ext uri="{BB962C8B-B14F-4D97-AF65-F5344CB8AC3E}">
        <p14:creationId xmlns:p14="http://schemas.microsoft.com/office/powerpoint/2010/main" val="2259935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8A7AD-3D2B-0154-6835-805BC0BAD2C3}"/>
              </a:ext>
            </a:extLst>
          </p:cNvPr>
          <p:cNvSpPr txBox="1"/>
          <p:nvPr/>
        </p:nvSpPr>
        <p:spPr>
          <a:xfrm>
            <a:off x="2586445" y="1152475"/>
            <a:ext cx="337674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/>
              <a:t>Clustering Task – </a:t>
            </a:r>
            <a:r>
              <a:rPr lang="en" dirty="0">
                <a:highlight>
                  <a:srgbClr val="FFFF00"/>
                </a:highlight>
              </a:rPr>
              <a:t>K-Means Clustering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60858-96D4-9720-81A3-322184240239}"/>
              </a:ext>
            </a:extLst>
          </p:cNvPr>
          <p:cNvSpPr txBox="1"/>
          <p:nvPr/>
        </p:nvSpPr>
        <p:spPr>
          <a:xfrm>
            <a:off x="515517" y="3070367"/>
            <a:ext cx="4296383" cy="1369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Why this method??</a:t>
            </a:r>
          </a:p>
          <a:p>
            <a:r>
              <a:rPr lang="en-US" sz="1100" dirty="0"/>
              <a:t>K-Means Clustering was chosen to </a:t>
            </a:r>
            <a:r>
              <a:rPr lang="en-US" sz="1100" b="1" dirty="0"/>
              <a:t>group counties based on income similarities,</a:t>
            </a:r>
            <a:r>
              <a:rPr lang="en-US" sz="1100" dirty="0"/>
              <a:t> allowing for the identification of income-based clusters effectively. This method is computationally efficient and provides clear groupings, enabling analysis of how broadband access varies across different income levels, highlighting potential digital divide patterns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CA45E-92C2-4A84-1440-5BA819D2930C}"/>
              </a:ext>
            </a:extLst>
          </p:cNvPr>
          <p:cNvSpPr txBox="1"/>
          <p:nvPr/>
        </p:nvSpPr>
        <p:spPr>
          <a:xfrm>
            <a:off x="515517" y="1718054"/>
            <a:ext cx="4892040" cy="12234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Clustering on? And why?</a:t>
            </a:r>
          </a:p>
          <a:p>
            <a:r>
              <a:rPr lang="en-US" sz="1050" dirty="0"/>
              <a:t>Both the </a:t>
            </a:r>
            <a:r>
              <a:rPr lang="en-US" sz="1050" b="1" dirty="0"/>
              <a:t>classification and regression tasks </a:t>
            </a:r>
            <a:r>
              <a:rPr lang="en-US" sz="1050" dirty="0"/>
              <a:t>consistently </a:t>
            </a:r>
            <a:r>
              <a:rPr lang="en-US" sz="1050" b="1" dirty="0"/>
              <a:t>highlighted Median Income as the most impactful feature</a:t>
            </a:r>
            <a:r>
              <a:rPr lang="en-US" sz="1050" dirty="0"/>
              <a:t>, influencing both broadband access classification and poverty prediction. By clustering counties based </a:t>
            </a:r>
            <a:r>
              <a:rPr lang="en-US" sz="1050" b="1" dirty="0"/>
              <a:t>solely on income levels</a:t>
            </a:r>
            <a:r>
              <a:rPr lang="en-US" sz="1050" dirty="0"/>
              <a:t>, we can effectively explore how </a:t>
            </a:r>
            <a:r>
              <a:rPr lang="en-US" sz="1050" b="1" dirty="0"/>
              <a:t>income disparities align with broadband access patterns,</a:t>
            </a:r>
            <a:r>
              <a:rPr lang="en-US" sz="1050" dirty="0"/>
              <a:t> identifying distinct income-based groups and analyzing their broadband access distribution.</a:t>
            </a:r>
            <a:endParaRPr lang="en-US" sz="105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E3B82-0831-90E0-3668-EDCB5B0E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87" y="2329760"/>
            <a:ext cx="2095682" cy="192040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A map of the united states&#10;&#10;AI-generated content may be incorrect.">
            <a:extLst>
              <a:ext uri="{FF2B5EF4-FFF2-40B4-BE49-F238E27FC236}">
                <a16:creationId xmlns:a16="http://schemas.microsoft.com/office/drawing/2014/main" id="{60D5DAC0-6A09-E8D0-CB49-51229531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445025"/>
            <a:ext cx="8636601" cy="320892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8D3642F-90DF-A50F-21F6-225DEEDF9717}"/>
              </a:ext>
            </a:extLst>
          </p:cNvPr>
          <p:cNvSpPr/>
          <p:nvPr/>
        </p:nvSpPr>
        <p:spPr>
          <a:xfrm>
            <a:off x="1097280" y="1639389"/>
            <a:ext cx="633549" cy="572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0D8563-09DE-9129-5A0A-83F2DF8FF021}"/>
              </a:ext>
            </a:extLst>
          </p:cNvPr>
          <p:cNvCxnSpPr/>
          <p:nvPr/>
        </p:nvCxnSpPr>
        <p:spPr>
          <a:xfrm flipH="1">
            <a:off x="999309" y="2096589"/>
            <a:ext cx="444137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9B31AF-90ED-7A1B-050D-BE3F51A2D573}"/>
              </a:ext>
            </a:extLst>
          </p:cNvPr>
          <p:cNvCxnSpPr>
            <a:cxnSpLocks/>
          </p:cNvCxnSpPr>
          <p:nvPr/>
        </p:nvCxnSpPr>
        <p:spPr>
          <a:xfrm flipH="1">
            <a:off x="914400" y="2018211"/>
            <a:ext cx="470263" cy="7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2E03F0-892C-DE55-E4C6-6E320CC0DD1B}"/>
              </a:ext>
            </a:extLst>
          </p:cNvPr>
          <p:cNvCxnSpPr/>
          <p:nvPr/>
        </p:nvCxnSpPr>
        <p:spPr>
          <a:xfrm flipH="1" flipV="1">
            <a:off x="862149" y="1691640"/>
            <a:ext cx="581297" cy="15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E67693-E8E2-B65F-0302-43374B550310}"/>
              </a:ext>
            </a:extLst>
          </p:cNvPr>
          <p:cNvCxnSpPr/>
          <p:nvPr/>
        </p:nvCxnSpPr>
        <p:spPr>
          <a:xfrm flipH="1" flipV="1">
            <a:off x="862149" y="1152475"/>
            <a:ext cx="653142" cy="65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8936C6-8288-901B-F82A-37A717378F15}"/>
              </a:ext>
            </a:extLst>
          </p:cNvPr>
          <p:cNvSpPr txBox="1"/>
          <p:nvPr/>
        </p:nvSpPr>
        <p:spPr>
          <a:xfrm>
            <a:off x="45720" y="1036436"/>
            <a:ext cx="836021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Shasta County</a:t>
            </a:r>
          </a:p>
          <a:p>
            <a:endParaRPr lang="en-US" sz="1100" b="1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Trinity County</a:t>
            </a:r>
          </a:p>
          <a:p>
            <a:endParaRPr lang="en-US" sz="1100" b="1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Mendocino County</a:t>
            </a:r>
          </a:p>
          <a:p>
            <a:endParaRPr lang="en-US" sz="1100" b="1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US" sz="11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Sonoma County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667F66-E1F8-E976-FA2D-579FDB6D37C8}"/>
              </a:ext>
            </a:extLst>
          </p:cNvPr>
          <p:cNvSpPr txBox="1"/>
          <p:nvPr/>
        </p:nvSpPr>
        <p:spPr>
          <a:xfrm>
            <a:off x="37380" y="682939"/>
            <a:ext cx="97995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California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9ABA3-FADA-912A-C9E6-6C60152926F2}"/>
              </a:ext>
            </a:extLst>
          </p:cNvPr>
          <p:cNvSpPr txBox="1"/>
          <p:nvPr/>
        </p:nvSpPr>
        <p:spPr>
          <a:xfrm>
            <a:off x="37380" y="3648539"/>
            <a:ext cx="1980832" cy="1169551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High Income Cluster - Sonoma County: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Median Income: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$102,840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Employment Rate: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61%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Poverty Rate: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8.6%</a:t>
            </a:r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Broadband Percentage: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94.03%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7F027B-2A05-0544-C929-B6E6496ABADE}"/>
              </a:ext>
            </a:extLst>
          </p:cNvPr>
          <p:cNvSpPr txBox="1"/>
          <p:nvPr/>
        </p:nvSpPr>
        <p:spPr>
          <a:xfrm>
            <a:off x="2118543" y="3665078"/>
            <a:ext cx="2094227" cy="1169551"/>
          </a:xfrm>
          <a:prstGeom prst="rect">
            <a:avLst/>
          </a:prstGeom>
          <a:solidFill>
            <a:srgbClr val="6699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Moderate Income Cluster - Shasta County: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Median Income: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$71,931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Employment Rate: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52.4%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Poverty Rate: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13%</a:t>
            </a: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Broadband Percentage: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89.52%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/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3BE81A-8B48-0A6E-3170-F756900A4218}"/>
              </a:ext>
            </a:extLst>
          </p:cNvPr>
          <p:cNvSpPr txBox="1"/>
          <p:nvPr/>
        </p:nvSpPr>
        <p:spPr>
          <a:xfrm>
            <a:off x="4293510" y="3672664"/>
            <a:ext cx="1980833" cy="116955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Low Income Cluster - Mendocino County: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Median Income: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$64,688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Employment Rate: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51.1%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Poverty Rate: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15.2%</a:t>
            </a:r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Broadband Percentage: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87.05%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9AACD3-0EDD-6B40-F897-A992BD3DA3C6}"/>
              </a:ext>
            </a:extLst>
          </p:cNvPr>
          <p:cNvSpPr txBox="1"/>
          <p:nvPr/>
        </p:nvSpPr>
        <p:spPr>
          <a:xfrm>
            <a:off x="6355082" y="3672664"/>
            <a:ext cx="1980833" cy="1169551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Very Low Income Cluster - Trinity County: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Median Income: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$53,498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Employment Rate: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37.2%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Poverty Rate: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18%</a:t>
            </a:r>
            <a:endParaRPr lang="en-US" sz="10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0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Broadband Percentage: 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79.25%</a:t>
            </a:r>
            <a:endParaRPr lang="en-US" sz="100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E612E-7045-71A7-A6E0-1877033490EA}"/>
              </a:ext>
            </a:extLst>
          </p:cNvPr>
          <p:cNvSpPr txBox="1"/>
          <p:nvPr/>
        </p:nvSpPr>
        <p:spPr>
          <a:xfrm>
            <a:off x="247287" y="4871816"/>
            <a:ext cx="7930967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Clearly showing the </a:t>
            </a:r>
            <a:r>
              <a:rPr lang="en-US" sz="9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income-employment-poverty triad</a:t>
            </a:r>
            <a:r>
              <a:rPr lang="en-US" sz="9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influence on the broadband usage, there are more examples like this in the Map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3D85C6"/>
                </a:solidFill>
              </a:rPr>
              <a:t>Final Conclusion</a:t>
            </a:r>
            <a:endParaRPr sz="2000" dirty="0">
              <a:solidFill>
                <a:srgbClr val="3D85C6"/>
              </a:solidFill>
            </a:endParaRPr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200" dirty="0"/>
              <a:t>The summary statistics and initial analysis identified key features influencing broadband usage. The </a:t>
            </a:r>
            <a:r>
              <a:rPr lang="en-US" sz="1200" b="1" dirty="0"/>
              <a:t>classification and regression models </a:t>
            </a:r>
            <a:r>
              <a:rPr lang="en-US" sz="1200" dirty="0"/>
              <a:t>further confirmed that </a:t>
            </a:r>
            <a:r>
              <a:rPr lang="en-US" sz="1200" b="1" dirty="0">
                <a:highlight>
                  <a:srgbClr val="FFFF00"/>
                </a:highlight>
              </a:rPr>
              <a:t>Median Income is the most impactful factor, </a:t>
            </a:r>
            <a:r>
              <a:rPr lang="en-US" sz="1200" dirty="0"/>
              <a:t>underscoring that the primary cause of </a:t>
            </a:r>
            <a:r>
              <a:rPr lang="en-US" sz="1200" b="1" dirty="0"/>
              <a:t>broadband accessibility issues and the digital divide is rooted in </a:t>
            </a:r>
            <a:r>
              <a:rPr lang="en-US" sz="1200" b="1" dirty="0">
                <a:highlight>
                  <a:srgbClr val="FFFF00"/>
                </a:highlight>
              </a:rPr>
              <a:t>affordability and economic disparities.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200" dirty="0"/>
              <a:t>The </a:t>
            </a:r>
            <a:r>
              <a:rPr lang="en-US" sz="1200" b="1" dirty="0"/>
              <a:t>clustering task </a:t>
            </a:r>
            <a:r>
              <a:rPr lang="en-US" sz="1200" dirty="0"/>
              <a:t>effectively </a:t>
            </a:r>
            <a:r>
              <a:rPr lang="en-US" sz="1200" b="1" dirty="0">
                <a:highlight>
                  <a:srgbClr val="FFFF00"/>
                </a:highlight>
              </a:rPr>
              <a:t>segmented counties based on income levels</a:t>
            </a:r>
            <a:r>
              <a:rPr lang="en-US" sz="1200" dirty="0"/>
              <a:t>, further reinforcing the influence of the </a:t>
            </a:r>
            <a:r>
              <a:rPr lang="en-US" sz="1200" b="1" dirty="0">
                <a:highlight>
                  <a:srgbClr val="FFFF00"/>
                </a:highlight>
              </a:rPr>
              <a:t>income-employment-poverty triad </a:t>
            </a:r>
            <a:r>
              <a:rPr lang="en-US" sz="1200" dirty="0"/>
              <a:t>on broadband usage, aligning closely with </a:t>
            </a:r>
            <a:r>
              <a:rPr lang="en-US" sz="1200" b="1" dirty="0">
                <a:highlight>
                  <a:srgbClr val="FFFF00"/>
                </a:highlight>
              </a:rPr>
              <a:t>census data </a:t>
            </a:r>
            <a:r>
              <a:rPr lang="en-US" sz="1200" dirty="0"/>
              <a:t>patterns.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200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sz="1200" b="1" dirty="0"/>
              <a:t>Future Work: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200" dirty="0">
                <a:highlight>
                  <a:srgbClr val="FFFF00"/>
                </a:highlight>
              </a:rPr>
              <a:t>While we </a:t>
            </a:r>
            <a:r>
              <a:rPr lang="en-US" sz="1200" b="1" dirty="0">
                <a:highlight>
                  <a:srgbClr val="FFFF00"/>
                </a:highlight>
              </a:rPr>
              <a:t>identified key factors influencing broadband usage</a:t>
            </a:r>
            <a:r>
              <a:rPr lang="en-US" sz="1200" dirty="0">
                <a:highlight>
                  <a:srgbClr val="FFFF00"/>
                </a:highlight>
              </a:rPr>
              <a:t>, </a:t>
            </a:r>
            <a:r>
              <a:rPr lang="en-US" sz="1200" b="1" dirty="0">
                <a:highlight>
                  <a:srgbClr val="FFFF00"/>
                </a:highlight>
              </a:rPr>
              <a:t>some accuracy and variance remain unexplained</a:t>
            </a:r>
            <a:r>
              <a:rPr lang="en-US" sz="1200" dirty="0">
                <a:highlight>
                  <a:srgbClr val="FFFF00"/>
                </a:highlight>
              </a:rPr>
              <a:t>. Exploring </a:t>
            </a:r>
            <a:r>
              <a:rPr lang="en-US" sz="1200" b="1" dirty="0">
                <a:highlight>
                  <a:srgbClr val="FFFF00"/>
                </a:highlight>
              </a:rPr>
              <a:t>additional features </a:t>
            </a:r>
            <a:r>
              <a:rPr lang="en-US" sz="1200" dirty="0">
                <a:highlight>
                  <a:srgbClr val="FFFF00"/>
                </a:highlight>
              </a:rPr>
              <a:t>from other datasets could potentially </a:t>
            </a:r>
            <a:r>
              <a:rPr lang="en-US" sz="1200" b="1" dirty="0">
                <a:highlight>
                  <a:srgbClr val="FFFF00"/>
                </a:highlight>
              </a:rPr>
              <a:t>enhance prediction accuracy </a:t>
            </a:r>
            <a:r>
              <a:rPr lang="en-US" sz="1200" dirty="0">
                <a:highlight>
                  <a:srgbClr val="FFFF00"/>
                </a:highlight>
              </a:rPr>
              <a:t>and uncover more patterns.</a:t>
            </a:r>
            <a:endParaRPr sz="12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rgbClr val="3D85C6"/>
              </a:solidFill>
            </a:endParaRPr>
          </a:p>
          <a:p>
            <a:pPr marL="22860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 dirty="0">
                <a:solidFill>
                  <a:srgbClr val="3D85C6"/>
                </a:solidFill>
              </a:rPr>
              <a:t>Thank You!!</a:t>
            </a:r>
            <a:endParaRPr sz="4000" dirty="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40" b="1" u="sng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1740" b="1" u="sng">
              <a:solidFill>
                <a:srgbClr val="3D85C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3D85C6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project aims to </a:t>
            </a:r>
            <a:r>
              <a:rPr lang="en" sz="1200" dirty="0">
                <a:solidFill>
                  <a:srgbClr val="1F1F1F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investigate disparities </a:t>
            </a: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broadband accessibility across U.S. counties by </a:t>
            </a:r>
            <a:r>
              <a:rPr lang="en" sz="1200" dirty="0">
                <a:solidFill>
                  <a:srgbClr val="1F1F1F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identifying key factors </a:t>
            </a: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that contribute to the digital divide. </a:t>
            </a:r>
            <a:r>
              <a:rPr lang="en" sz="1200" dirty="0">
                <a:solidFill>
                  <a:srgbClr val="1F1F1F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Using geospatial and demographic data</a:t>
            </a: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the study will explore patterns in broadband availability and affordability, perform </a:t>
            </a:r>
            <a:r>
              <a:rPr lang="en" sz="1200" dirty="0">
                <a:solidFill>
                  <a:srgbClr val="1F1F1F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exploratory visualizations</a:t>
            </a: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apply </a:t>
            </a:r>
            <a:r>
              <a:rPr lang="en" sz="1200" dirty="0">
                <a:solidFill>
                  <a:srgbClr val="1F1F1F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machine learning techniques </a:t>
            </a:r>
            <a:r>
              <a:rPr lang="en" sz="12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such as classification, regression, and clustering to uncover underlying socioeconomic drivers of limited access.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40" b="1" u="sng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Datasets and Sources</a:t>
            </a:r>
            <a:endParaRPr sz="1740" b="1" u="sng">
              <a:solidFill>
                <a:srgbClr val="3D85C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 u="sng">
              <a:solidFill>
                <a:srgbClr val="3D85C6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1️. ACS 5-Year Estimates (2019-2023) - Social Characteristics (DP02)</a:t>
            </a:r>
            <a:endParaRPr sz="1200" b="1"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●</a:t>
            </a:r>
            <a:r>
              <a:rPr lang="en" sz="9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</a:t>
            </a:r>
            <a:r>
              <a:rPr lang="en" sz="9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insights into </a:t>
            </a:r>
            <a:r>
              <a:rPr lang="en" sz="9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educational attainment</a:t>
            </a:r>
            <a:r>
              <a:rPr lang="en" sz="9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digital literacy, and household internet use, which are key indicators of the digital divide.</a:t>
            </a:r>
            <a:endParaRPr sz="900"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ACS 5-Year Estimates (2019-2023) - Economic Characteristics (DP03)</a:t>
            </a:r>
            <a:endParaRPr sz="1200" b="1"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●</a:t>
            </a:r>
            <a:r>
              <a:rPr lang="en" sz="9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</a:t>
            </a:r>
            <a:r>
              <a:rPr lang="en" sz="9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Helps understand </a:t>
            </a:r>
            <a:r>
              <a:rPr lang="en" sz="9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income disparities, affordability of broadband services, and the correlation between poverty and digital exclusion</a:t>
            </a:r>
            <a:r>
              <a:rPr lang="en" sz="9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3️. ACS 5-Year Estimates (2019-2023) - Demographic and Housing Characteristics (DP05)</a:t>
            </a:r>
            <a:endParaRPr sz="1200" b="1"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●</a:t>
            </a:r>
            <a:r>
              <a:rPr lang="en" sz="9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</a:t>
            </a:r>
            <a:r>
              <a:rPr lang="en" sz="9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demographic breakdowns, which help analyze </a:t>
            </a:r>
            <a:r>
              <a:rPr lang="en" sz="9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racial and age-based disparities in broadband access</a:t>
            </a:r>
            <a:r>
              <a:rPr lang="en" sz="9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4️. ACS Supplemental Population Estimates (S0201) (2023)</a:t>
            </a:r>
            <a:endParaRPr sz="1200" b="1"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●</a:t>
            </a:r>
            <a:r>
              <a:rPr lang="en" sz="9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</a:t>
            </a:r>
            <a:r>
              <a:rPr lang="en" sz="9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estimate </a:t>
            </a:r>
            <a:r>
              <a:rPr lang="en" sz="9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population subgroups, household size, and digital literacy indicators</a:t>
            </a:r>
            <a:r>
              <a:rPr lang="en" sz="9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5️. ACS 5-Year Estimates (2019-2023) - </a:t>
            </a:r>
            <a:r>
              <a:rPr lang="en" sz="1200" b="1" dirty="0">
                <a:solidFill>
                  <a:srgbClr val="1F1F1F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Internet and Computer Use </a:t>
            </a:r>
            <a:r>
              <a:rPr lang="en" sz="12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(S2801)</a:t>
            </a:r>
            <a:endParaRPr sz="1200" b="1"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●</a:t>
            </a:r>
            <a:r>
              <a:rPr lang="en" sz="9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Description</a:t>
            </a:r>
            <a:r>
              <a:rPr lang="en" sz="9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Directly relates to the problem statement by </a:t>
            </a:r>
            <a:r>
              <a:rPr lang="en" sz="9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measuring internet and broadband accessibility, device ownership, and disparities in connectivity</a:t>
            </a:r>
            <a:r>
              <a:rPr lang="en" sz="9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Datasets source:-</a:t>
            </a:r>
            <a:r>
              <a:rPr lang="en" sz="1200" b="1" dirty="0">
                <a:solidFill>
                  <a:srgbClr val="1F1F1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b="1" u="sng" dirty="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https://data.census.gov/</a:t>
            </a:r>
            <a:endParaRPr sz="1200" b="1" u="sng" dirty="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40" b="1" u="sng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Merged Dataset and Data Dictionary</a:t>
            </a:r>
            <a:endParaRPr sz="1640" b="1" u="sng">
              <a:solidFill>
                <a:srgbClr val="3D85C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20" u="sng">
              <a:solidFill>
                <a:srgbClr val="3D85C6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3DE0B-FD0D-D291-C6F7-61B07555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52475"/>
            <a:ext cx="6044396" cy="36898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866B-4AFA-6149-63D9-7DBDA0FA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Summary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E840-4D3C-3F11-D7FE-A439AD5E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DFEA8-04AB-053A-A6AD-C14E4E26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3481128" cy="7467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14AAD74-39B1-7BED-1672-6F3298D12CEE}"/>
              </a:ext>
            </a:extLst>
          </p:cNvPr>
          <p:cNvSpPr/>
          <p:nvPr/>
        </p:nvSpPr>
        <p:spPr>
          <a:xfrm>
            <a:off x="927279" y="1642056"/>
            <a:ext cx="779172" cy="3090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6287C4-98A9-71D1-4103-3F55C3B2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050847"/>
            <a:ext cx="2378025" cy="24183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30A6574-E409-9EB2-1BBC-6DBE3A150715}"/>
              </a:ext>
            </a:extLst>
          </p:cNvPr>
          <p:cNvSpPr/>
          <p:nvPr/>
        </p:nvSpPr>
        <p:spPr>
          <a:xfrm>
            <a:off x="311700" y="2571750"/>
            <a:ext cx="731489" cy="16501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7AE1F-9E7A-C066-D722-5C9AB7C385F9}"/>
              </a:ext>
            </a:extLst>
          </p:cNvPr>
          <p:cNvCxnSpPr/>
          <p:nvPr/>
        </p:nvCxnSpPr>
        <p:spPr>
          <a:xfrm>
            <a:off x="1912513" y="2665927"/>
            <a:ext cx="611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8EE9392-E2F4-BF61-B2C1-686F7692A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828" y="1925029"/>
            <a:ext cx="2970803" cy="2569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6FF215-DC87-0B67-520E-6A5FBF7CBE0C}"/>
              </a:ext>
            </a:extLst>
          </p:cNvPr>
          <p:cNvSpPr txBox="1"/>
          <p:nvPr/>
        </p:nvSpPr>
        <p:spPr>
          <a:xfrm>
            <a:off x="3965389" y="1261753"/>
            <a:ext cx="260797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" sz="1000" dirty="0">
                <a:solidFill>
                  <a:srgbClr val="1F1F1F"/>
                </a:solidFill>
                <a:highlight>
                  <a:srgbClr val="FFFF00"/>
                </a:highlight>
              </a:rPr>
              <a:t>“</a:t>
            </a:r>
            <a:r>
              <a:rPr lang="en" sz="1000" u="sng" dirty="0">
                <a:solidFill>
                  <a:srgbClr val="1F1F1F"/>
                </a:solidFill>
                <a:highlight>
                  <a:srgbClr val="FFFF00"/>
                </a:highlight>
              </a:rPr>
              <a:t>Puerto Rico”</a:t>
            </a:r>
            <a:r>
              <a:rPr lang="en-US" sz="1000" u="sng" dirty="0">
                <a:solidFill>
                  <a:srgbClr val="1F1F1F"/>
                </a:solidFill>
                <a:highlight>
                  <a:srgbClr val="FFFF00"/>
                </a:highlight>
              </a:rPr>
              <a:t> </a:t>
            </a:r>
            <a:r>
              <a:rPr lang="en-US" sz="1000" dirty="0">
                <a:solidFill>
                  <a:srgbClr val="1F1F1F"/>
                </a:solidFill>
                <a:highlight>
                  <a:srgbClr val="FFFF00"/>
                </a:highlight>
              </a:rPr>
              <a:t>rows missing in Education level, and in remaining </a:t>
            </a:r>
            <a:r>
              <a:rPr lang="en-US" sz="1000">
                <a:solidFill>
                  <a:srgbClr val="1F1F1F"/>
                </a:solidFill>
                <a:highlight>
                  <a:srgbClr val="FFFF00"/>
                </a:highlight>
              </a:rPr>
              <a:t>variables it </a:t>
            </a:r>
            <a:r>
              <a:rPr lang="en-US" sz="1000" dirty="0">
                <a:solidFill>
                  <a:srgbClr val="1F1F1F"/>
                </a:solidFill>
                <a:highlight>
                  <a:srgbClr val="FFFF00"/>
                </a:highlight>
              </a:rPr>
              <a:t>has “null values”.</a:t>
            </a:r>
            <a:endParaRPr lang="en-US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151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rgbClr val="3D85C6"/>
                </a:solidFill>
              </a:rPr>
              <a:t>Data Preprocessing</a:t>
            </a:r>
            <a:endParaRPr sz="3000" dirty="0">
              <a:solidFill>
                <a:srgbClr val="3D85C6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rgbClr val="1F1F1F"/>
                </a:solidFill>
              </a:rPr>
              <a:t>●</a:t>
            </a:r>
            <a:r>
              <a:rPr lang="en" sz="1400" dirty="0">
                <a:solidFill>
                  <a:srgbClr val="1F1F1F"/>
                </a:solidFill>
                <a:highlight>
                  <a:srgbClr val="FFFFFF"/>
                </a:highlight>
              </a:rPr>
              <a:t>All </a:t>
            </a:r>
            <a:r>
              <a:rPr lang="en" sz="1400" b="1" dirty="0">
                <a:solidFill>
                  <a:srgbClr val="1F1F1F"/>
                </a:solidFill>
                <a:highlight>
                  <a:srgbClr val="FFFF00"/>
                </a:highlight>
              </a:rPr>
              <a:t>Puerto Rico </a:t>
            </a:r>
            <a:r>
              <a:rPr lang="en" sz="1400" dirty="0">
                <a:solidFill>
                  <a:srgbClr val="1F1F1F"/>
                </a:solidFill>
                <a:highlight>
                  <a:srgbClr val="FFFFFF"/>
                </a:highlight>
              </a:rPr>
              <a:t>rows have been removed.</a:t>
            </a:r>
            <a:endParaRPr sz="14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1F1F1F"/>
                </a:solidFill>
              </a:rPr>
              <a:t>●</a:t>
            </a:r>
            <a:r>
              <a:rPr lang="en" sz="1400" dirty="0">
                <a:solidFill>
                  <a:srgbClr val="1F1F1F"/>
                </a:solidFill>
                <a:highlight>
                  <a:srgbClr val="FFFFFF"/>
                </a:highlight>
              </a:rPr>
              <a:t>Only </a:t>
            </a:r>
            <a:r>
              <a:rPr lang="en" sz="1400" b="1" dirty="0">
                <a:solidFill>
                  <a:srgbClr val="1F1F1F"/>
                </a:solidFill>
                <a:highlight>
                  <a:srgbClr val="FFFF00"/>
                </a:highlight>
              </a:rPr>
              <a:t>2 missing values in “Median Income</a:t>
            </a:r>
            <a:r>
              <a:rPr lang="en" sz="1400" b="1" dirty="0">
                <a:solidFill>
                  <a:srgbClr val="1F1F1F"/>
                </a:solidFill>
                <a:highlight>
                  <a:srgbClr val="FFFFFF"/>
                </a:highlight>
              </a:rPr>
              <a:t>”, </a:t>
            </a:r>
            <a:r>
              <a:rPr lang="en" sz="1400" dirty="0">
                <a:solidFill>
                  <a:srgbClr val="1F1F1F"/>
                </a:solidFill>
                <a:highlight>
                  <a:srgbClr val="FFFFFF"/>
                </a:highlight>
              </a:rPr>
              <a:t>(</a:t>
            </a:r>
            <a:r>
              <a:rPr lang="en" sz="1400" b="1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Filled missing values with the overall U.S. median income</a:t>
            </a:r>
            <a:r>
              <a:rPr lang="en" sz="14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This is reasonable since only 2 values are missing, and </a:t>
            </a:r>
            <a:r>
              <a:rPr lang="en" sz="1400" b="1" dirty="0">
                <a:solidFill>
                  <a:srgbClr val="1F1F1F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median imputation </a:t>
            </a:r>
            <a:r>
              <a:rPr lang="en" sz="1400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won’t distort the distribution.)</a:t>
            </a:r>
            <a:endParaRPr sz="1400"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 dirty="0">
                <a:solidFill>
                  <a:srgbClr val="1F1F1F"/>
                </a:solidFill>
                <a:highlight>
                  <a:srgbClr val="FFFFFF"/>
                </a:highlight>
              </a:rPr>
              <a:t>Outliers</a:t>
            </a:r>
            <a:r>
              <a:rPr lang="en" sz="1400" b="1" dirty="0">
                <a:solidFill>
                  <a:srgbClr val="1F1F1F"/>
                </a:solidFill>
                <a:highlight>
                  <a:srgbClr val="FFFFFF"/>
                </a:highlight>
              </a:rPr>
              <a:t>:-  </a:t>
            </a:r>
            <a:r>
              <a:rPr lang="en" sz="1400" b="1" dirty="0">
                <a:solidFill>
                  <a:srgbClr val="1F1F1F"/>
                </a:solidFill>
                <a:highlight>
                  <a:srgbClr val="FFFF00"/>
                </a:highlight>
              </a:rPr>
              <a:t>Found Outliers in Key Columns</a:t>
            </a:r>
            <a:r>
              <a:rPr lang="en" sz="1400" dirty="0">
                <a:solidFill>
                  <a:srgbClr val="1F1F1F"/>
                </a:solidFill>
                <a:highlight>
                  <a:srgbClr val="FFFFFF"/>
                </a:highlight>
              </a:rPr>
              <a:t>, but not treated because:-</a:t>
            </a:r>
            <a:endParaRPr sz="1400" dirty="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Outliers were retained 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to preserve the accuracy and representativeness of the analysis. In socioeconomic data, extreme values often </a:t>
            </a:r>
            <a:r>
              <a:rPr lang="en-US" sz="14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reflect real-world disparities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—such as high incomes in affluent regions or low broadband access in rural areas—</a:t>
            </a:r>
            <a:r>
              <a:rPr lang="en-US" sz="1400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rather than errors</a:t>
            </a:r>
            <a:r>
              <a:rPr lang="en-US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 Removing them would hide key patterns related to the digital divide. </a:t>
            </a:r>
            <a:endParaRPr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8C0FD-D5BD-AAAB-B7FB-8E1BB3F8D4AB}"/>
              </a:ext>
            </a:extLst>
          </p:cNvPr>
          <p:cNvSpPr txBox="1"/>
          <p:nvPr/>
        </p:nvSpPr>
        <p:spPr>
          <a:xfrm>
            <a:off x="1582490" y="4261098"/>
            <a:ext cx="60115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Now the Data is clean moving to the Initial analysis and Visualizations…..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lang="en" sz="1950" b="1" u="sng" dirty="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Initial Analysis &amp; Visualizations</a:t>
            </a:r>
            <a:endParaRPr sz="1950" b="1" u="sng" dirty="0">
              <a:solidFill>
                <a:srgbClr val="3D85C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u="sng" dirty="0">
              <a:solidFill>
                <a:srgbClr val="3D85C6"/>
              </a:solidFill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3" name="Google Shape;93;p19" title="newplot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1" y="1100959"/>
            <a:ext cx="8081493" cy="38432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AFE403-A2AD-02E9-DB94-F450D654D68F}"/>
              </a:ext>
            </a:extLst>
          </p:cNvPr>
          <p:cNvSpPr/>
          <p:nvPr/>
        </p:nvSpPr>
        <p:spPr>
          <a:xfrm>
            <a:off x="425003" y="445025"/>
            <a:ext cx="4932608" cy="250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E5A72D-9A77-5664-EB50-3B5CAE9319DC}"/>
              </a:ext>
            </a:extLst>
          </p:cNvPr>
          <p:cNvSpPr/>
          <p:nvPr/>
        </p:nvSpPr>
        <p:spPr>
          <a:xfrm>
            <a:off x="579549" y="1152475"/>
            <a:ext cx="746975" cy="19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07834-D4DF-9288-6B52-5B934607E498}"/>
              </a:ext>
            </a:extLst>
          </p:cNvPr>
          <p:cNvSpPr txBox="1"/>
          <p:nvPr/>
        </p:nvSpPr>
        <p:spPr>
          <a:xfrm>
            <a:off x="425003" y="4425950"/>
            <a:ext cx="15197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Median Broadband percentage: 85.27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C7300-0CBF-AA3E-DB34-A81BC49818F9}"/>
              </a:ext>
            </a:extLst>
          </p:cNvPr>
          <p:cNvSpPr txBox="1"/>
          <p:nvPr/>
        </p:nvSpPr>
        <p:spPr>
          <a:xfrm>
            <a:off x="6848647" y="2075845"/>
            <a:ext cx="17145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map illustrates the percentage of households with broadband access across U.S. counties, with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darker shades representing higher broadband usage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37BBC-1AB8-82EB-DE7E-DD38EB7168A6}"/>
              </a:ext>
            </a:extLst>
          </p:cNvPr>
          <p:cNvSpPr txBox="1"/>
          <p:nvPr/>
        </p:nvSpPr>
        <p:spPr>
          <a:xfrm>
            <a:off x="6888248" y="4245709"/>
            <a:ext cx="163529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Majority of the counties has high broadband usage.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20" title="newplot (1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02276"/>
            <a:ext cx="8757634" cy="42280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A56C0-CFA3-90FD-7A9E-B5F6E8AA6F39}"/>
              </a:ext>
            </a:extLst>
          </p:cNvPr>
          <p:cNvSpPr txBox="1"/>
          <p:nvPr/>
        </p:nvSpPr>
        <p:spPr>
          <a:xfrm>
            <a:off x="129951" y="4126365"/>
            <a:ext cx="22987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Very few counties has </a:t>
            </a:r>
          </a:p>
          <a:p>
            <a:r>
              <a:rPr lang="en-US" dirty="0"/>
              <a:t>Score &gt;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70DF9-0899-D354-5BA5-0528F2A87B61}"/>
              </a:ext>
            </a:extLst>
          </p:cNvPr>
          <p:cNvSpPr txBox="1"/>
          <p:nvPr/>
        </p:nvSpPr>
        <p:spPr>
          <a:xfrm>
            <a:off x="6997507" y="1708344"/>
            <a:ext cx="168929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visualization highlights areas where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higher population density coincides with higher broadband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access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BC963-A88F-C58D-6CAE-A6D49C41AF12}"/>
              </a:ext>
            </a:extLst>
          </p:cNvPr>
          <p:cNvSpPr txBox="1"/>
          <p:nvPr/>
        </p:nvSpPr>
        <p:spPr>
          <a:xfrm>
            <a:off x="2569335" y="4603255"/>
            <a:ext cx="2762534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Confirming </a:t>
            </a:r>
            <a:r>
              <a:rPr lang="en-US" sz="1050" b="1" dirty="0"/>
              <a:t>Total population has minimal impact on Broadband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50647C-0E72-83C8-8C1D-6B70C6CCBA93}"/>
              </a:ext>
            </a:extLst>
          </p:cNvPr>
          <p:cNvCxnSpPr/>
          <p:nvPr/>
        </p:nvCxnSpPr>
        <p:spPr>
          <a:xfrm>
            <a:off x="2125014" y="4649585"/>
            <a:ext cx="444321" cy="21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698667d-8817-4ad9-a7f2-bb287f867e5f}" enabled="0" method="" siteId="{a698667d-8817-4ad9-a7f2-bb287f867e5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2258</Words>
  <Application>Microsoft Office PowerPoint</Application>
  <PresentationFormat>On-screen Show (16:9)</PresentationFormat>
  <Paragraphs>185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Wingdings</vt:lpstr>
      <vt:lpstr>Roboto</vt:lpstr>
      <vt:lpstr>Arial</vt:lpstr>
      <vt:lpstr>Simple Light</vt:lpstr>
      <vt:lpstr>      Broadband accessibility and the digital divide </vt:lpstr>
      <vt:lpstr>Introduction:-</vt:lpstr>
      <vt:lpstr>Problem Statement </vt:lpstr>
      <vt:lpstr>Datasets and Sources </vt:lpstr>
      <vt:lpstr>Merged Dataset and Data Dictionary </vt:lpstr>
      <vt:lpstr>Summary Statistics</vt:lpstr>
      <vt:lpstr>Data Preprocessing</vt:lpstr>
      <vt:lpstr> Initial Analysis &amp; Visualizations </vt:lpstr>
      <vt:lpstr>PowerPoint Presentation</vt:lpstr>
      <vt:lpstr>PowerPoint Presentation</vt:lpstr>
      <vt:lpstr>PowerPoint Presentation</vt:lpstr>
      <vt:lpstr>PowerPoint Presentation</vt:lpstr>
      <vt:lpstr>Initial Analysis Summary</vt:lpstr>
      <vt:lpstr>Methods &amp; Results</vt:lpstr>
      <vt:lpstr>Target  Broadband Class</vt:lpstr>
      <vt:lpstr>Results and analysis (Key metrics)</vt:lpstr>
      <vt:lpstr>PowerPoint Presentation</vt:lpstr>
      <vt:lpstr>Results after Hyperparameter tunning using GridSearchCV</vt:lpstr>
      <vt:lpstr>Classification task Summary</vt:lpstr>
      <vt:lpstr>PowerPoint Presentation</vt:lpstr>
      <vt:lpstr>Poverty rate as a Target!!</vt:lpstr>
      <vt:lpstr>Results (Key Metrics)</vt:lpstr>
      <vt:lpstr>Results after Hyperparameter tunning using GridSearchCV</vt:lpstr>
      <vt:lpstr>Regression Task Summary</vt:lpstr>
      <vt:lpstr>PowerPoint Presentation</vt:lpstr>
      <vt:lpstr>PowerPoint Presentation</vt:lpstr>
      <vt:lpstr>Final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Pathuri, Bhargav</cp:lastModifiedBy>
  <cp:revision>2</cp:revision>
  <dcterms:modified xsi:type="dcterms:W3CDTF">2025-05-14T02:07:31Z</dcterms:modified>
</cp:coreProperties>
</file>