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70a84915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70a8491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70a84915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70a8491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70a84915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70a8491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0a84915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70a8491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0a84915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0a8491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0a84915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0a8491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0a84915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0a8491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21350" y="1752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Employee Management System</a:t>
            </a:r>
            <a:endParaRPr b="1" i="1"/>
          </a:p>
        </p:txBody>
      </p:sp>
      <p:sp>
        <p:nvSpPr>
          <p:cNvPr id="85" name="Google Shape;85;p13"/>
          <p:cNvSpPr txBox="1"/>
          <p:nvPr/>
        </p:nvSpPr>
        <p:spPr>
          <a:xfrm>
            <a:off x="1593500" y="4154275"/>
            <a:ext cx="728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 ppt by bhargav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Installation and Setup</a:t>
            </a:r>
            <a:endParaRPr b="1" i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55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50">
                <a:solidFill>
                  <a:schemeClr val="dk1"/>
                </a:solidFill>
              </a:rPr>
              <a:t>Steps:</a:t>
            </a:r>
            <a:br>
              <a:rPr lang="en-US" sz="3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850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Download and install Eclipse IDE</a:t>
            </a:r>
            <a:endParaRPr i="1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Clone the Java project repository</a:t>
            </a:r>
            <a:endParaRPr i="1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Import the project into Eclipse</a:t>
            </a:r>
            <a:endParaRPr i="1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Set up MySQL database and import the schema</a:t>
            </a:r>
            <a:endParaRPr i="1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Update database credentials in the Java code</a:t>
            </a:r>
            <a:endParaRPr i="1"/>
          </a:p>
          <a:p>
            <a:pPr indent="-32766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Compile and run the LoginFrame.java file in Eclipse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25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Future Enhancements</a:t>
            </a:r>
            <a:endParaRPr b="1" i="1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 encrypted storage for passwords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search functionality for employee records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 the UI with more detailed employee data views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 role-based access control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112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Execution Screenshots</a:t>
            </a:r>
            <a:endParaRPr b="1" i="1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255425"/>
            <a:ext cx="8229600" cy="5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- User Authentication</a:t>
            </a:r>
            <a:endParaRPr b="1" i="1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0" y="2068575"/>
            <a:ext cx="7344699" cy="41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80225" y="405575"/>
            <a:ext cx="8229600" cy="64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Main Dashboard</a:t>
            </a:r>
            <a:br>
              <a:rPr b="1" i="1" lang="en-US"/>
            </a:br>
            <a:br>
              <a:rPr b="1" i="1" lang="en-US"/>
            </a:br>
            <a:endParaRPr b="1" i="1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0" y="1478512"/>
            <a:ext cx="7659777" cy="4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94975" y="626800"/>
            <a:ext cx="8229600" cy="62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Add Employee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/>
              <a:t>	</a:t>
            </a:r>
            <a:endParaRPr b="1" i="1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00" y="1719675"/>
            <a:ext cx="7751999" cy="435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50725" y="656300"/>
            <a:ext cx="8229600" cy="62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Update Employee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/>
              <a:t>	</a:t>
            </a:r>
            <a:endParaRPr b="1" i="1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74" y="1533012"/>
            <a:ext cx="7911674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24475" y="639375"/>
            <a:ext cx="8229600" cy="618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View Employee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/>
              <a:t>	</a:t>
            </a:r>
            <a:endParaRPr b="1" i="1"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23865" l="1426" r="41957" t="41420"/>
          <a:stretch/>
        </p:blipFill>
        <p:spPr>
          <a:xfrm>
            <a:off x="912750" y="2117875"/>
            <a:ext cx="6105849" cy="322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39225" y="730050"/>
            <a:ext cx="8229600" cy="61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Saving Files in Different Formats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/>
              <a:t>	</a:t>
            </a:r>
            <a:endParaRPr b="1" i="1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88" y="1793587"/>
            <a:ext cx="7116375" cy="4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53975" y="700550"/>
            <a:ext cx="8229600" cy="60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- Generate Report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/>
              <a:t>	</a:t>
            </a:r>
            <a:endParaRPr b="1" i="1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88" y="1808675"/>
            <a:ext cx="7536423" cy="4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Conclusion</a:t>
            </a:r>
            <a:endParaRPr b="1" i="1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Overview of EMS functionalities and technical stack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Summary of future enhancements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Table of Contents</a:t>
            </a:r>
            <a:endParaRPr b="1" i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5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System Requirements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System Architecture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Technical Specifications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Database Design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User Interface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Installation and Setup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Future Enhancements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Execution Screenshots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Conclusion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25458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Introduction</a:t>
            </a:r>
            <a:endParaRPr b="1" i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Overview of the Employee Management System (EMS)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 functionalities: adding, viewing, updating, and deleting employee records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authentication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System Requirements</a:t>
            </a:r>
            <a:endParaRPr b="1" i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Hardware Requirements: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Standard PC or laptop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Software Requirements: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Java Development Kit (JDK) 8 or higher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Eclipse IDE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MySQL Database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JDBC Driver for MySQL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22900" y="-250947"/>
            <a:ext cx="82296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System Architecture</a:t>
            </a:r>
            <a:endParaRPr b="1" i="1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946050"/>
            <a:ext cx="8229600" cy="5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Overview:</a:t>
            </a:r>
            <a:endParaRPr b="1"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Desktop application architecture with Swing for the user interface and JDBC for database connectivity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Components:</a:t>
            </a:r>
            <a:endParaRPr b="1"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Frontend: Java Swing</a:t>
            </a:r>
            <a:endParaRPr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Backend: JDBC for database interaction</a:t>
            </a:r>
            <a:endParaRPr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Database: MySQL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Data Flow:</a:t>
            </a:r>
            <a:endParaRPr b="1"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interacts with the Swing frontend</a:t>
            </a:r>
            <a:endParaRPr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Requests processed by Java backend</a:t>
            </a:r>
            <a:endParaRPr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 communicates with MySQL database for CRUD operations</a:t>
            </a:r>
            <a:endParaRPr i="1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 updates UI based on backend responses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Features</a:t>
            </a:r>
            <a:endParaRPr b="1" i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Employee Management: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Add, view, update, delete employee records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Authentication: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Login with username and password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-250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Technical Specifications</a:t>
            </a:r>
            <a:endParaRPr b="1" i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892125"/>
            <a:ext cx="8229600" cy="5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Frontend (Java Swing):</a:t>
            </a:r>
            <a:endParaRPr b="1"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Swing components for UI design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Event-driven programming model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Backend (Java JDBC):</a:t>
            </a:r>
            <a:endParaRPr b="1"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JDBC API for database connectivity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Prepared statements for SQL queries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Database (MySQL):</a:t>
            </a:r>
            <a:endParaRPr b="1"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 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-Tables: 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users: username, password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employees: id, name, email, position, department, salary, date_hired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-1359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Database Design</a:t>
            </a:r>
            <a:endParaRPr b="1" i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929475"/>
            <a:ext cx="8229600" cy="5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Tables:</a:t>
            </a:r>
            <a:br>
              <a:rPr b="1" i="1" lang="en-US" sz="3200">
                <a:solidFill>
                  <a:schemeClr val="dk1"/>
                </a:solidFill>
              </a:rPr>
            </a:br>
            <a:endParaRPr b="1" i="1"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Users:</a:t>
            </a:r>
            <a:endParaRPr b="1" i="1"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username (Primary Key)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password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Employees:</a:t>
            </a:r>
            <a:endParaRPr b="1" i="1"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 (Primary Key)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name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email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department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salary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date_hired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-1851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>
                <a:solidFill>
                  <a:schemeClr val="dk1"/>
                </a:solidFill>
              </a:rPr>
              <a:t>User Interface</a:t>
            </a:r>
            <a:endParaRPr b="1" i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090050"/>
            <a:ext cx="82296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Screens:</a:t>
            </a:r>
            <a:br>
              <a:rPr b="1" i="1" lang="en-US" sz="3200">
                <a:solidFill>
                  <a:schemeClr val="dk1"/>
                </a:solidFill>
              </a:rPr>
            </a:br>
            <a:endParaRPr b="1"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- Login Frame: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for username and password, login button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1" lang="en-US" sz="3200">
                <a:solidFill>
                  <a:schemeClr val="dk1"/>
                </a:solidFill>
              </a:rPr>
              <a:t> Main Dashboard: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 for adding, removing, viewing/updating employees, and generating reports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- Add Employee Frame: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for employee details and add button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- Remove Employee Frame: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for employee ID and remove button</a:t>
            </a:r>
            <a:endParaRPr i="1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- Report Frame: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 displaying employee count by department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