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5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1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Comprehensive overview of sales performance, insights,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overview of financial sales performance across regions, products, and time periods.</a:t>
            </a:r>
          </a:p>
          <a:p>
            <a:r>
              <a:t>• Understand sales growth trends and performance metrics</a:t>
            </a:r>
          </a:p>
          <a:p>
            <a:r>
              <a:t>• Analyze regional and product-level contributions</a:t>
            </a:r>
          </a:p>
          <a:p>
            <a:r>
              <a:t>• Identify key factors driving profitability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salesdataset2.xlsx</a:t>
            </a:r>
          </a:p>
          <a:p>
            <a:r>
              <a:t>• Contains sales data across multiple regions and products</a:t>
            </a:r>
          </a:p>
          <a:p>
            <a:r>
              <a:t>• Key fields: Date, Product, Category, Region, Sales, Profit, Quantity</a:t>
            </a:r>
          </a:p>
          <a:p>
            <a:r>
              <a:t>• Used to build Power BI dashboard and visual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visuals exported from Power BI (.pbix) here:</a:t>
            </a:r>
          </a:p>
          <a:p>
            <a:r>
              <a:t>• Sales Overview Chart</a:t>
            </a:r>
          </a:p>
          <a:p>
            <a:r>
              <a:t>• Profit by Region</a:t>
            </a:r>
          </a:p>
          <a:p>
            <a:r>
              <a:t>• Product Category Performance</a:t>
            </a:r>
          </a:p>
          <a:p>
            <a:r>
              <a:t>• Time Series / Trend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/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findings based on dashboard analysis:</a:t>
            </a:r>
          </a:p>
          <a:p>
            <a:r>
              <a:t>• Highest sales recorded in specific regions or time periods</a:t>
            </a:r>
          </a:p>
          <a:p>
            <a:r>
              <a:t>• Top-performing products driving revenue growth</a:t>
            </a:r>
          </a:p>
          <a:p>
            <a:r>
              <a:t>• Profit margins showing consistent improvement</a:t>
            </a:r>
          </a:p>
          <a:p>
            <a:r>
              <a:t>• Seasonal trends impacting overall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Strategic actions to sustain and enhance performance:</a:t>
            </a:r>
          </a:p>
          <a:p>
            <a:r>
              <a:t>• Focus marketing efforts on high-performing regions</a:t>
            </a:r>
          </a:p>
          <a:p>
            <a:r>
              <a:t>• Optimize pricing and discount strategies for low-margin products</a:t>
            </a:r>
          </a:p>
          <a:p>
            <a:r>
              <a:t>• Improve supply chain efficiency to meet seasonal demand</a:t>
            </a:r>
          </a:p>
          <a:p>
            <a:r>
              <a:t>• Continue monitoring KPIs via Power BI dashboard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213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Financial Sales Dashboard</vt:lpstr>
      <vt:lpstr>Overview &amp; Objectives</vt:lpstr>
      <vt:lpstr>Dataset Summary</vt:lpstr>
      <vt:lpstr>Dashboard Visuals</vt:lpstr>
      <vt:lpstr>Key Insights / Analysis</vt:lpstr>
      <vt:lpstr>Recommendations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bhargav sai kurapati</cp:lastModifiedBy>
  <cp:revision>2</cp:revision>
  <dcterms:created xsi:type="dcterms:W3CDTF">2013-01-27T09:14:16Z</dcterms:created>
  <dcterms:modified xsi:type="dcterms:W3CDTF">2025-10-25T11:03:50Z</dcterms:modified>
  <cp:category/>
</cp:coreProperties>
</file>