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c63b1ea2c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c63b1ea2c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63b1ea2c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63b1ea2c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c63b1ea2c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c63b1ea2c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c63b1ea2c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c63b1ea2c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c63b1ea2c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c63b1ea2c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c63b1ea2c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c63b1ea2c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c63b1ea2c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c63b1ea2c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63b1ea2c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63b1ea2c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c63b1ea2c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c63b1ea2c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Cloud Computing</a:t>
            </a:r>
            <a:endParaRPr sz="4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464200" y="3502375"/>
            <a:ext cx="3470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-Bhargav teja (22071A67B7)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Cloud computing has revolutionized how businesses operate, offering scalable, cost-effective, and flexible solutions.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As technology advances, the cloud will continue to evolve, integrating more with AI, IoT, and edge computing.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Cloud Computing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5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Definition</a:t>
            </a:r>
            <a:r>
              <a:rPr lang="en-GB" sz="1500"/>
              <a:t> - 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Cloud Computing means storing and accessing the data and programs on remote servers that are hosted on the internet instead of the computer’s hard drive or local server.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Key Concept: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 Instead of owning computing infrastructure or data centers, businesses can rent access to anything from applications to storage from a cloud service provider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Characteristics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On-Demand Self-Service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: Users can access resources automatically without human interaction.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Broad Network Access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: Services are available over the internet and accessible through standard mechanisms.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Resource Pooling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: Cloud providers pool resources to serve multiple customers using multi-tenant models.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Rapid Elasticity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: Resources can scale out or in rapidly, depending on demand.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Measured Service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: Cloud systems automatically control and optimize resource use through metering capabilities.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Computing Architecture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3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1. Frontend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Frontend of the cloud architecture refers to the client side of cloud computing system.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2. Backend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Backend refers to the cloud itself which is used by the service provider.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15289" l="10678" r="10741" t="15275"/>
          <a:stretch/>
        </p:blipFill>
        <p:spPr>
          <a:xfrm>
            <a:off x="3691175" y="1070725"/>
            <a:ext cx="2251550" cy="18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 models in Cloud Computing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670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en-GB" sz="1817">
                <a:latin typeface="Arial"/>
                <a:ea typeface="Arial"/>
                <a:cs typeface="Arial"/>
                <a:sym typeface="Arial"/>
              </a:rPr>
              <a:t>Public Cloud</a:t>
            </a:r>
            <a:r>
              <a:rPr lang="en-GB" sz="1817">
                <a:latin typeface="Arial"/>
                <a:ea typeface="Arial"/>
                <a:cs typeface="Arial"/>
                <a:sym typeface="Arial"/>
              </a:rPr>
              <a:t>:</a:t>
            </a:r>
            <a:endParaRPr sz="1817">
              <a:latin typeface="Arial"/>
              <a:ea typeface="Arial"/>
              <a:cs typeface="Arial"/>
              <a:sym typeface="Arial"/>
            </a:endParaRPr>
          </a:p>
          <a:p>
            <a:pPr indent="-326707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 sz="1817">
                <a:latin typeface="Arial"/>
                <a:ea typeface="Arial"/>
                <a:cs typeface="Arial"/>
                <a:sym typeface="Arial"/>
              </a:rPr>
              <a:t>Services delivered over the public internet, shared by multiple users.</a:t>
            </a:r>
            <a:endParaRPr sz="1817">
              <a:latin typeface="Arial"/>
              <a:ea typeface="Arial"/>
              <a:cs typeface="Arial"/>
              <a:sym typeface="Arial"/>
            </a:endParaRPr>
          </a:p>
          <a:p>
            <a:pPr indent="-326707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 sz="1817">
                <a:latin typeface="Arial"/>
                <a:ea typeface="Arial"/>
                <a:cs typeface="Arial"/>
                <a:sym typeface="Arial"/>
              </a:rPr>
              <a:t>Example: Amazon Web Services, Microsoft Azure.</a:t>
            </a:r>
            <a:endParaRPr sz="1817">
              <a:latin typeface="Arial"/>
              <a:ea typeface="Arial"/>
              <a:cs typeface="Arial"/>
              <a:sym typeface="Arial"/>
            </a:endParaRPr>
          </a:p>
          <a:p>
            <a:pPr indent="-32670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en-GB" sz="1817">
                <a:latin typeface="Arial"/>
                <a:ea typeface="Arial"/>
                <a:cs typeface="Arial"/>
                <a:sym typeface="Arial"/>
              </a:rPr>
              <a:t>Private Cloud</a:t>
            </a:r>
            <a:r>
              <a:rPr lang="en-GB" sz="1817">
                <a:latin typeface="Arial"/>
                <a:ea typeface="Arial"/>
                <a:cs typeface="Arial"/>
                <a:sym typeface="Arial"/>
              </a:rPr>
              <a:t>:</a:t>
            </a:r>
            <a:endParaRPr sz="1817">
              <a:latin typeface="Arial"/>
              <a:ea typeface="Arial"/>
              <a:cs typeface="Arial"/>
              <a:sym typeface="Arial"/>
            </a:endParaRPr>
          </a:p>
          <a:p>
            <a:pPr indent="-326707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 sz="1817">
                <a:latin typeface="Arial"/>
                <a:ea typeface="Arial"/>
                <a:cs typeface="Arial"/>
                <a:sym typeface="Arial"/>
              </a:rPr>
              <a:t>Exclusive cloud infrastructure used by a single organization.</a:t>
            </a:r>
            <a:endParaRPr sz="1817">
              <a:latin typeface="Arial"/>
              <a:ea typeface="Arial"/>
              <a:cs typeface="Arial"/>
              <a:sym typeface="Arial"/>
            </a:endParaRPr>
          </a:p>
          <a:p>
            <a:pPr indent="-326707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 sz="1817">
                <a:latin typeface="Arial"/>
                <a:ea typeface="Arial"/>
                <a:cs typeface="Arial"/>
                <a:sym typeface="Arial"/>
              </a:rPr>
              <a:t>Example: On-premise cloud solutions built using VMware.</a:t>
            </a:r>
            <a:endParaRPr sz="1817">
              <a:latin typeface="Arial"/>
              <a:ea typeface="Arial"/>
              <a:cs typeface="Arial"/>
              <a:sym typeface="Arial"/>
            </a:endParaRPr>
          </a:p>
          <a:p>
            <a:pPr indent="-32670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en-GB" sz="1817">
                <a:latin typeface="Arial"/>
                <a:ea typeface="Arial"/>
                <a:cs typeface="Arial"/>
                <a:sym typeface="Arial"/>
              </a:rPr>
              <a:t>Hybrid Cloud</a:t>
            </a:r>
            <a:r>
              <a:rPr lang="en-GB" sz="1817">
                <a:latin typeface="Arial"/>
                <a:ea typeface="Arial"/>
                <a:cs typeface="Arial"/>
                <a:sym typeface="Arial"/>
              </a:rPr>
              <a:t>:</a:t>
            </a:r>
            <a:endParaRPr sz="1817">
              <a:latin typeface="Arial"/>
              <a:ea typeface="Arial"/>
              <a:cs typeface="Arial"/>
              <a:sym typeface="Arial"/>
            </a:endParaRPr>
          </a:p>
          <a:p>
            <a:pPr indent="-326707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 sz="1817">
                <a:latin typeface="Arial"/>
                <a:ea typeface="Arial"/>
                <a:cs typeface="Arial"/>
                <a:sym typeface="Arial"/>
              </a:rPr>
              <a:t>A mix of public and private clouds that work together, allowing data and applications to be shared between them.</a:t>
            </a:r>
            <a:endParaRPr sz="1817">
              <a:latin typeface="Arial"/>
              <a:ea typeface="Arial"/>
              <a:cs typeface="Arial"/>
              <a:sym typeface="Arial"/>
            </a:endParaRPr>
          </a:p>
          <a:p>
            <a:pPr indent="-326707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 sz="1817">
                <a:latin typeface="Arial"/>
                <a:ea typeface="Arial"/>
                <a:cs typeface="Arial"/>
                <a:sym typeface="Arial"/>
              </a:rPr>
              <a:t>Example: Combining AWS with an on-premise data center.</a:t>
            </a:r>
            <a:endParaRPr sz="181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</a:t>
            </a:r>
            <a:r>
              <a:rPr lang="en-GB"/>
              <a:t> of Cloud Computing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Makes overall cloud computing system simpler.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Improves data processing requirements.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Helps in providing high security.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Makes it more modularized.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Results in better disaster recovery.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Gives good user accessibility.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Reduces IT operating costs.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Provides high level reliability.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Scalability.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of Cloud Computing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Security Risks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: Potential data breaches and cyber attacks.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Downtime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: Cloud services can experience outages or downtime.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Limited Control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: Businesses may have limited control over infrastructure and services.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Vendor Lock-In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: Difficulties in switching providers or migrating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Major Cloud Providers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Amazon Web Services (AWS)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: Largest cloud provider offering a wide range of services.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Microsoft Azure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: Strong integration with Microsoft products, popular for enterprise solutions.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Google Cloud Platform (GCP)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: Focus on data analytics and machine learning.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IBM Cloud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: Focus on AI, blockchain, and enterprise-level solutions.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cases of Cloud Computing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E-Commerce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: Scalable online stores and platforms (e.g., Shopify).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Big Data &amp; Analytics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: Platforms for analyzing large datasets (e.g., Google BigQuery).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AI &amp; Machine Learning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: Cloud-based AI services like AWS SageMaker, Google AI.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Gaming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: Cloud gaming platforms (e.g., Google Stadia, Xbox Cloud Gaming).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DevOps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: Continuous integration and deployment tools hosted on the cloud (e.g., Jenkins on AWS).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