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76a7bcb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76a7bcb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76a7bcb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76a7bcb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76a7bcb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76a7bcb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76a7bcb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76a7bcb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76a7bcbe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76a7bcbe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76a7bcbe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76a7bcbe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76a7bcbe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76a7bcbe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Mountain Resort Ticket Pricing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current price of tickets for the resort are 81$.  There’s discussion that our pricing model might be wrong and that we could be losing profits.</a:t>
            </a:r>
            <a:endParaRPr/>
          </a:p>
          <a:p>
            <a:pPr indent="-342900" lvl="0" marL="457200" rtl="0" algn="l">
              <a:spcBef>
                <a:spcPts val="0"/>
              </a:spcBef>
              <a:spcAft>
                <a:spcPts val="0"/>
              </a:spcAft>
              <a:buSzPts val="1800"/>
              <a:buChar char="●"/>
            </a:pPr>
            <a:r>
              <a:rPr lang="en"/>
              <a:t>On top of this, the resort has added a brand new chair lift which will increase expenditure costs by 1.5 million dollars. </a:t>
            </a:r>
            <a:endParaRPr/>
          </a:p>
          <a:p>
            <a:pPr indent="-342900" lvl="0" marL="457200" rtl="0" algn="l">
              <a:spcBef>
                <a:spcPts val="0"/>
              </a:spcBef>
              <a:spcAft>
                <a:spcPts val="0"/>
              </a:spcAft>
              <a:buSzPts val="1800"/>
              <a:buChar char="●"/>
            </a:pPr>
            <a:r>
              <a:rPr lang="en"/>
              <a:t>How can we optimize the price of adult tickets so that at the very least, we can offset the expenditure costs that come with the new chair lift?</a:t>
            </a:r>
            <a:endParaRPr/>
          </a:p>
          <a:p>
            <a:pPr indent="-342900" lvl="0" marL="457200" rtl="0" algn="l">
              <a:spcBef>
                <a:spcPts val="0"/>
              </a:spcBef>
              <a:spcAft>
                <a:spcPts val="0"/>
              </a:spcAft>
              <a:buSzPts val="1800"/>
              <a:buChar char="●"/>
            </a:pPr>
            <a:r>
              <a:rPr lang="en"/>
              <a:t>What features are valued by customers?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most predictive model had an error of $~9 and predicted that the price of the tickets should be set at $95.87.  This means that AT THE VERY LEAST the price of the tickets should be increased from $81 to $86.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a:t>
            </a:r>
            <a:endParaRPr/>
          </a:p>
        </p:txBody>
      </p:sp>
      <p:sp>
        <p:nvSpPr>
          <p:cNvPr id="73" name="Google Shape;73;p16"/>
          <p:cNvSpPr txBox="1"/>
          <p:nvPr>
            <p:ph idx="1" type="body"/>
          </p:nvPr>
        </p:nvSpPr>
        <p:spPr>
          <a:xfrm>
            <a:off x="311700" y="3933675"/>
            <a:ext cx="8520600" cy="6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r>
              <a:rPr lang="en"/>
              <a:t>This map shows us what features influence each other the most.  For ticket price, the map shows that </a:t>
            </a:r>
            <a:r>
              <a:rPr lang="en">
                <a:solidFill>
                  <a:schemeClr val="dk1"/>
                </a:solidFill>
              </a:rPr>
              <a:t>runs, fastQuads, vertical drop, snow making, longest runs, total chairs, and skiable terrain</a:t>
            </a:r>
            <a:endParaRPr/>
          </a:p>
        </p:txBody>
      </p:sp>
      <p:pic>
        <p:nvPicPr>
          <p:cNvPr id="74" name="Google Shape;74;p16"/>
          <p:cNvPicPr preferRelativeResize="0"/>
          <p:nvPr/>
        </p:nvPicPr>
        <p:blipFill>
          <a:blip r:embed="rId3">
            <a:alphaModFix/>
          </a:blip>
          <a:stretch>
            <a:fillRect/>
          </a:stretch>
        </p:blipFill>
        <p:spPr>
          <a:xfrm>
            <a:off x="2455000" y="0"/>
            <a:ext cx="4297651" cy="3983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Forest Regression Model</a:t>
            </a:r>
            <a:endParaRPr/>
          </a:p>
        </p:txBody>
      </p:sp>
      <p:sp>
        <p:nvSpPr>
          <p:cNvPr id="80" name="Google Shape;80;p17"/>
          <p:cNvSpPr txBox="1"/>
          <p:nvPr>
            <p:ph idx="1" type="body"/>
          </p:nvPr>
        </p:nvSpPr>
        <p:spPr>
          <a:xfrm>
            <a:off x="311700" y="3558700"/>
            <a:ext cx="8520600" cy="101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creating our model based on the mean of ticket prices of all resorts, we were able to find that our model reflects what the heatmap showed were important features for ticket price.  </a:t>
            </a:r>
            <a:endParaRPr/>
          </a:p>
        </p:txBody>
      </p:sp>
      <p:pic>
        <p:nvPicPr>
          <p:cNvPr id="81" name="Google Shape;81;p17"/>
          <p:cNvPicPr preferRelativeResize="0"/>
          <p:nvPr/>
        </p:nvPicPr>
        <p:blipFill>
          <a:blip r:embed="rId3">
            <a:alphaModFix/>
          </a:blip>
          <a:stretch>
            <a:fillRect/>
          </a:stretch>
        </p:blipFill>
        <p:spPr>
          <a:xfrm>
            <a:off x="4678400" y="0"/>
            <a:ext cx="4465600" cy="3586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focus on Runs</a:t>
            </a:r>
            <a:endParaRPr/>
          </a:p>
        </p:txBody>
      </p:sp>
      <p:sp>
        <p:nvSpPr>
          <p:cNvPr id="87" name="Google Shape;87;p18"/>
          <p:cNvSpPr txBox="1"/>
          <p:nvPr>
            <p:ph idx="1" type="body"/>
          </p:nvPr>
        </p:nvSpPr>
        <p:spPr>
          <a:xfrm>
            <a:off x="311700" y="3721425"/>
            <a:ext cx="8520600" cy="84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-Closing 1-3 runs will have a significant impact on both revenue and ticket price according to our model.  But if Big Mountain is forced to close 3 runs, they might as well close 5 runs because there is no difference in ticket price or revenue.  </a:t>
            </a:r>
            <a:endParaRPr/>
          </a:p>
        </p:txBody>
      </p:sp>
      <p:pic>
        <p:nvPicPr>
          <p:cNvPr id="88" name="Google Shape;88;p18"/>
          <p:cNvPicPr preferRelativeResize="0"/>
          <p:nvPr/>
        </p:nvPicPr>
        <p:blipFill>
          <a:blip r:embed="rId3">
            <a:alphaModFix/>
          </a:blip>
          <a:stretch>
            <a:fillRect/>
          </a:stretch>
        </p:blipFill>
        <p:spPr>
          <a:xfrm>
            <a:off x="1723050" y="1170125"/>
            <a:ext cx="4495237" cy="239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Results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modeling results suggest that we can Increase the ticket price from $81 to $95.87.  </a:t>
            </a:r>
            <a:endParaRPr/>
          </a:p>
          <a:p>
            <a:pPr indent="-342900" lvl="0" marL="457200" rtl="0" algn="l">
              <a:spcBef>
                <a:spcPts val="0"/>
              </a:spcBef>
              <a:spcAft>
                <a:spcPts val="0"/>
              </a:spcAft>
              <a:buSzPts val="1800"/>
              <a:buChar char="●"/>
            </a:pPr>
            <a:r>
              <a:rPr lang="en"/>
              <a:t>When creating scenarios for increase in snow making and longest run, we found that they would not affect the predicted price from the model. </a:t>
            </a:r>
            <a:endParaRPr/>
          </a:p>
          <a:p>
            <a:pPr indent="-342900" lvl="0" marL="457200" rtl="0" algn="l">
              <a:spcBef>
                <a:spcPts val="0"/>
              </a:spcBef>
              <a:spcAft>
                <a:spcPts val="0"/>
              </a:spcAft>
              <a:buSzPts val="1800"/>
              <a:buChar char="●"/>
            </a:pPr>
            <a:r>
              <a:rPr lang="en"/>
              <a:t>Adding a chair lift, will cause our model to increase ticket price by $2.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Big Mountain Resort cannot afford to base their price off of their local competitors.  Otherwise, the company will be losing out on money.  </a:t>
            </a:r>
            <a:endParaRPr/>
          </a:p>
          <a:p>
            <a:pPr indent="-342900" lvl="0" marL="457200" rtl="0" algn="l">
              <a:spcBef>
                <a:spcPts val="0"/>
              </a:spcBef>
              <a:spcAft>
                <a:spcPts val="0"/>
              </a:spcAft>
              <a:buSzPts val="1800"/>
              <a:buChar char="●"/>
            </a:pPr>
            <a:r>
              <a:rPr lang="en"/>
              <a:t>The resort must increase the price of their ticket.  At the very least, it needs to be increased from $81 to $86, though it is reasonable to increase it to $95.87.</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