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4"/>
  </p:sldMasterIdLst>
  <p:notesMasterIdLst>
    <p:notesMasterId r:id="rId15"/>
  </p:notesMasterIdLst>
  <p:sldIdLst>
    <p:sldId id="256" r:id="rId5"/>
    <p:sldId id="386" r:id="rId6"/>
    <p:sldId id="388" r:id="rId7"/>
    <p:sldId id="389" r:id="rId8"/>
    <p:sldId id="394" r:id="rId9"/>
    <p:sldId id="390" r:id="rId10"/>
    <p:sldId id="391" r:id="rId11"/>
    <p:sldId id="392" r:id="rId12"/>
    <p:sldId id="393" r:id="rId13"/>
    <p:sldId id="3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C43B1-9BB3-4FBB-A1AC-14B078A39BAD}" v="2" dt="2022-03-21T17:51:35.443"/>
    <p1510:client id="{7188932B-4C4D-4807-BF8A-C71BD2D08C57}" v="3" dt="2022-03-22T12:48:04.255"/>
    <p1510:client id="{9A18382D-0774-42D0-A5B5-0D8FEA4D82E1}" v="4" dt="2022-03-20T11:30:44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86441" autoAdjust="0"/>
  </p:normalViewPr>
  <p:slideViewPr>
    <p:cSldViewPr snapToGrid="0">
      <p:cViewPr>
        <p:scale>
          <a:sx n="80" d="100"/>
          <a:sy n="80" d="100"/>
        </p:scale>
        <p:origin x="-725" y="-1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50" y="48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I JANGID" userId="S::d.jangid@iitg.ac.in::4975cdb0-044b-46b1-8c0a-002a093849ab" providerId="AD" clId="Web-{62CC43B1-9BB3-4FBB-A1AC-14B078A39BAD}"/>
    <pc:docChg chg="modSld">
      <pc:chgData name="DEVANSHI JANGID" userId="S::d.jangid@iitg.ac.in::4975cdb0-044b-46b1-8c0a-002a093849ab" providerId="AD" clId="Web-{62CC43B1-9BB3-4FBB-A1AC-14B078A39BAD}" dt="2022-03-21T17:51:35.443" v="1" actId="1076"/>
      <pc:docMkLst>
        <pc:docMk/>
      </pc:docMkLst>
      <pc:sldChg chg="modSp">
        <pc:chgData name="DEVANSHI JANGID" userId="S::d.jangid@iitg.ac.in::4975cdb0-044b-46b1-8c0a-002a093849ab" providerId="AD" clId="Web-{62CC43B1-9BB3-4FBB-A1AC-14B078A39BAD}" dt="2022-03-21T17:51:35.443" v="1" actId="1076"/>
        <pc:sldMkLst>
          <pc:docMk/>
          <pc:sldMk cId="0" sldId="386"/>
        </pc:sldMkLst>
        <pc:picChg chg="mod">
          <ac:chgData name="DEVANSHI JANGID" userId="S::d.jangid@iitg.ac.in::4975cdb0-044b-46b1-8c0a-002a093849ab" providerId="AD" clId="Web-{62CC43B1-9BB3-4FBB-A1AC-14B078A39BAD}" dt="2022-03-21T17:51:35.443" v="1" actId="1076"/>
          <ac:picMkLst>
            <pc:docMk/>
            <pc:sldMk cId="0" sldId="386"/>
            <ac:picMk id="5126" creationId="{00000000-0000-0000-0000-000000000000}"/>
          </ac:picMkLst>
        </pc:picChg>
      </pc:sldChg>
    </pc:docChg>
  </pc:docChgLst>
  <pc:docChgLst>
    <pc:chgData name="DEEPAK" userId="S::deepak200106025@iitg.ac.in::12e9b3d2-a930-4a13-ab16-032c17330ea7" providerId="AD" clId="Web-{7188932B-4C4D-4807-BF8A-C71BD2D08C57}"/>
    <pc:docChg chg="modSld">
      <pc:chgData name="DEEPAK" userId="S::deepak200106025@iitg.ac.in::12e9b3d2-a930-4a13-ab16-032c17330ea7" providerId="AD" clId="Web-{7188932B-4C4D-4807-BF8A-C71BD2D08C57}" dt="2022-03-22T12:48:04.255" v="2" actId="1076"/>
      <pc:docMkLst>
        <pc:docMk/>
      </pc:docMkLst>
      <pc:sldChg chg="modSp">
        <pc:chgData name="DEEPAK" userId="S::deepak200106025@iitg.ac.in::12e9b3d2-a930-4a13-ab16-032c17330ea7" providerId="AD" clId="Web-{7188932B-4C4D-4807-BF8A-C71BD2D08C57}" dt="2022-03-22T12:48:04.255" v="2" actId="1076"/>
        <pc:sldMkLst>
          <pc:docMk/>
          <pc:sldMk cId="0" sldId="393"/>
        </pc:sldMkLst>
        <pc:inkChg chg="mod">
          <ac:chgData name="DEEPAK" userId="S::deepak200106025@iitg.ac.in::12e9b3d2-a930-4a13-ab16-032c17330ea7" providerId="AD" clId="Web-{7188932B-4C4D-4807-BF8A-C71BD2D08C57}" dt="2022-03-22T12:48:04.255" v="2" actId="1076"/>
          <ac:inkMkLst>
            <pc:docMk/>
            <pc:sldMk cId="0" sldId="393"/>
            <ac:inkMk id="22551" creationId="{00000000-0000-0000-0000-000000000000}"/>
          </ac:inkMkLst>
        </pc:inkChg>
      </pc:sldChg>
    </pc:docChg>
  </pc:docChgLst>
  <pc:docChgLst>
    <pc:chgData name="GAUTAM KUMAR" userId="S::gautamk@iitg.ac.in::a9e108db-7978-42e4-915e-ee9db8f11ecf" providerId="AD" clId="Web-{9A18382D-0774-42D0-A5B5-0D8FEA4D82E1}"/>
    <pc:docChg chg="modSld">
      <pc:chgData name="GAUTAM KUMAR" userId="S::gautamk@iitg.ac.in::a9e108db-7978-42e4-915e-ee9db8f11ecf" providerId="AD" clId="Web-{9A18382D-0774-42D0-A5B5-0D8FEA4D82E1}" dt="2022-03-20T11:30:44.305" v="3" actId="1076"/>
      <pc:docMkLst>
        <pc:docMk/>
      </pc:docMkLst>
      <pc:sldChg chg="delSp modSp">
        <pc:chgData name="GAUTAM KUMAR" userId="S::gautamk@iitg.ac.in::a9e108db-7978-42e4-915e-ee9db8f11ecf" providerId="AD" clId="Web-{9A18382D-0774-42D0-A5B5-0D8FEA4D82E1}" dt="2022-03-20T11:28:27.786" v="2"/>
        <pc:sldMkLst>
          <pc:docMk/>
          <pc:sldMk cId="0" sldId="392"/>
        </pc:sldMkLst>
        <pc:spChg chg="mod">
          <ac:chgData name="GAUTAM KUMAR" userId="S::gautamk@iitg.ac.in::a9e108db-7978-42e4-915e-ee9db8f11ecf" providerId="AD" clId="Web-{9A18382D-0774-42D0-A5B5-0D8FEA4D82E1}" dt="2022-03-20T11:28:17.786" v="0" actId="14100"/>
          <ac:spMkLst>
            <pc:docMk/>
            <pc:sldMk cId="0" sldId="392"/>
            <ac:spMk id="15" creationId="{00000000-0000-0000-0000-000000000000}"/>
          </ac:spMkLst>
        </pc:spChg>
        <pc:inkChg chg="del mod">
          <ac:chgData name="GAUTAM KUMAR" userId="S::gautamk@iitg.ac.in::a9e108db-7978-42e4-915e-ee9db8f11ecf" providerId="AD" clId="Web-{9A18382D-0774-42D0-A5B5-0D8FEA4D82E1}" dt="2022-03-20T11:28:27.786" v="2"/>
          <ac:inkMkLst>
            <pc:docMk/>
            <pc:sldMk cId="0" sldId="392"/>
            <ac:inkMk id="21524" creationId="{00000000-0000-0000-0000-000000000000}"/>
          </ac:inkMkLst>
        </pc:inkChg>
      </pc:sldChg>
      <pc:sldChg chg="modSp">
        <pc:chgData name="GAUTAM KUMAR" userId="S::gautamk@iitg.ac.in::a9e108db-7978-42e4-915e-ee9db8f11ecf" providerId="AD" clId="Web-{9A18382D-0774-42D0-A5B5-0D8FEA4D82E1}" dt="2022-03-20T11:30:44.305" v="3" actId="1076"/>
        <pc:sldMkLst>
          <pc:docMk/>
          <pc:sldMk cId="0" sldId="395"/>
        </pc:sldMkLst>
        <pc:grpChg chg="mod">
          <ac:chgData name="GAUTAM KUMAR" userId="S::gautamk@iitg.ac.in::a9e108db-7978-42e4-915e-ee9db8f11ecf" providerId="AD" clId="Web-{9A18382D-0774-42D0-A5B5-0D8FEA4D82E1}" dt="2022-03-20T11:30:44.305" v="3" actId="1076"/>
          <ac:grpSpMkLst>
            <pc:docMk/>
            <pc:sldMk cId="0" sldId="395"/>
            <ac:grpSpMk id="76" creationId="{00000000-0000-0000-0000-000000000000}"/>
          </ac:grpSpMkLst>
        </pc:gr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7T04:36:43.00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0 199 298,'0'0'532,"0"0"-465,0 0-31,0 0-5,0 0 2,0 0-4,-4 0-4,4 0-1,0 0-2,0 0 4,0 0-16,0 0-9,0 0-1,15-9 0,10-16-2,5-3 5,4-7-1,1 2-2,-4 6-17,-3 7-23,-7 7-25,-9 4 11,-4 9 28,-7 0-17,-1 9-52,-1 9-143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3:14.7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986 304 264,'0'0'18,"0"0"30,0 0-8,0 0-8,0 0 14,0 0 14,0 0-1,0 0-20,-16-65 10,13 54-37,-1-1 27,0 1-13,1-3-11,0 2-4,0-1 10,-1 2 5,-2 2-11,-1 2 9,-4-3-24,-3 3 2,-2 0-2,-2 0-3,-1 0 3,0 2 7,-1-4-4,-5 2-3,-5-2 0,-6 2 0,-4-1 0,-2 3-2,0 4 2,-1 1 8,4 0-5,0 0 0,3 0 1,-1 6-3,2 5 2,0 5 3,1 2-5,-1 6 3,3 4-4,-1 4-2,6 5-3,2 6 5,4 0-3,6 6 6,0 2-1,3 6 2,1 8-3,0 6-1,0 0 2,2 3 2,0-5-4,0-7-6,3-3 6,2-4 0,1-4-2,-3 1 2,5-1-1,-1 3 1,1-2 0,1-1 1,0-2 1,0-2-2,4-1 0,12 0 0,5-3 0,3-2 7,6-4-4,2-2 0,3-4-2,4-6 3,0-3-3,0-1 13,2-5-10,0-4 2,-3-3-4,2-2 0,-1-6 5,2-1-7,-2 0 3,-1-1 3,-2-11-3,0 0 1,-5-2 4,2-1 5,-3 0-2,-2 1 0,-1-2 1,-2 2-3,-2-1-5,-1-1-2,2-5-2,3 1 2,1-4-2,2 3 2,0-3-2,-2 0 0,-2 2 2,-1-3-5,-1 1 6,-2-1-4,-5 1 2,-1 0 2,-7-1 5,-3-2 1,-1-6 0,0-6-3,0-5 9,2-8-8,2-7-1,5-6 2,-4-4 2,-1-3-9,-6-2-1,-3-2 0,0 1-5,-9 6-17,-7 7-10,-10 14-15,-7 10-14,-11 8-65,-7 5-400</inkml:trace>
  <inkml:trace contextRef="#ctx0" brushRef="#br0" timeOffset="5208">1914 0 618,'0'0'111,"0"0"-67,0 0 9,0 0-15,0 0-8,0 0-12,0 0-2,0-12-4,0 12 5,0 0 7,0 0-14,0 0-9,0 0-1,2 22 0,6 9 0,0 15 4,1 9 4,3 10 6,3 0 3,7 0-6,8-2-2,6-2 11,3-5 11,2-4-19,-2 0-9,-4-6 3,-6-6-2,-5-6-3,-6-5-1,-3-5 0,-7-6-1,-4-4 0,-2-6-1,-1-2-6,-1-3-25,2-3-30,-2 0-2,0 0 19,-9-9-15,-11-6-60,1-1-55,-5-2 62,0-1 67,2-1 47,4 2 27,1 1 17,8 3 20,6 2 64,2 4-39,1 2-25,0 3-20,0 3-19,0 0-15,0 6-7,0 15-3,6 12 2,3 2 7,-2 3 12,-2-3-13,-1-2-3,1-11-5,1-8 1,1-7 0,8-7 1,9 0 9,12-26-2,19-14-9,12-5-73,18-6-236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58.73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0 169 534,'0'0'165,"0"0"-76,0 0-24,0 0-7,0 0-7,0 0-15,12-59-2,2 40-9,2 5-4,1 1-3,-2 5-9,0 1-8,-4 2-1,-2 4-1,-1 0 1,0 1-2,-2 0-1,0 1-4,-3 15 4,-1 6 2,-2 4 1,0 2 0,0-3 0,0-3-2,3-7 0,2-7-10,3-5 0,1-3 6,3 0 6,0-14 2,0-8 1,-2-4-1,-2-1 4,-7-1-4,1 4 13,-2 0 7,0 6 3,0 7 14,-9 1-38,-3 7-1,0 3-1,-3 0-37,4 0-68,2 3-73,3-3-267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59.33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138 0 924,'0'0'103,"0"0"-70,0 0 36,0 0-13,85 79-24,-68-20-8,-8 11-13,-9 5-11,0 3 2,-16-2 3,-10-7-5,-2-6-7,-5-8-31,2-8-28,-5-7-48,-1-9 4,-5-13-115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59.63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44 0 813,'0'0'90,"0"0"-33,0 0-28,-46 82 43,46-20-4,9 6-33,19 1-19,11-10-15,7-8 2,8-13-3,-5-11-50,-1-14-46,-8-13 17,-8 0 10,-9-19-76,-12-5-150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2:01.70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0 134,'18'113'25,"3"13"-25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2:02.75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0 111 229,'0'0'671,"0"0"-647,0 0-19,0 0-4,0 0 9,0 0-4,0 0-4,4-4-1,4-6 9,4-4-3,4 0-6,2-1-1,4-1-52,1-1-123,-4-4-174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2:03.53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0 216 678,'0'0'55,"0"0"-27,0 0-16,0 0 37,0 0 45,0 0-15,84-40-10,-45 12-13,3 0-29,2-2-17,-5 0-6,-5 7-4,-5 5-13,-10 6-54,-7 6-10,-4 6-18,-7 0-105,-1 3-47,-1 16 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2:03.76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0 206 527,'0'0'105,"0"0"-23,0 0 16,0 0-3,0 0-6,0 0-20,9-7-29,20-16 1,7-6-26,5-7-15,4 6 0,-2 0-23,2 7-72,-5 6-52,-1 9-63,-4 5-151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2:04.44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15 178 512,'0'0'333,"0"0"-288,0 0 13,0 0 21,0 0-13,0 0-37,-15-24-17,51-4-2,10-5-2,8 3-8,-2 2-25,-3 9-193,-11 3-143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2:04.64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0 202 871,'0'0'82,"0"0"-55,0 0 3,0 0-16,0 0-8,87-72-6,-43 41-55,3-3-29,-1 2-15,-4-1-108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2:25.59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25 367 293,'0'0'186,"0"0"-150,0 0-3,0 0 12,0 0 10,0 0-11,0 0-17,-7-41-4,6 34-7,-1-3 5,1 2-3,1-2 14,-2 0-4,1-1 8,1 1-1,0 0-6,0 1-1,0 5 2,-2-1-6,2 0-5,-1 3-2,-1 0 2,1 2 15,1 0-6,0 0-10,0 0-1,0 0 3,0 0-12,0 0-6,9 0 2,21-5-3,13-6-1,20-8 18,14-4-3,14-3-6,11 0 5,2 5-7,1-2-5,-5 5-4,-8 4 4,-8 1-2,-10 3 0,-11 6-3,-8 0 3,-9 0 0,-10 2-16,-8 2-31,-12 0-72,-15 0-124,-1 0-265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3:16.63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1132 227 465,'0'0'116,"0"0"-97,0 0-13,0 0 52,0 0 9,-80-60-33,66 51-18,-2-2 0,1-1-2,-1-1 0,-2 1 5,-3 1-11,-3 0-3,-6 1-5,-4 4 0,-2 2-1,-4 1 1,0 1 0,1 1 4,-2 0 1,0 1-1,1 0-3,-1 0 0,-3 0-1,3 0-2,-2 1 2,3 5 3,2 2-2,2 2 14,5 3 6,3 1-14,0 3 3,1 4-1,-2 2-6,1 2 2,0 2 4,1 1-7,4 2 1,1-1 7,6 4-10,8 2 6,5 2-6,3 2 0,0 5-2,0 0 2,6-1-1,9 0 1,0-2 0,7 0 1,7-1 12,7 2-4,6-3 1,10 2-7,3-2 5,7 2-3,6-3-4,-1-5 6,6-5-5,-5-4 1,1-6-3,-5-4-3,-3-2 3,-5-5 8,-10-3-8,-3-1 1,-7-1 1,-3-2 0,4 0-1,3-12 0,1-8 12,4-5-6,1-6 0,0-9 11,5-2 5,-5-5 1,-4 1 4,-2-4 1,-4 4-16,-2-4-10,-4 0-1,-8-2-1,-6 5 3,-6 3-3,-9 6 12,-1 1 0,0-1-5,-14-7-8,-6-9-8,-6-9-30,0-10-71,-9-15-61,-4-12-195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2:26.09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0 423 943,'0'0'74,"0"0"-46,0 0-27,122-53-1,-22 7 22,21-11-15,12-5 3,8 5-9,2 3-1,-10 15-31,-16 9-91,-26 5-317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3:11.74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11718 494 363,'0'0'0,"0"0"-36,0 0 3,0 0 24,0 0 9,0 0-43,0 0 43,-18-52 66,14 49-2,1 1-19,-1-2-3,-1 4-10,-1-1 21,3-1 27,0 2-73,1-1 13,2 1-8,0-2 9,0 2 3,0 0-13,0 0-8,0 0 6,0 0-6,0 0-3,0 0-2,0 0 1,0 0-3,0 0 0,0 0-1,5 0-1,13 0 6,15 5 20,13-1 25,15-1-19,12-3-8,15 0-1,20 0 13,17-14-15,17-8 0,26-6-7,11-3 1,12-3-3,5-2-5,5 3 4,-1-3 6,4 5-1,1-2-10,-7 0-1,-11 5 0,-26 7 1,-21 4 1,-22 3 1,-26 4 0,-21 2-1,-23 3 0,-18 3 3,-14-1-4,-13 3-4,-3 0-9,-27 0-221</inkml:trace>
  <inkml:trace contextRef="#ctx0" brushRef="#br0" timeOffset="5897">11954 454 330,'0'0'286,"0"0"-231,0 0-54,0 0 1,0 0-1,0 0 5,0 0 5,103-4-2,-78-2 8,1 4-4,-3 2-13,-4 0 1,-2 0-2,-5 0-3,0 0-2,-1 0 1,-1 0 5,6 0-1,4 0 1,5 0 0,10 0 1,6 0 4,4 0 1,4-3-1,1-3-3,3 3 0,1 0 1,6 1-3,-1-1 1,7 0 3,1 1 9,7 2-3,3 0-5,3 0-1,1 0 3,1 0-5,0 0-1,3 0 5,8 0-4,2 0 7,6-1 1,1 0 7,1-1-17,1 2-2,-1 0 2,-4 0 1,0 0 1,-1 0-2,-3 0 0,4 0 0,1 0 2,5 0-2,0 0-3,0 0 3,-4 2 0,-6-1 1,-2 2-1,-8 1 0,-7 2-2,-10 4 2,-8 1 2,-6 0 0,-8 2-2,-3 2-3,-4 0 3,-3 2-39,-2-2-58,6-5-117</inkml:trace>
  <inkml:trace contextRef="#ctx0" brushRef="#br0" timeOffset="7157">20692 464 351,'0'0'262,"0"0"-181,0 0-53,0 0 21,0 0-28,0 0 5,-19-31 0,19 30 7,0 1-7,0 0-17,0 0-9,14 0-4,12 0 4,16 0 5,6 0-5,15 0 2,14 0-2,21 1 10,22-1-7,23 0 7,29 0-8,20-10 5,25-1 0,21-2-7,14 2 0,18-2 3,15 3-3,11-2 4,11 0 1,11 2 10,13 2-9,5 2 20,1 3 6,-10 3-19,-18 0-13,-25 0-5,-32 2 5,-35 5 3,-34-1-3,-34-4-8,-29 1 5,-35 0 2,-31-3-11,-34 0-48,-21 0-61,-57-11-181</inkml:trace>
  <inkml:trace contextRef="#ctx0" brushRef="#br0" timeOffset="9213">1907 1610 224,'0'0'94,"0"0"-38,0 0 2,0 0-36,0 0 17,0 0-4,0-21-1,0 18 11,0 0-39,0 2-5,0 1-1,0-2 0,0 2-1,0 0-8,0 0-7,0 0 4,0 0-2,0 0 6,0 0 6,0 0 1,0 0 1,2 6-2,8 2 2,4 1 13,7 2 39,7 3-16,14 0 2,13 3 8,18-1-1,18-5-14,15-8-10,16-3 9,14 0-1,10-17-11,8-3 0,4-4-1,2 3-8,8 1 1,8 3-5,8 2-1,1 3-4,-4 8-7,-7 4 7,-3 2 4,-2 16-2,1-1-2,5 0 0,1-12 0,-6-5-4,-9 0 4,-6-1 0,-7-13 4,-6-1-4,-7-2 1,0-1 3,-5 1 1,-5 6-5,-1 4-11,-14 5 11,-5 2 3,-13 0-3,-7 0 0,-2 4-2,4-1 2,4-3 0,3 0 1,-2 0-1,2-9 0,0-5 0,0 0 2,-3 0-5,-7 1 4,-2 3-1,-6 2 0,-1 2 0,-2-2-1,1 4 1,4-3 0,6-3 1,4 0 3,6-5-4,6 2-3,4-2 2,5-2-1,9 0 2,1 0 0,2-3 2,-3 4 1,-2-2-3,5-1 0,5 1 1,6-1-1,9-2 0,8 0-3,6-2 3,6 2 2,-3-1-2,2 4-5,-2-5 4,-2 1 1,1 0 2,1 1-2,-1 0 0,1 4 0,-3 2 5,-1 3 0,-2-1-4,-4 2 1,1-3-1,-3 4-1,-4-4-4,0 2 1,-8 1 6,-12 0-1,-11 4-2,-11 2 0,-14 2-15,-13 0-113,-17-6-164</inkml:trace>
  <inkml:trace contextRef="#ctx0" brushRef="#br0" timeOffset="19663">16 3798 514,'0'0'113,"0"0"-71,0 0-3,0-100-9,0 75 8,0 1 6,0 4 0,0 2 9,0 0-21,-6 5 1,-2 4-3,5 1-11,0 5 8,-1 1-19,4 2 8,0 0-16,0 0-2,0 12-3,10 15 5,1 15 0,3 3 0,0-1-2,5-6 2,-1-17 0,6-14 2,15-18 4,31-63 1,39-51 32,49-51-17,60-38-15,43-14 0,18-8-7,-3 7-59,-28 17-148,-32 14-606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4:06.87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0 559 730</inkml:trace>
  <inkml:trace contextRef="#ctx0" brushRef="#br0" timeOffset="1550">945 828 932</inkml:trace>
  <inkml:trace contextRef="#ctx0" brushRef="#br0" timeOffset="5528">4485 0 736</inkml:trace>
  <inkml:trace contextRef="#ctx0" brushRef="#br0" timeOffset="22612">5083 248 25,'0'0'26,"0"0"-24,0 0-2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3:57.90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3188 386 112,'0'0'189,"0"0"-189,0 0-5,-81-13 5,59 8 5,1 0 104,1 0-92,1-1 18,1 4 16,-1-4-10,1 3-20,0-1-11,-1 1-3,1-2-2,3 0-1,2 2-1,3-1 38,3 1-16,2 0-3,4 1 34,-2-1-29,1-2-5,2 4 7,-2 0-5,2 1 7,0 0-9,0 0-9,0 0-8,0 0-2,0 0-3,0 0 0,0 0-2,0 0 2,0 0 0,5 0 2,7 0-1,6 0 0,5 4 2,7 0 5,8-1-2,7-3 9,6 0-6,8 0 9,12 0 11,8-3-6,10-7-2,9 0 4,1 2-11,1-1-10,0 4-4,3-2 1,1 4 1,4 0-2,2 1 3,3-4-6,-2 2 1,1-4 2,3 4 0,-2-2-1,2 1 1,-2-1 0,-3-1 1,-2 3 1,1-1 3,-1 0-5,-4 2 0,0 0 0,-8 1-2,-7 0 1,-5 2 0,-5 0 1,-9 0 0,-4 0 0,-5-1 1,-3 1-2,-1 0 2,-3 0 0,-6 0 1,-2 0-2,-9 0 2,-4 0-1,-5 0-1,-4 0-5,-6 0 5,-3 0-2,-6 1 1,-3 1-4,-2 0 2,-1-2-3,-3 0 1,1 2-5,-1-2-1,0 0-2,0 0-14,0 7-36,0 1-32,-17 1-42,-13-1-272</inkml:trace>
  <inkml:trace contextRef="#ctx0" brushRef="#br0" timeOffset="1641">3124 1059 277,'0'0'247,"0"0"-197,0 0 36,0 0-7,0 0-27,0 0-13,0 0 1,0 0-13,1 0-9,1 0-12,5 0-2,6 0 0,7 0 5,7 0 3,8 0 2,9 0 11,6 0 1,6 0-1,7 0-11,2 0-3,5-3-3,3-2 0,8 1-5,4-2-1,0-1 3,8 3-5,5-3 2,0 2 4,-1 1-6,-1 1 1,-4-2-1,-1 2-1,-1 0 1,-2 0 1,-4 0-1,0 0 0,1 0-1,-1 1 4,-2-4-1,3 3-1,0 2 0,0-3-1,-6 1 0,-1-4 0,-10 1 0,0-3 0,0-1 0,2 0 3,0-3-3,1 1 0,-4 1 0,1 0 2,-2 1-2,-2-1 3,-1 1 0,-4 0 1,-6 3 7,-6 0-5,-6 3 5,-10 1-11,-6 1 0,-5 2 0,-4-1 1,-1 1 1,-1 0-4,-4 0 2,-4 0-1,-5 0-1,-1 0-27,0 0-28,0 0-25,-7 0-14,-8 0-62,0-2-196</inkml:trace>
  <inkml:trace contextRef="#ctx0" brushRef="#br0" timeOffset="2555">6513 23 577,'0'0'81,"0"0"25,0 0-69,0 0 14,0 0-3,0 0 8,3-23-20,-3 23-2,2 0-2,-2 0-18,0 0 0,0 0-14,1 0-5,2 18-3,4 11 5,0 14 3,0 8 3,1 2-1,3 7-1,-2 0-1,1-1 3,1 1-3,-2-7 2,2-2 0,-1-3 2,-4-3 2,-1-1 0,-2-6-3,0-1 0,-3-5 5,0-5-8,0-6 1,0-2-1,0-5 1,0 0 2,0 0-3,0-2 1,0 1-1,0-1-13,0-4-33,-6-1-56,-3-7-67,-6 0-251</inkml:trace>
  <inkml:trace contextRef="#ctx0" brushRef="#br0" timeOffset="3637">3056 379 413,'0'0'49,"0"0"1,0 0-9,0 0 34,0 0-11,0 0 36,0-73-90,0 66 38,0 1-2,0 4 8,0-2-36,0 3 12,0-1 7,0 2 0,0 0-10,0 0-11,0 0-16,0 7-8,0 26-1,5 16 0,6 19 9,0 6 0,0 2 0,-4-3 0,3-2-1,-3-9 2,-3-7 3,1-9 1,-2-7-5,0-6 0,-2-5 0,2 0 0,-3-4 0,0-1-1,0-4 1,0-4 0,1-3 0,-1-5 0,2-2 1,-2-2 1,0-3 0,1 2-4,-1 0 2,0 0 0,0-1 2,0-1-1,0 0-1,0 0 0,0 0 0,0 0 1,0 2 2,0-2 1,0 0-2,0 0 4,0 0-4,0 0-1,0 0-1,0 0-2,0 2 1,0 1-2,0 4 1,0-1-3,0-1 5,0-2 2,0-1-1,0-1-1,0-1 0,0 1 0,0-1-21,0 0-46,0 0-52,0-2-151</inkml:trace>
  <inkml:trace contextRef="#ctx0" brushRef="#br0" timeOffset="5108">1439 951 415,'0'0'220,"0"0"-121,0 0-69,0 0-10,0 0 2,0 0-11,0 0 1,0 0 6,0 0 5,0 0 19,3 0 0,-2 0-11,-1-2-20,2 2-11,-1-1 0,4 0-5,7-1 5,4-1 0,4-1 2,4 0-2,6-1 0,5-2-1,10 2 1,8-4 4,3 2-4,5-4 2,0 1 2,5 2-2,4-1 1,-1 2-3,1 2 1,-3-1-1,-1 0 4,-1 2-2,2-2-2,-1-1 1,-2 1-1,-3-1-1,-4 2 1,-7 2 2,-6-1-2,-8 4 0,-5 0 0,-7 0 1,-6 0-2,0 0 2,-8 0-2,2 0 1,-6 0 0,-1 0-1,-5 0 2,1 0 1,1 0-2,-1 0 0,4 0 0,3 0 0,2 0 0,2 0 1,2 0-1,0 0 3,1-3 2,-2 0-5,-1 0 3,-3 2-1,-3 1 1,-1 0-3,-1 0 0,1 0 2,-3-1-2,1 1 0,-1 0 0,-2 0 0,1 0 0,-1 0 0,0 0 0,2 0 1,-2 0-1,0 0 0,0 0-4,0 0 1,0 0-2,0 0-16,0 0-21,0 0-19,-8 0 24,-6-3-14,-2-3 4,-3-4 37,-3 0 10,1-2 14,-5-3 31,4 3 8,3 0 14,4 1 5,0 3-35,5-1-10,2 4-8,3-1 8,4 3 7,1 2-8,0 1-15,0 0-7,0 0-4,0 0-3,0 0-4,14 0 6,6 5 1,7 11 0,0 4 0,2 1 0,-1 3 1,-6-1-3,-1-4 1,-7-2-2,-5-2-3,-2 0 1,-4 3 1,-3 1-3,0 1 6,-16 12-5,-13 2 2,-5 3 4,-10 2 0,2 0-6,3-1 0,7-4-37,13-4-29,8-9-73,11-14-154</inkml:trace>
  <inkml:trace contextRef="#ctx0" brushRef="#br0" timeOffset="6822">6476 486 421,'0'0'192,"0"0"-117,0 0-10,0 0 6,0 0-24,0 0-15,0 0-10,21 0-8,-8-1-2,8-3 7,6 1-3,9-4 4,10 2 8,9 0-22,8-4-3,7 4-1,6-4-1,6 1 1,6 1 1,6-3 8,1 4-2,-5-2 3,-8 4 4,-7 1-15,-11-2 1,-10 4 2,-10 0-3,-11 1 1,-7 0 0,-11 0-2,-5 0 3,-7-2-3,-2 2 0,-1 0 4,0 0 3,0 0-7,0 0-2,-1-3 2,-8 0 9,3-2-5,-1-1 4,2-1-3,-4 2 3,3-5-3,-1 0 0,-2-1-3,-1-2 3,-1 0-5,-1 3 2,0 3 8,3 2 3,5 2 0,-1 0 2,5 3-6,0 0-9,0 0-3,0 0-4,14 1-5,8 16 12,5 7 0,-1 1 8,-3 1-8,-7-1 0,-6 4 0,-10-1-6,0 3 0,-17 3 3,-19 4-6,-13 3-12,-14 2-40,-11 2-87,-7-5-15,-10-6-182</inkml:trace>
  <inkml:trace contextRef="#ctx0" brushRef="#br0" timeOffset="8332">16 1090 514,'0'0'226,"0"0"-149,0 0 9,0 0 33,0 0-85,0 0 50,-12-32-44,12 30 8,0 2-30,0 0-7,0 0-11,-2 5-4,2 26-20,0 17 24,0 11-2,0 7 4,0-4-5,0-2 3,0-7-18,0-6-27,2-8-16,1-7-34,0-10 5,-2-11-54,-1-11-260</inkml:trace>
  <inkml:trace contextRef="#ctx0" brushRef="#br0" timeOffset="8639">26 1116 855,'0'0'60,"0"0"-17,0 0-18,0 0-21,0 0-4,0 0-3,34-48 3,-14 48-3,1 1 3,-3 19 0,-3 7-3,-5 4 3,-3 4 0,-7-2-1,0-3-1,0 0-2,-13-1 4,-2-6 0,-4 1-2,-2-5 0,1-4-27,3-5-31,6-10-39,7 0-162</inkml:trace>
  <inkml:trace contextRef="#ctx0" brushRef="#br0" timeOffset="8996">26 1116 730,'194'-34'64,"-191"34"-49,0 1-12,2 6-3,1 7 6,1 9 13,-3 2-5,-2 1 10,4-2-7,0-6-15,0-1 4,6-9-5,0 1 4,1-8-5,2-1 4,1 0 2,1-4-1,1-9-4,-3-2 1,-2-3-1,-5 1 2,-1-2-3,-2-2 10,-2 3 6,-2 2 9,2 6-12,-2 6 3,-1 3 30,0 1-19,0 0-11,2 0-16,-2 0-2,1 8-13,1 15 6,-1 3 7,1 1-1,-2 0 1,3-6-53,-1-1-15,1-10-23,0-3-104,-3-7-96</inkml:trace>
  <inkml:trace contextRef="#ctx0" brushRef="#br0" timeOffset="9382">511 1076 616,'0'0'79,"0"0"-33,0 0-23,0 0-15,0 0 1,0 0 4,84 62 10,-81-41-11,-2 1-6,-1-8 4,0-7-2,0-6 3,0-1 23,0 0 35,0-4-10,0-14-41,3-9-18,7-5 0,1 0 1,0 3-1,2 4 1,-4 6-1,-5 8 0,-2 6-1,-2 5 0,3 0 1,6 0-11,3 0 7,7 0 4,5-1-1,3-5-1,3-2-20,0-5-15,-2-2 13,-1-5 20,-5 1 2,-7 1 4,-9 1 4,-4-2 28,-2 2-3,0 0 14,-8 1-18,-7 6 7,-7 6 1,-2 4-5,-1 1-25,-4 26 4,5 10-4,3 7 1,11 4-6,10-6 5,6-8-5,27-9 0,10-11-2,12-11 2,6-3-42,10-6-83,0-13-34,-7-1 33</inkml:trace>
  <inkml:trace contextRef="#ctx0" brushRef="#br0" timeOffset="10094">971 1385 545,'0'0'132,"0"0"-131,0 0 0,0 0 4,0 0 25,0 84 11,0-55-2,-5-1-8,-1-2-16,0-6-5,2-6-3,-2-6 15,4-7 0,2-1 18,0 0 2,0-2-9,0-19-10,0-8-23,0-5 0,9-3 5,3-5 1,3 0 12,3 0 8,0 4-6,-2 5-3,-1 10 13,-4 9-8,-2 6 2,-3 5-9,2 3-11,-1 0-4,2 7-11,1 18 9,-1 11-1,-3 0 3,-3 6-1,0-3-2,-2-2-25,1-5-38,-2-2-28,0-5-35,0-9-83,0-6-347</inkml:trace>
  <inkml:trace contextRef="#ctx0" brushRef="#br0" timeOffset="10537">971 1385 932,'-9'82'122,"1"-85"-33,7-1-16,1 3-30,0-4-29,4-7-14,26-7-12,15-7-9,13-6-28,9 0-95,-4 7-42,-6 2-195</inkml:trace>
  <inkml:trace contextRef="#ctx0" brushRef="#br0" timeOffset="13814">4532 540 576,'0'0'99,"0"0"7,0 0-7,0 0-20,0 0-22,0 0-6,0 0 22,1-32-24,-1 32-9,0 0-28,0 0-9,0 0-3,0 4-9,0 22-2,0 14 8,0 8 3,-6 4 3,2-4-2,-2-1 1,5-9-2,1-6-8,0-7-27,0-6-14,0-6-32,0-8-13,0-5-36,0 0-151</inkml:trace>
  <inkml:trace contextRef="#ctx0" brushRef="#br0" timeOffset="14130">4511 557 623,'0'0'106,"0"0"-77,0 0 19,0 0 15,0 0-11,0 0-6,-20-65 12,20 58 20,0 1-44,0 2 0,0-5-23,2-1-11,6 4-1,4-3-6,2 5 6,5 4 1,1 0-1,-2 3-1,-3 18-4,-6 9-8,-3-1-30,-6-1-1,0 1 30,0-6-17,-15-3 31,-3 0-5,-4 1 5,-4-1-1,-2 3-40,4-5-28,6-5-42,5-12-136</inkml:trace>
  <inkml:trace contextRef="#ctx0" brushRef="#br0" timeOffset="14514">4511 557 736,'215'-6'1,"-215"30"3,0 5 11,0 0 37,0 1-22,0 0-13,0-7-10,0-4 3,0-7 1,0-6-1,0-4-10,0-2 6,0 0 7,0 0 34,0-12 41,0-13-40,3-6-40,2-6 12,2-1 0,-1 0-11,4-2-3,2 2-1,2 8-1,-2 7-3,2 6-2,-2 6 0,3 6-2,-1 4-4,-1 1 1,-2 0-18,-5 14-14,-6 7-3,0 10-10,-9 3-8,-15 2 19,-2-3 32,1-5 8,4-4 0,5-6 9,7-6 39,4-6-8,5-4-19,0-2-20,3 0-1,15 0 0,9-1 4,6-16-4,5-2-19,1-1-46,-4 0-69,-4-1-268</inkml:trace>
  <inkml:trace contextRef="#ctx0" brushRef="#br0" timeOffset="15327">5185 486 730,'0'0'98,"0"0"-75,0 0-23,0 0-4,0 0-1,0 0 5,0 76 5,-1-50 2,-2-5-4,0-7 4,1-4-5,1-6 2,-1-4 19,1 0 35,-5 0 39,0 0-1,0-18-69,3-7-7,3-7-8,0-4-2,0-4-6,11-2 19,5-2-19,2 3 0,3 5 5,-1 7-9,-3 10 0,1 7-1,-4 6 1,-4 4 0,-3 2-5,-2 0-3,-2 8-11,-3 15-9,0 8-18,-12 7-6,-9 2 24,-4-1 11,2-5 11,-1-3 6,3-5 9,6-4-9,4-7 27,6-2 8,5-6-18,0 2-17,12-3 5,12-3 0,7-3-1,5 0-1,4 0-3,-4 0-72,-6 0-34,-3 0-48,-6 5-224</inkml:trace>
  <inkml:trace contextRef="#ctx0" brushRef="#br0" timeOffset="20934">1490 1044 410,'0'0'25,"0"0"-25,0 0-38,0 0 17,0 0 4,0 0 17,27-30 25,-26 27 31,1 0-21,-1 1-11,1 2-16,-2-2-8,0 2 0,0 0 4,0 0 20,0 0-5,0 0 9,0 0 12,0 0 5,0 0-15,3 0-12,10 0-18,10 0 0,15 0 0,7 0 0,3-3-326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3:40.11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199 510 442,'0'0'86,"0"0"-44,0 0 25,0 0-41,0 0-24,0 0-2,0 0 2,0 0 2,8-48 31,-8 44 35,0-2-51,0 4 8,0-1 19,0 0-3,0-3-28,0 2-8,0 1 33,0 2-3,0-1 12,0 2-7,0-3-8,0 3-20,0 0-5,0 0 1,0 0-10,0 10-10,-3 20 4,-9 18 5,-6 14 1,-4 10 1,0 7 5,0-3 1,0-5-5,4-13-4,3-14 2,6-12 0,4-14 2,4-8-2,1-7-4,0-3 4,0 0-2,0-8 2,13-22 5,5-13 6,2-10-10,1-8-1,-2-1 5,-1-3-5,0 6 0,-2 8 5,-1 8-3,-4 10-1,-2 6-1,-1 9 2,-2 1-2,0 9 1,-2 0 1,-1 6-1,-2 2 4,-1 0-3,2 0-2,2 11-13,2 16 10,1 12 3,4 9 1,1 4-1,0 6 1,4 0 2,-1-3 2,0-7-4,-3-4-1,-2-6-4,1-6 4,-4-5-1,-1-1-2,-3-7-20,-1 2-66,-2-2-31,0-5-21,0-5-124</inkml:trace>
  <inkml:trace contextRef="#ctx0" brushRef="#br0" timeOffset="767">5 976 531,'0'0'479,"0"0"-386,0 0-25,0 0-14,0 0-25,0 0-29,-24-16 0,56 2 0,13-2 5,10-4-5,7-3-4,4 3-55,1-1-116,-6 0-63</inkml:trace>
  <inkml:trace contextRef="#ctx0" brushRef="#br0" timeOffset="1207">867 581 544,'0'0'244,"0"0"-155,0 0-36,0 0 24,0 0-16,0 0-10,-7-17-23,7 17-10,0 0-17,0 0-1,2 23 0,6 13 0,-5 16 4,-1 12-2,-2 2 0,0-1 0,0-7-2,0-7 1,0-6-1,0-6-21,0-7-54,0-7-23,0-8-17,0-10-59,-5-7-150</inkml:trace>
  <inkml:trace contextRef="#ctx0" brushRef="#br0" timeOffset="1518">735 941 736,'0'0'75,"0"0"-23,0 0 34,0 0 7,0 0-5,0 0-42,-30-11-37,30 8-6,18-4 1,18-7 0,19-8 3,12-5 11,8-2-18,2 3 0,-1 8-22,3 1-191,-5 3 52,-5 0-76</inkml:trace>
  <inkml:trace contextRef="#ctx0" brushRef="#br0" timeOffset="1778">1579 721 723,'0'0'87,"0"0"-44,0 0-8,0 0-35,0 0-2,0 0 2,-10 91 4,7-57-2,1 1 0,-2-2-2,1-4 2,-2-7 1,2-7-2,0-8-1,2-4 2,1-3 7,-3 0 18,2 0 21,-2-4 32,-2-16-40,4-8-26,-1-9 0,2-5-5,0-5 10,0-6-6,11-4-5,5 2-3,5 6-4,0 8-2,3 5 2,1 8-3,3 6 2,2 2-3,1 7-3,-1 6 6,-5 6 0,-3 1-2,-6 0-6,-7 15-5,-5 8-15,-4 8-21,-6 1 14,-19 4-6,-8 0 6,-3 1 29,-4-4 4,1-2 2,4-3 2,3-5 10,9-7 17,6-5-4,8-6 18,6-2-1,3-3-3,0 0-38,0 0-1,10 0 3,13 5 2,9 0 0,4 0 1,6 4-3,1-2-2,-4 3 0,2 1-1,2-1-98,3 1-60,9-5-97,2-6-203</inkml:trace>
  <inkml:trace contextRef="#ctx0" brushRef="#br0" timeOffset="2429">2541 771 842,'0'0'144,"0"0"-83,0 0 23,0 0-50,0 0-33,0 0-1,121-56 0,-13 32-2,26-1 8,24 1-5,11-1 17,1 7-8,-7 0 4,-17 3-10,-19 2-4,-24 3-1,-26-2 1,-25 4 11,-21 4 5,-19 1-5,-10 1 6,-2 1 24,0-6-25,-6 0-16,-16-4-35,-8 3-74,-3-1-37,-3 0-82,2-2-137</inkml:trace>
  <inkml:trace contextRef="#ctx0" brushRef="#br0" timeOffset="2723">3608 365 870,'0'0'97,"0"0"-82,0 0-1,0 0-14,0 0-7,0 0 7,105 52 7,-46-29 19,4 5 0,-6 3-16,-11 1-10,-7 0 4,-15-3-4,-11 2 0,-13 2 5,-3 2-4,-27 5 3,-13 0 3,-6 1-6,-3-5-1,2-7 0,15-6-11,16-10-104,16-13-102</inkml:trace>
  <inkml:trace contextRef="#ctx0" brushRef="#br0" timeOffset="3044">4539 482 918,'0'0'33,"0"0"-33,0 0-2,0 0-2,-19 103 4,8-58 5,-2 5 5,4-4-2,1-8-6,2-5-2,3-16 3,-2-7 1,5-7-1,-2-3-3,1 0 26,-1-10 69,1-19-25,1-10-64,0-9 7,0-1 21,7-4-23,11-2 13,4 0-18,5 1-3,6 7 2,0 7-5,1 10-1,-4 10 1,-3 7-1,-8 8 1,-1 5 0,-3 0-4,-5 12-8,-5 13-8,-5 4-9,0 6-1,-19 0-9,-5-4 13,-3-3 14,-2-4 10,0-4 4,0-2 3,1-2 19,6 1-1,10-6-10,6 3 0,6 3-13,7 1 0,24 7 7,11-5 1,10-1-2,8 1 6,1 0-10,8 1 3,6-3-2,2-4-3,-2-6-199,-8-8-96</inkml:trace>
  <inkml:trace contextRef="#ctx0" brushRef="#br0" timeOffset="3609">5321 327 1132,'0'0'56,"0"0"-24,0 0 6,0 0-9,0 0-14,0 0-14,33-29-1,-30 43-9,-1 20 5,-2 13 2,0 8 2,0 2 3,-4-2-3,-2-3-34,3-7-34,3-8-37,0-6-38,0-15-54,-3-12-184</inkml:trace>
  <inkml:trace contextRef="#ctx0" brushRef="#br0" timeOffset="3856">5069 600 1013,'0'0'118,"0"0"-83,0 0-31,0 0-2,110-23-4,-25 5-11,20-2-39,7-2-19,9 1 12,1 3 26,-10 4 31,-14 4-75,-20 4 5,-26 5 35,-13-1 15,-21 2 22,-12 0 30,-3 0 53,-3 0 21,0 0-25,0 0-24,0 0-31,0 0-24,-6 22-5,-9 10 5,-3 8 21,1 1-6,1 1-10,4-4 2,0-9-6,6-7 2,2-11-3,2-5 0,1-5 4,1-1 1,0 0 18,-3-18 49,1-15-13,-1-10-54,-1-5 5,4-6 4,0-8 4,6-9-9,19-6-5,9 2-1,7 4-3,5 14-4,2 10 4,-2 13-2,-3 14 3,-5 9-1,-3 5 0,-6 6 0,-7 6-12,-7 17 8,-12 12-9,-3 10-7,-19 4-1,-16 0 18,-6-8-1,-4-3 4,4-10 1,-2-5 3,6-3-2,7-4 19,8-3-8,10-8-3,10 0-5,2 2-5,0 4-6,15 7 6,28 6 0,26 6 7,36 1-2,42 1-4,28 4 7,13 6-6,-9 4-4,-29 1-8,-27-1-149,-28-12-8,-26-6-127,-27-10-301</inkml:trace>
  <inkml:trace contextRef="#ctx0" brushRef="#br0" timeOffset="36801">1764 232 736,'0'0'21,"0"0"6,0 0 6,-89 0 6,69 0-27,7 3-2,-2 3 1,3 2-3,0 3 0,-1 5-3,1 1 5,-6 7 12,-3 5-8,-3 11-1,-6 7 10,-3 9-11,-4 5-2,4 5-10,2 5-1,3-2-2,7 2 2,1-7 1,10-2 1,7-5 3,3-4 3,0-5-4,6 1-6,12 0 3,7-4-3,2-3 3,6-2-2,1-8 2,6-7 0,2-9-4,5-7 4,5-9 0,3 0 5,3-16 6,2-8 1,-4 0-8,-5-4-1,-6 0 4,-6-3-5,-7-6 3,0-1 36,-2-10 8,-1-4-15,3-13-7,1-12-2,3-16-15,2-8-5,-1-3 5,-5 5-2,-16 13 24,-16 10 12,-1 6 6,-37 8-31,-20 7-12,-25 7-7,-26 13-37,-36 15-64,-31 9-131,-24 5-433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5:30.31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307 895 1205,'0'0'43,"0"0"-31,0 0-12,0 0-13,0 0-153,0 0-132</inkml:trace>
  <inkml:trace contextRef="#ctx0" brushRef="#br0" timeOffset="4694">0 0 792</inkml:trace>
  <inkml:trace contextRef="#ctx0" brushRef="#br0" timeOffset="6530">2114 387 958,'0'0'175,"0"0"-130,0 0-17,0 0-5,0 0 1,70 127-6,-70-67 3,-24 7-13,-18 4-5,-14-5-3,-5-8-52,-7-15-142,3-14-113,-7-13-432</inkml:trace>
  <inkml:trace contextRef="#ctx0" brushRef="#br0" timeOffset="8532">3706 303 953,'0'0'123,"0"0"-50,0 0-57,0 0-16,0 0-23,107-12-64,-71 28-28,-4 2-37,-13-1-469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4:34.46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659 0 273,'0'0'0,"-123"39"-9,67-23-149,13-5 88,12-6 70,11-5 53,11 0-25,8 0 71,1 0-99,0-1-5,9-9-99</inkml:trace>
  <inkml:trace contextRef="#ctx0" brushRef="#br0" timeOffset="6376">6 656 295,'0'0'49,"0"0"-47,0 0-2,0 0 10,0 0 5,0 0 44,0 0-17,0 0 11,24-39-10,-24 38-5,1-1 0,-1 2-10,0 0-3,0-1-3,0 1-4,0 0-7,2 0 3,-2 0-1,0 0-8,0 0 3,0-3-5,0 3 1,0 0 6,0 0-1,0 0-7,0 0-4,0 0 0,0 0-37,0 0-48,0 0-12,0 0 48,0 0-22,-7 0 8,0 0 41,-2 0 24,3 0 22,2 0-2,-2 0 27,3 0-30,3 0 50,0 0-25,0 0-8,0 0-13,0 0-6,0 0-3,0 0 10,0 0-8,0 0-7,0 0 2,0 0-9,0 0-1,2 0-3,8 0 1,2 0 4,6 0-1,0 0 13,6 0 7,2 0 12,4 0-5,3 0-8,3 0-7,3 0-1,5 0 8,6-1 0,3-5-7,7-1 0,3 0-3,1-1-2,0 2-7,-1-1 0,1 3-1,4 0 1,3-3 3,0 2-1,1 2-2,-4-2-2,1 2 2,1 0 5,2-1-5,1-1 0,-1 3-4,-3 0 6,-3 1-2,0 1 0,-6 0-1,-2 0 1,-2 0 0,-5 0-1,1 3 1,-4-1 0,1 1 4,2-3-4,-3 0 0,1 0 0,-2 0-2,-6 0 1,-4-7 1,-4 3 0,-3-3 0,-2 0-1,-2-1 1,-2 1 0,0-3 1,2 1-2,1 1 1,-1-1 0,0 2 1,3-3-1,2 0 0,2 3 1,4-1-1,1 1 0,1 2 0,2 0 0,-2 1 0,1 3 4,0-2-4,-5 1-2,-2-1 2,-4 1 1,-2 0-1,-3 1-1,-4-1 1,-3-1 1,-3 2 0,0-2 0,-3 0 6,1 2 6,-2-2 0,0-1-11,-4 2-1,-3 2 2,-3 0-3,0 0 7,0 0 18,0 0 8,0 0-22,0 0-11,0 0-9,0 0-86,0 0-109,-8 0-260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5:22.17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328 473 638,'0'0'158,"0"0"-119,0 0 6,0 0 7,0 0-17,0 0 1,0 0 2,0 0-6,-6-17 4,6 12-25,0 1-4,0 1-5,0 2 11,0 0-9,0 1 8,0 0-1,0 0-5,0 0-5,0 0 1,0 2-2,0 25-1,0 13-1,0 9 3,0 2-1,0-2 0,0-3-1,0-8-1,4-10-1,5-10 3,1-5 0,3-12 0,3-1 1,10-11 6,6-21 7,10-14 0,6-10-10,3-7-4,-3-4 3,-1 6-3,-5 7-3,-8 9-32,-7 15-67,-11 13-55,-16 15-219</inkml:trace>
  <inkml:trace contextRef="#ctx0" brushRef="#br0" timeOffset="578">0 1129 855,'0'0'131,"0"0"-87,0 0-1,0 0-13,0 0-11,0 0-4,77-7 25,-4-12 5,28-6-4,21-6-12,18-3 2,8-3-11,1 8-14,-15 3-6,-20 9 0,-25 5-56,-31 7-47,-28 5-70,-30 0-88</inkml:trace>
  <inkml:trace contextRef="#ctx0" brushRef="#br0" timeOffset="871">476 1312 836,'0'0'18,"0"0"-13,0 0-2,0 0 13,2 96-4,-2-63-12,0-1 10,0 2 0,0-7 10,0-7 3,-2-5-7,2-5 0,0-6 15,0-2-9,-2-1 5,2-1 23,-1 0 15,-2-8-6,1-18-18,1-9-31,1-7 9,0-7-1,1-4-5,14-1 3,6 5-7,6 3-9,7 3 2,8 1-2,6 4 0,4 2 0,2 14 0,-9 8 0,-11 11-42,-10 3-56,-17 11-101,-7 14 26,-4 5-109</inkml:trace>
  <inkml:trace contextRef="#ctx0" brushRef="#br0" timeOffset="1260">422 1505 706,'0'0'138,"0"0"-127,103-20 16,-52 1-9,-5-4-18,-3 4-16,-4 2-9,-8 4 10,-2 4 15,-6 6 8,-6 3-1,-2 0 24,-8 0-14,-2 18-3,-5 8 1,0 9 8,-5 3-5,-11 1-1,1 1-9,-1-7 8,2-3-10,1-6 13,5-9 2,4-3 0,1-8-13,3-4-7,0 0 12,0-7 28,7-20-11,13-8-23,-1-7-4,7-2-2,-1-3 3,3 2 3,0 3 15,2 8-10,-4 13-3,-7 8 0,-3 10-8,-5 3-2,2 0 1,-2 19-1,-4 11 0,-4 7-1,-3 7 0,0 1-11,-4 2-22,-10-4-17,0-3-56,0-5-21,-1-8-92,3-10-350</inkml:trace>
  <inkml:trace contextRef="#ctx0" brushRef="#br0" timeOffset="1838">761 1579 757,'0'0'140,"0"0"-69,0 0 7,0 0-10,0 0-27,0 0-21,61-64-8,-30 54-9,5 2-3,0 0 3,1 2-3,-4 5-2,-3 1 2,-8 0-1,-4 4 0,-9 13-6,-6 8-1,-3 4 1,0-1 7,0-2-2,0-4 2,0-5 0,8-5-1,6-7-5,4-5 5,5 0 1,3-5 3,3-14-3,-1-6 1,-3-6 0,-8 1 0,-11-3 1,-6 1 5,-8-4 8,-20 4 34,-9-2-3,-9 10-6,-1 3-15,5 8-25,7 6 0,14 1-41,12 2-60,9-6-178</inkml:trace>
  <inkml:trace contextRef="#ctx0" brushRef="#br0" timeOffset="2610">1478 748 390,'0'0'563,"0"0"-483,0 0-38,0 0 14,0 0-27,0 0-26,-4 0-2,34 0 5,9 0 5,2 0-6,4-2-5,-8 2-56,-5 0-153,-10 0-170</inkml:trace>
  <inkml:trace contextRef="#ctx0" brushRef="#br0" timeOffset="2827">1432 1133 922,'0'0'5,"0"0"5,0 0 40,128-34-28,-61 7-17,7 1-5,-1-3-4,-9-2-135</inkml:trace>
  <inkml:trace contextRef="#ctx0" brushRef="#br0" timeOffset="3279">2139 473 441,'0'0'136,"0"0"-93,0 0 44,0 0-13,0 0-9,0 0-36,-19-45-5,19 31 3,7-4 3,8 1-7,0-2 8,3 2 13,0 2-23,1 3 5,-2 6-15,2 5-7,2 1-2,0 1 0,3 15-1,0 2 4,-1 2-4,0-6-1,2-1 2,2-8 0,-2-3 32,1-2-3,-1-2-7,-1-13-12,0-8-12,0 0 3,-3-3-3,-5 0-42,-5 7-68,-7 8-64,-4 9-138</inkml:trace>
  <inkml:trace contextRef="#ctx0" brushRef="#br0" timeOffset="3638">2381 456 718,'0'0'99,"0"0"-36,0 0 32,0 0 15,0 0-24,0 0-37,15 1-28,-9 12-8,1 8-11,-2 10-2,-4 8 3,2 7 0,-3 3-3,0 2 0,0 0-22,0-5-66,0-8-111,0-8-155</inkml:trace>
  <inkml:trace contextRef="#ctx0" brushRef="#br0" timeOffset="4021">2085 1062 894,'0'0'95,"0"0"-76,0 0-7,108-30 15,-28 5 2,13-3-2,7 2 5,-1 4-22,-4 4-10,-5 5-56,-16 3-49,-17 2-236,-23 6-141</inkml:trace>
  <inkml:trace contextRef="#ctx0" brushRef="#br0" timeOffset="4291">2653 1171 692,'0'0'221,"0"0"-154,0 0-16,-94 6 20,52 8-25,-1 10-14,2 5-12,4 7-10,7-2 12,12-2-16,14 1 0,4-5-6,13-7 0,13-6-1,6-7 1,7-8 0,0 0 0,3-9 0,-2-8-2,-7 0 2,-11 3-2,-6 5 2,-8 4 0,-5 5-1,-3 0-1,0 6-9,0 16 7,-6 9 3,-6 2-2,-1-4-2,1-2 0,1-6 5,4-3 0,2-9 0,4-3-9,1-6-13,0 0-3,0-4 18,0-19 6,10-7 1,7-8 8,3-6 15,5-2 2,1 4-11,3 6-2,-4 15 3,-4 10 0,-6 8 1,-2 3-7,-1 7-9,0 19 0,-2 10 1,-2 4-1,-5 2-1,-1-4-28,-2-1-38,0-5-58,0-5-41,0-9-97</inkml:trace>
  <inkml:trace contextRef="#ctx0" brushRef="#br0" timeOffset="4890">2605 1538 804,'0'0'88,"0"0"-2,0 0 9,0 0-21,0 0-32,0 0-22,29-24-5,7 13-4,8 0-1,0 1 1,-3 6-8,-7-1-3,-9 5 0,-8 0-3,-4 12 0,-5 8-3,-5 3-6,-2 3 1,-1-2-6,2-6-2,1-3 6,1-5-6,3-4 2,3-5 12,2-1-4,5 0 9,6-15-2,2-6 1,-1-4 1,-2-4-2,-4 2 5,-9 2-3,-9 0 4,0 0 39,-22 3-10,-8 2-11,-6 6-21,-4 6-1,0 6-9,4 2-26,5 0-77,9 0-114,8-5-590</inkml:trace>
  <inkml:trace contextRef="#ctx0" brushRef="#br0" timeOffset="5490">3270 761 952,'0'0'133,"0"0"-83,0 0-22,0 0-9,0 0-16,0 0-2,107-22-2,-56 17-4,6 2-77,-3 1-76,-8 2-123</inkml:trace>
  <inkml:trace contextRef="#ctx0" brushRef="#br0" timeOffset="5692">3377 1002 872,'0'0'60,"0"0"-54,0 0 5,108-17-11,-31-6-2,11-2-64,1-3-47,-4-3-284</inkml:trace>
  <inkml:trace contextRef="#ctx0" brushRef="#br0" timeOffset="6107">4919 298 218,'0'0'598,"0"0"-535,0 0 24,0 0 9,0 0-33,0 0-35,-30-48-17,25 66-11,0 17-3,2 22 3,3 16 8,0 13-6,0 7 10,4 3-10,9-4 1,1-13-3,-1-9 5,-5-10-3,-5-11-1,-3-11 10,0-9 11,0-12-17,-6-5 3,-6-4 2,-5 1 2,-2-5-11,-4-1-1,-5 0-2,-3-3-33,1 0-62,0 0-127,3-13-263</inkml:trace>
  <inkml:trace contextRef="#ctx0" brushRef="#br0" timeOffset="6548">5375 1026 898,'0'0'128,"0"0"-51,0 0-4,0 0-21,0 0-36,0 0-16,-18 17 0,-7 16 1,-6 12 2,-2 2-3,0 2 3,3 1-8,5-2 2,4-4-35,6-7-51,7-11-41,5-10-19,3-13-127</inkml:trace>
  <inkml:trace contextRef="#ctx0" brushRef="#br0" timeOffset="6787">5042 1153 861,'0'0'219,"0"0"-133,0 0-57,0 0-27,0 0 0,0 0-1,59 37-1,-10-16 0,8-2-6,-4 0-81,-3-1-62,-7-1-4,-6-4-11,-7-5 28,-5 2 81,-8-3 46,-7-3 9,-4-1 28,-6 0-9,0 2 76,0 1 25,-9 6-31,-3 0-29,2 7-19,-1 2-8,3 1-24,0 4-2,3-1 2,1-4-7,-1-1-2,1-4 4,3-8-4,-1-2 0,2-5 2,0-1 0,0 0 14,0-13 66,0-9-69,0-8 8,3-4-3,9-5 5,3 0 7,3 3-1,-1 7 4,0 6-4,-2 9-6,-1 9-6,-5 4-2,-3 1-15,1 7-8,-3 20 8,1 12-3,-4 10 3,2 0 0,0-1-10,4-4-38,0-5-23,-3-2-72,-1-6-49,-3-7-195</inkml:trace>
  <inkml:trace contextRef="#ctx0" brushRef="#br0" timeOffset="7342">5296 1559 846,'0'0'271,"0"0"-180,0 0-56,0 0-17,0 0-18,100-67 0,-46 60-13,1 2-20,-1 5-10,-6 0-103,-8 0-123</inkml:trace>
  <inkml:trace contextRef="#ctx0" brushRef="#br0" timeOffset="7884">5857 1501 460,'0'0'411,"0"0"-288,0 0 1,0 0-25,0 0-54,0 0-27,0-8-17,0 11-1,0 15 0,0 6 0,0 2 1,0-3 2,0 0-3,5-3-2,3-3-14,3-6-22,3-1-16,2-9-41,3-1-46,-1-2-98</inkml:trace>
  <inkml:trace contextRef="#ctx0" brushRef="#br0" timeOffset="12038">5399 0 835,'0'0'148,"0"0"-133,0 0-11,0 0 3,0 0 1,0 0-4,-54 82 8,32-51-6,-2 1 7,0 5-13,3-5-1,1-2-2,5-3-36,3-6-44,4-7-41,5-5-84,2-8-86</inkml:trace>
  <inkml:trace contextRef="#ctx0" brushRef="#br0" timeOffset="12288">5099 59 1032,'0'0'123,"0"0"-93,0 0-13,0 0-11,0 0 0,0 0 16,54 64 5,-24-40 4,6 3-30,-1-1 6,0-2-7,-1-2-2,-1-4-59,0-7-98,-2 0-6,-1-5-51,-6-3-171</inkml:trace>
  <inkml:trace contextRef="#ctx0" brushRef="#br0" timeOffset="12466">5511 293 401,'0'0'346,"0"0"-239,0 0-30,0 0-75,0 0 0,0 0-4,-6 53 4,0-25 2,-1-3 0,1 1-4,-2-8 3,2-5-3,-1-5 0,4-7 0,0-1 0,3 0-5,0-15 4,0-6 1,0-2 12,9-5 17,3 1 29,3-2 20,3 0-15,1 3-13,-1 5-23,-2 6-7,-4 8-12,-3 6 6,0 1-14,-5 1 1,1 19-1,-2 8-2,0 6-2,-3-1-9,2-1-47,-2-2-42,0-3-80,0-5-88,0-8-212</inkml:trace>
  <inkml:trace contextRef="#ctx0" brushRef="#br0" timeOffset="12854">5511 293 792,'-46'102'117,"46"-128"-58,15-1-18,15-3-19,11 0-10,10 1 3,4 2-2,5 3 35,-2 4-10,-3 6 10,-7 4 0,-8 6-23,-8 4-7,-13 0-7,-7 0 1,-10 11-12,-2 7 3,0 11-3,-11 5 10,2 2-10,-3 2 5,6-1 1,3 1-3,0-2 0,0 0-1,-3-3-2,1-1 0,-3-8-15,0-1-27,-1-6-43,-4-7-99,-1-10-124</inkml:trace>
  <inkml:trace contextRef="#ctx0" brushRef="#br0" timeOffset="13157">5707 381 1059,'0'0'134,"0"0"-80,0 0-18,0 0-26,134-82-10,-63 76-4,10 6-22,7 0-43,2 0-127,-7 13 9</inkml:trace>
  <inkml:trace contextRef="#ctx0" brushRef="#br0" timeOffset="13629">6569 712 669,'0'0'120,"0"0"-20,0 0 4,0 0 5,0 0-48,0 0-59,10-4-2,-10 30-1,-10 8-2,-2 5 6,-3 1-2,3-5 1,1-1-2,0-11 0,3-7-1,1-9-2,2-4 3,2-3 2,-1 0 1,4-19 6,0-10-8,0-6 6,7-2-2,7-4 14,5-1 6,1-3 5,5 1-10,3 2-6,2 7-1,-2 9-9,-1 10 0,-6 11-4,-4 3 0,-4 2-1,-4 2-6,-6 13 1,-3 10-5,0 4-3,-18 3 2,-6 3-4,-6-1 9,-1-2 7,-2-4 2,6-3-1,5-5 8,7-2 8,11-3 0,4-4-17,7 0 0,27-3 2,14-3-2,15-5-26,8 0-77,2 0-152,-1-14-448</inkml:trace>
  <inkml:trace contextRef="#ctx0" brushRef="#br0" timeOffset="14115">7188 694 947,'0'0'152,"0"0"-45,0 0-32,0 0-25,0 0-10,0 0-17,-33-34-10,32 40-13,-1 20 3,-2 8-3,-2 12 6,-2-1-2,-2 2-4,4-1-2,1-6-37,4-4-48,1-9-89,0-13-176</inkml:trace>
  <inkml:trace contextRef="#ctx0" brushRef="#br0" timeOffset="14331">6934 923 749,'0'0'387,"0"0"-308,0 0-5,0 0-46,0 0-25,0 0-3,126-85-23,-55 78-41,8 1-78,3 3-21,-7 3 37,-9 0-150,-14-1-133,-15 1 409,-13-3 184,-12 0 0,-8-2 62,-4 0-52,0 0-62,0-2-11,-13 3-88,-2 4 12,-3 0-14,3 0-30,0 19 0,5 7 4,4 4-5,2-1-3,4-1-66,0-5-176,5-12-263</inkml:trace>
  <inkml:trace contextRef="#ctx0" brushRef="#br0" timeOffset="15023">6184 494 961,'0'0'129,"0"0"-48,0 0-75,0 0-5,-24 103 5,15-30 12,0 11 12,8 6 3,1-4-29,16-7-1,23-13-3,19-15-5,21-17-14,18-13-26,18-11 22,12-6-2,7-4-149,1 0 52,1-17-675</inkml:trace>
  <inkml:trace contextRef="#ctx0" brushRef="#br0" timeOffset="16882">8362 1006 89,'0'0'740,"0"0"-679,0 0-20,0 0-9,0 0 10,0 0 41,128-4-44,-38-6-23,13 1-10,12 2 25,12 2 23,4 1-18,-6-1-9,-19 3-27,-31 0-10,-32 2-96,-28 0-72,-15 0-27,-24 0-241</inkml:trace>
  <inkml:trace contextRef="#ctx0" brushRef="#br0" timeOffset="17137">8513 1211 928,'0'0'42,"0"0"-14,0 0 18,0 0 26,0 0-26,106-11-39,-42 3-4,5 6-3,1 2-24,-3 0-106,-9 0-189</inkml:trace>
  <inkml:trace contextRef="#ctx0" brushRef="#br0" timeOffset="17303">9041 1297 561,'0'0'298,"0"0"-277,0 0 9,-7 79 6,7-45-25,0 2-9,7 0 1,-4-6-3,-2-5 1,-1-11 3,0-7-4,0-7 0,0 0 6,-3-4 18,0-22 35,3-6-12,0-9-17,15-6-17,12-1-11,6 0-2,6 7-68,1 10-73,-7 10-69</inkml:trace>
  <inkml:trace contextRef="#ctx0" brushRef="#br0" timeOffset="17581">9141 1587 674,'0'0'143,"0"0"-106,0 0-25,0 0 27,0 0-16,0 0 21,-63 49 43,63-62 4,6-10-48,15-5-29,3-2-4,6-1-1,5-5 1,1 6 7,0 3-9,-4 12 4,-10 9-7,-7 6 0,-6 0-4,-6 18-1,-3 13 0,0 9 0,-15 2-4,-3-3-59,2-6-96,-2-6-190</inkml:trace>
  <inkml:trace contextRef="#ctx0" brushRef="#br0" timeOffset="17857">9141 1587 975,'-31'21'109,"59"-36"-50,11 0-53,10 5-6,2 6-21,4 4-54,-1 0 18,-11 12 52,-15 2-132,-19-4-353</inkml:trace>
  <inkml:trace contextRef="#ctx0" brushRef="#br0" timeOffset="-189995.73">268 2622 419,'0'0'719,"0"0"-688,0 0 4,0 0-7,81-65-1,2 36-8,38-10-5,54-4-1,56-9 13,67-2-3,71-3-18,64 1 5,59 7-5,51 7 12,39 6-15,21 8-2,4 2 7,-18 3-7,-31 3 0,-45-3 3,-60-4 0,-69-8-6,-73-21-47,-89-27-128,-82-45-478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3:48.88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351 526 847,'0'0'51,"0"0"-23,0 0 8,0 0-15,0 0-7,0 0 3,0 0-17,0 0-2,4 28 2,-2 17 15,-2 8 10,0 0-19,0-4 2,0-9-3,0-11-4,0-14-1,0-10 16,0-2-4,0-3 30,0-5-7,-3-25 1,-2-14-32,0-12-4,3-3 2,1-5 5,1 0-6,0 0 3,0 7-4,0 14 0,0 13 0,0 16 8,0 4 5,0 9-1,0 1-11,0 0-1,8 1-8,6 20 3,7 12 1,0 9 4,3 9 7,1 1-7,-1 0 0,-3-1-9,-2-3-23,0-5-11,-8-1-48,-2-12-31,-6-7-64,-3-11-207</inkml:trace>
  <inkml:trace contextRef="#ctx0" brushRef="#br0" timeOffset="479">391 793 896,'0'0'93,"0"0"-8,0 0-11,0 0-50,0 0-24,0 0 0,35-78-3,2 34-3,3-2-92,2-1-21,-3-2-153</inkml:trace>
  <inkml:trace contextRef="#ctx0" brushRef="#br0" timeOffset="684">408 87 575,'0'0'129,"-87"16"-106,38 12 39,-6 14 42,4 15-104,2 15 3,8 11 26,7 13-11,12 9 3,11 6-4,11-1-9,2-10-2,25-11 2,13-16-6,8-14-2,7-15-3,6-20 2,3-16 1,2-8 3,5-16-3,1-25 1,3-13-1,-2-8 1,-12-13 7,-10-4-8,-13-8 20,-12-8-9,-10-1 19,-14-1-6,-2-5 16,-24 1-18,-15 2-11,-19 15-10,-6 20-1,-8 29 0,9 22-20,11 13 12,15 16-14,7 21-91,14 7-80,8 1-479</inkml:trace>
  <inkml:trace contextRef="#ctx0" brushRef="#br0" timeOffset="1200">909 589 608,'0'0'261,"0"0"-205,0 0-9,0 0-17,0 0-26,0 0-4,-3-1 0,3 1 0,0 0 1,0 0 6,0 0 0,0 0-7,12-3 1,21-8-1,17-10 5,13-10 1,10-7-2,-2-5-3,-5 4-1,-13 5 0,-7 6 0,-16 6 5,-12 10-1,-11 6-3,-7 2 1,0-1 15,0 2-17,-15 1-6,-1 2-86,-2 0-12,3 0-80,2 0-99</inkml:trace>
  <inkml:trace contextRef="#ctx0" brushRef="#br0" timeOffset="1518">1309 216 525,'0'0'281,"0"0"-181,0 0 12,0 0-37,0 0-41,0 0-34,1-11-12,23 20 12,10 11 0,-1 9-1,-3 7 0,-9 3-1,-9 4 2,-12-1-2,0 1-7,-13-2 9,-14-1-2,1-2-28,-1-2-91,4-11-63,2-5-411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5:31.59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374 21 532,'0'0'352,"0"0"-286,0 0 4,0 0-7,0 0-8,0 0-19,-13-20-14,5 20-8,1 9-12,2 13-1,-2 8 2,-1 11 2,0 7-5,-3 5 3,5 4-3,-2-2-2,1-4-21,3-3-27,-1-7-39,1-8-23,-2-6-10,-6-8-152</inkml:trace>
  <inkml:trace contextRef="#ctx0" brushRef="#br0" timeOffset="301">0 317 345,'0'0'617,"0"0"-532,0 0-1,0 0-20,0 0-40,0 0-23,22 0 17,18 0 24,8 0-6,1 6-8,-1 8-20,-6 2-7,-6 5 2,-2 0-3,-4 4-1,0 1-1,0-2-26,-2-3-8,3 0-38,-4-10-84,-6-2-115</inkml:trace>
  <inkml:trace contextRef="#ctx0" brushRef="#br0" timeOffset="547">650 450 452,'0'0'522,"0"0"-455,0 0-5,0 0-11,0 0-38,0 0-13,0 14-2,0 11 1,0 4 1,0-2 2,0-4-1,-1-4-1,-2-6 1,0-5-1,0-4 2,0-4-2,-2 0-4,-2-7 3,4-13-9,0-8 6,1-6 3,2-4 1,0-4 11,0-1 4,0 3 1,8 6 18,-1 11-4,-1 6-6,2 6-9,-2 3 3,2 3-17,3 5-1,3 0 0,5 12-2,0 10 1,-2 8 0,0 4 1,-1 1-8,-3 0-25,-4-1-29,-2-3-52,-5-3-43,-2-5-40,0-8-192</inkml:trace>
  <inkml:trace contextRef="#ctx0" brushRef="#br0" timeOffset="982">650 450 646,'0'79'331,"-1"-95"-215,1-4-49,3-2-32,16-4-25,9-2-4,5 0 0,3 5 17,3 5 7,-3 7-6,-4 10-13,-9 1-4,1 8-4,-8 12-2,-4 2-1,-1-1 3,-3-1-3,-2-8-25,-1-1-12,-2-5-18,0-6-88,-2 0-37,-1-13-160</inkml:trace>
  <inkml:trace contextRef="#ctx0" brushRef="#br0" timeOffset="1231">829 48 1208,'0'0'83,"0"0"-36,0 0-13,0 0-12,0 0-21,0 0-1,-53-30-25,67 23-97,16-4-229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1:35.10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73 182 631,'0'0'118,"0"0"-41,0 0 0,0 0 5,0 0-8,0 0 13,-73-48-42,83 32-44,23-8-1,15-4 2,3 0-4,-1 5-38,-8 12-51,-10 7 9,-15 4 8,-11 10-28,-6 17 13,-3 5 65,-19 3 22,-5-1 2,-2-5 39,-2-1 26,4-7-9,8-11 23,13-3-19,6-3-57,27-4-3,34 0-5,38-25-28,37-12-4,33-5-93,32 6-94,13 15 27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5:32.55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0 0 646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5:37.68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352 336 756,'0'0'75,"0"0"24,0 0 8,0 0-42,0 0-6,0 0-48,-104-70-8,56 70-2,0 13 3,-1 13-2,7 2-2,11 2 5,10-1-3,12-3-2,9-3-3,7-4-8,26-6-3,12-9-18,10-4-25,5 0-20,-2-18 9,-3-7 1,-14-5 11,-3-8 56,-14-5 10,-6-5 50,-7-4-7,-7-1 52,-4 4-11,0 7-5,0 7-38,-1 12 1,-4 11-10,2 5-11,2 5 2,1 2-19,0 0-14,-3 11-3,-2 23 0,-3 17 1,-3 10 3,-1-4-1,1 0 0,-1-6-23,6-12-50,5-8-18,1-12-64,4-9-86,17-10-299</inkml:trace>
  <inkml:trace contextRef="#ctx0" brushRef="#br0" timeOffset="457">884 127 900,'0'0'175,"0"0"-45,0 0-63,0 0-26,0 0-24,0 0-17,-19 17 0,-18 28 5,-8 5-1,2 4 6,4 3-8,1-2-2,9-3-1,6-6 1,7-11-41,9-7-52,5-8-71,2-16-90,0-4-263</inkml:trace>
  <inkml:trace contextRef="#ctx0" brushRef="#br0" timeOffset="682">589 293 920,'0'0'165,"0"0"-56,0 0-32,0 0-57,0 0-20,0 0-7,24 15 7,10 10 2,5 2-2,7-1-17,-1 3-75,1-1-82,-4-3-57,-9 1-15,-6-2 150,-10-4 96,-7-1 15,-9 0 27,-1-1 15,0 1 8,-4-1-14,-11-3-3,0 2-12,0-4-12,2-2-8,2-3-8,5-4 24,3-4 1,3 0 8,0 0 22,0-10-6,8-13-57,10-2 0,4-6 2,1-3-2,5 0 8,2-3 24,1 6 28,-4 7-6,-3 9-16,-7 6-8,-6 8-5,-4 1-17,-2 0-5,-2 14-3,-3 14-3,0 6 2,0 4 0,-11 2-33,2-3-75,-1-8-100,1-9-116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6:05.94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10068 899 563,'0'0'291,"0"0"-282,0 0-9,0 0-23,0 0 23,0 0 2,85-4 0,-33 0-2,13-2 9,12-5 2,17-2 15,22-2-6,24-7 0,27-2 4,37-3 1,29-8 6,34 2-9,36-6-3,36-3 4,34-6 10,39-3 3,40-2 6,24 4-20,31-1-8,17 5-6,5 2-2,8 4 11,-9 3-3,-7 1 0,-17 7-3,-26 3 1,-27 1 5,-43 6-9,-42-2-6,-44 6 9,-48-1-11,-47 4-3,-46 3-3,-51 1 3,-47 4-22,-44 1-42,-39 2-83,-39 0-99,-55 2-45</inkml:trace>
  <inkml:trace contextRef="#ctx0" brushRef="#br0" timeOffset="3609">22 4024 753,'0'0'65,"0"0"-39,0 0-22,0 0 25,0 0 32,0 0-15,-20-32-28,18 31-11,2-1-4,0 2 2,0 0-5,0 0 0,16 0-28,25 13 28,29 9 20,34 6 44,41 4 3,40 4-24,37-4-22,32-1-15,13-4-6,10-5 0,4-11 0,-2-11-6,0 0-51,-9-19-55,-3-5 7,-3-10-64,-4-5-196</inkml:trace>
  <inkml:trace contextRef="#ctx0" brushRef="#br0" timeOffset="82680">6587 6940 609,'0'0'109,"0"0"-66,0 0 16,0 0-22,-93-83-11,83 69 26,1 3-26,0-2 42,3 4-21,3 1-20,0 4-16,3 2 0,0-1-10,0 3-1,0 0-19,3 0 6,11 7 12,11 6 2,8 2-2,16-1 2,12-2 0,18-4 3,24-2 11,19-6-7,24 0 7,23-8-8,22-9 9,23-4-11,23 1-2,18-4 9,19 4-3,20 2-9,6 4-7,9 1 7,9 3 3,-2 1-1,2 4 1,-6-1-1,-8 1-2,-10-1 1,-17-2-1,-15 4 0,-28-1 0,-29 0 14,-30 2-11,-35-1 0,-32-1-3,-35 2 1,-34 2-1,-35 1-7,-20 0-107,-57-1-105,-42-5-570</inkml:trace>
  <inkml:trace contextRef="#ctx0" brushRef="#br0" timeOffset="83722">6354 6762 826,'0'0'48,"0"0"-5,0 0 30,0 0-17,0 0-4,0 0-35,0-29-16,1 30-1,4 29-12,6 28 12,-4 44 38,-3 41-13,-4 49 19,0 36-13,0 17-12,-1 1-8,1-14-3,0-27-3,0-26 3,4-26 6,2-29-3,-3-23-2,-3-18 0,0-19-7,0-13-2,-3-16 0,-4-10-4,0-11-43,2-7-79,-1-7-116,3 0-12,3-12 25</inkml:trace>
  <inkml:trace contextRef="#ctx0" brushRef="#br0" timeOffset="84075">6375 9200 741,'0'0'98,"0"0"-72,0 0-26,0 0 5,0 0 28,101 0-3,-32-10 14,22-5-1,24 0-3,18-4-6,19-3 3,24-1-16,18-4-5,18 1 7,21 1-5,19-3-1,22 2-1,18-1-14,8-3 0,9 1 2,4 1-2,1-1 6,1 4-7,-2 4 3,-1 1 2,-2 6-5,-10 7 4,-9 4 12,-17 3 3,-17 0-1,-20 0-10,-31 0-5,-31 7 4,-35 0-8,-34-1 0,-26-3-24,-27-3-42,-25 0-51,-22-6-69,-7-18-34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7:30.67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5677 0 686,'0'0'166,"0"0"-125,0 0 12,0 0-16,0 0-34,0 0 1,18 78 0,-2 29 71,-2 57 2,-7 44-28,-5 31-31,-2 11-5,0-12-4,0-11-8,-3-22 3,-5-22-2,-2-22 4,-7-31-6,-8-27-2,-6-24-8,-13-25-64,-15-24-162,-19-29-345</inkml:trace>
  <inkml:trace contextRef="#ctx0" brushRef="#br0" timeOffset="1035">169 1485 721,'0'0'66,"0"0"-24,0 0 6,0 0 11,0 0-15,0 0-6,0 0-11,0 0 17,0 0-5,0 0-12,3 0-10,15 0-2,10 0 14,11-10-9,12-6-4,4 0-11,0 1-4,-6 2-1,-3 5-56,-11 4-23,-10 4-67,-11 0 16,-14 10-61,0 5-62</inkml:trace>
  <inkml:trace contextRef="#ctx0" brushRef="#br0" timeOffset="1326">0 1730 655,'0'0'153,"0"0"-116,0 0-12,0 0 33,0 0-13,0 0 43,60-10-6,-20-7-36,11-3-23,7-3-16,6 0-4,3 1-3,-1 6-10,-5 5-51,-7 2-147,-14 2-103,-8 3-207</inkml:trace>
  <inkml:trace contextRef="#ctx0" brushRef="#br0" timeOffset="2901">1259 1588 787,'0'0'144,"0"0"-67,0 0 8,0 0 7,0 0-42,0 0-26,3-5-18,23-4 7,11-4 7,9-3-1,4 0-6,5 0-4,3 0-7,-2 4 5,1 0-7,-7 5-19,-4 1-17,-9 5-33,-6 1-15,-8 0-22,-17 10-49,-6 11-5,-15 6-110</inkml:trace>
  <inkml:trace contextRef="#ctx0" brushRef="#br0" timeOffset="3148">1385 1823 689,'0'0'162,"0"0"-94,0 0-13,0 0 1,0 0-15,0 0-19,50-23 18,-8 2-31,6-1-6,-2 4-3,-5 3-6,-6 5-87,-9 9-53,-13 1-54,-5 0-130</inkml:trace>
  <inkml:trace contextRef="#ctx0" brushRef="#br0" timeOffset="5032">3153 1569 590,'0'0'174,"0"0"-103,0 0-20,0 0 1,0 0-18,0 0-15,7-31-7,-1 24-1,-1 2 15,-1 3 5,2-2-18,1 2-2,5 1-5,8 1-3,8-2 11,15 2 2,20-1 15,17-2 12,19 0-13,12-2-14,11 1 0,3 0-8,9-4 0,1 3 3,2-5 1,2 0-8,-6 0 8,-5-2-11,-10 3 5,-12 2-6,-14 0 7,-19 4-7,-18 3-1,-17 0-1,-17 0-5,-14 0-40,-7 7-86,-14 10-75,-27-2 62,-17 2-280</inkml:trace>
  <inkml:trace contextRef="#ctx0" brushRef="#br0" timeOffset="5458">3442 1869 1039,'0'0'77,"0"0"-45,0 0-16,0 0-12,103 2 6,0-6 14,22-14 1,25-5-14,20 2 4,10-2 6,8 1-11,-3 2 1,-8 0-4,-11 3 7,-17 6-11,-11 2-2,-16 7 1,-15 2 2,-14 0-4,-20 1-11,-13 14-8,-14 4-64,-15 4-152,-17-5-84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6:40.55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275 819 682,'95'-55'19,"33"-10"-1,32-13 66,29-8 39,16-4-3,7-2 1,-6 12-49,-28 19 5,-40 18-27,-49 19-40,-45 15-10,-31 5-1,-13 4-12,-34 0-16,-21 17-9,-23 15-63,-14 13-46,-13 9-27,-8 6-111</inkml:trace>
  <inkml:trace contextRef="#ctx0" brushRef="#br0" timeOffset="247">516 974 742,'0'0'130,"0"0"-63,0 0-10,0 0-34,0 0-10,6 113 44,21-41 10,10 22-3,12 24-19,13 23-22,11 21-11,13 16-5,8 16-7,8 0 0,-3-12 2,-1-23-2,-9-23 8,-11-22 13,-14-24-7,-10-19-1,-12-20 2,-11-17-10,-3-12-5,-7-15-5,-3-7-41,4-42-66,-1-34-192</inkml:trace>
  <inkml:trace contextRef="#ctx0" brushRef="#br0" timeOffset="676">2712 177 880,'0'0'77,"-125"15"-57,86 12-7,12 5-13,15 0-1,8 5 1,4-1-14,7 4 14,15 2 0,1 3 2,0 9-2,-14 4 0,-9 4 3,-6 1-3,-26 11 6,-10 1 1,-1-8 16,4-6 30,10-17-7,11-14-24,12-4-22,6-5 0,19-1-6,26-6 1,25-4-2,20-2 1,15 1 0,2-1 6,-10 4 4,-17 1-3,-26-4-2,-23 0-1,-16-6 2,-12-3 8,-3 0 48,0 0 8,0 0-14,2-3-16,5-15-11,5-12-20,5-11 0,6-9-2,7-9-1,0-14 9,0-9-7,0-8 5,-7-8 19,-5-5-3,-10-6 10,-8-2-7,-24 8 0,-20 14-20,-17 16-6,-16 18-12,-16 22-12,-14 23-48,-11 15-56,0 37-137,6 20-185</inkml:trace>
  <inkml:trace contextRef="#ctx0" brushRef="#br0" timeOffset="1366">2342 2926 1131,'0'0'73,"0"0"-29,-106 14-26,48 17 0,-4 4-7,2 8-7,9 0-2,18-2-4,17-1 4,16-5-4,0 2-2,21 2-12,16 5 2,12 1 0,5 6 4,0 0 10,-9 2 4,-16 0-4,-16-4 0,-13 1 6,-17-6-2,-19 0 14,-4-2 2,4 0-4,11-9-15,10 1 4,13-5-5,2-4-4,22-3-12,22 1-12,14-2 15,11 1 5,5 0 7,-1 1-4,1-5 5,-9-4 10,-3-3 21,-10-8 1,-12-3 15,-3-3-16,-6-16-13,-1-11-11,0-10 6,-3-12-11,0-14 4,-3-14-4,-3-16-2,-5-17 0,2-15 3,-1-5 21,-4 9 5,-7 20-8,-6 27 3,-14 20 3,-32 9-17,-24 9-10,-33 6-9,-27 10-24,-29-2-46,-22 1-78,-8-9-265</inkml:trace>
  <inkml:trace contextRef="#ctx0" brushRef="#br0" timeOffset="42150">178 727 273,'0'0'38,"0"0"-13,0 0 10,0 0 21,0 0 0,0 0 2,3 34-30,-13-25-18,2-2-7,-3 1-3,4-2-2,-1 1-4,1-3-10,-1-1-16,2-2-64,0 1-111</inkml:trace>
  <inkml:trace contextRef="#ctx0" brushRef="#br0" timeOffset="43453">0 523 866,'0'0'37,"0"0"-35,0 0-4,0 0-1,0 0-11,0 0-7,15 1 9,-15 9 4,0 0-15,0-2-62,0-5-118,0-3-311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6:38.2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0 168 830,'0'0'123,"0"0"-90,0 0-2,0 0-31,0 0-19,0 0 15,46 51 3,9-11 2,19 5-1,18 5 11,20 3 4,13 7 10,14 0 52,7 1-18,-6-3-23,-8-2 2,-18-5-5,-23-7-14,-25-10-13,-22-10-5,-19-7-1,-13-7 5,-5-5-5,-5 0 0,-2-5-3,0 0 7,0 0-8,-7 0-24,-13-9-56,-8-27-177,-5-24-522</inkml:trace>
  <inkml:trace contextRef="#ctx0" brushRef="#br0" timeOffset="1425">1835 265 878,'0'0'32,"-89"52"-24,48-14-5,5-1-3,8 2 0,12 2-2,11 2-6,5 3-3,16 4 7,17-1 2,8 2 2,-1-2 0,-8-2 0,-7-4-1,-19 0 0,-6-3 1,-3 3 0,-27-2 38,-6-1 14,0-4-19,6-6-11,11-6-14,13-6-8,6-2-5,11-4-31,27-1 5,13-3 7,12 0 24,0 5 2,-1 4 26,-4 7 9,-4 5-14,-7 3-11,-9 0 18,-8-5-8,-8-4-6,-11-12-15,-7-7 2,-1-4 4,2 0 44,9-18 22,10-24-26,12-15-29,9-19-15,9-15-3,4-12-1,0-13 1,-4-6 0,-10-7 43,-15-5 2,-25 1-17,-10 10-8,-46 14-6,-33 23-14,-30 28-7,-28 28-8,-18 30-41,-17 20-25,1 42-98,8 21-107,12 13-437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6:38.90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447 138 892,'0'0'113,"0"0"-44,0 0-29,-109-41-22,54 48-5,-10 30-11,-3 16-1,7 14-1,14 9-6,19 2 4,16 3-3,12 5 0,17 2 3,12 1-13,4 0 7,-4-5-8,-7-5 6,-12-4 5,-10-4 5,0-9 4,-26-6-1,-6-7-2,3-7 1,2-7 1,9-4-3,13-4 0,5-4-1,11-6-10,26-6 2,20-9 8,20-2 2,15-4 0,12-18 2,3-7 1,2-4 1,-7-4 29,-11-3 6,-13-5 13,-16-1-22,-17-11-8,-11-8 1,-6-7 7,-7-7-16,-7-5-8,-7-9-5,-7-3 7,-9-4-9,-24-5-2,-15 2-8,-22 7 10,-21 7 1,-18 13 2,-10 17 0,1 15 4,14 17-7,19 19-1,19 11-13,17 40-126,7 27-146,8 22-173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6:35.78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3213 1899 693,'0'0'163,"0"0"-83,0 0-20,0 0 3,0 0 16,0 0-27,0 0-22,12-60-6,-2 36 9,2-6-9,9-11-11,9-14-9,13-8-2,14-15 6,14-11-5,16-11-2,16-13-1,16-14 4,8-10 1,10-8-5,2-10-8,-5 4 8,-12 16 0,-20 22 1,-23 27-1,-23 22 10,-18 13-10,-17 16 9,-9 9-9,-9 9-1,-3 9 0,0 5-10,0 3-45,0 3-114,-9 22-133,-10 12-102</inkml:trace>
  <inkml:trace contextRef="#ctx0" brushRef="#br0" timeOffset="1074">853 1547 875,'0'0'131,"0"0"-106,0 0 20,0 0-3,0 0-37,0 0-5,19-5 0,9 2 12,5 2 18,4 1-20,9 0 12,5 0 8,15 0 1,15 0-16,19 0 1,16 0 2,12-4-3,8 1-7,-6 0-6,-10 2 0,-16 1-2,-16 0 0,-21 0 0,-18 0 0,-16 0 0,-17 0 1,-7 0-1,-6 0 0,-3 0 3,0 0-3,0-6 1,0-5-1,0-9-21,-9-2-38,-7-7 5,-4 2 15,-1 2 33,1 4 6,3 5 27,8 9 8,6 1-2,3 6-2,0 0-31,8 0-4,14 19 2,9 9 2,1 7 1,-4 8 0,-13 2-1,-13 3 0,-2 3-10,-38 4 7,-23-2-5,-17-2-22,-17-8-127,-9-14-140</inkml:trace>
  <inkml:trace contextRef="#ctx0" brushRef="#br0" timeOffset="1718">536 1355 1016,'0'0'60,"0"0"-40,-88-31 14,48 31-17,-6 0-3,1 6 0,2 19 0,5 3 3,12 6-12,9 7-5,12 6-2,5 10 0,10 7 1,16-4 0,9-2 2,2-4 0,1-6 1,-10-6-1,-7-4-1,-17-9 0,-4-3 0,-12 1 3,-22-2-2,-15-1 13,-10-1-13,-3-6-1,1-6-2,9-7-75,13-4-80,20 0-86,19-19-333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7:22.22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2256 272 604,'0'0'0,"113"-42"-58,-53 42-41,-8 42-142</inkml:trace>
  <inkml:trace contextRef="#ctx0" brushRef="#br0" timeOffset="3646">0 360 989,'82'-112'0,"24"22"-64,18 18-7,19 20 5,5 22-33,-5 24-70,-16 10-110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6:15.29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4040 1804 70,'0'0'879,"0"0"-812,0 0-26,0 0 2,0 0-17,0 0-26,-119 11 0,49 36 1,-18 12 3,-6 9 14,-2 5 22,8 3-17,15 1-8,16-7-10,23-5-1,22-3-4,12-2-7,27-1 7,27 0 0,13 3 0,5-1-1,-1 3 1,-18 1-3,-22 5 2,-27 0-3,-13-1 4,-39 0 7,-19-6-3,-10-3 20,8-4-2,20-7-19,37-4-3,26-3-6,61-4-37,48-7-20,36-6-4,34-5 20,11 4-14,-4 8 9,-18 8 40,-36 10 12,-42 3 4,-48 7 23,-40-1 23,-23-1-7,-41-3 39,-17-1-39,-11-7-29,2-4-8,15-9 4,18-12-10,25-6 3,16-3-3,19-3-3,31-8 3,29-2 7,30-7 2,34-27 18,25-11 3,19-14-6,4-12-10,-8-12-12,-12-13 0,-24-14 3,-20-13-3,-28-5 0,-28-9 12,-30-10-5,-31 2 2,-10 1-2,-40 3-3,-17 8-1,-13 3 3,-5 6-8,-7 8-3,0 12 3,9 18 3,9 15-2,16 19-1,21 14 8,15 10-7,12 3 10,0 3-6,9 4-5,5 0 1,-7 4 0,-5-2 2,-2-2-3,-11-7 1,-23 0-3,-24 6 2,-24 6-6,-21 10 6,-17 3-2,-5 0-3,1 0 1,3 0 4,11 0 0,15 0 3,13 1-2,14 1 1,15 1 2,6 2-2,8 3 1,-2 6-3,-1 8-3,-3 9 1,-3 10-1,1 3-3,5 1-4,3-1-7,3-3 5,2-8 1,0-9 6,1-2 3,3-7 2,0-4 3,3-2 2,0-4-5,2-2 5,1-1-5,4-2 0,0 0 5,2 0-5,3 0 5,3 0-2,5 0 7,1-2-8,3 1 0,1-2-2,2-1 0,-1 2-1,1-1-2,-2 2-3,2 0-15,-1-2-40,-1-3-56,-6-1-120,-3-7-513</inkml:trace>
  <inkml:trace contextRef="#ctx0" brushRef="#br0" timeOffset="1956">722 3582 909,'0'0'40,"0"0"-33,0 0 24,0 0-14,0 0-17,0 0 0,-51 0-14,63 0 14,14 0 2,10-4 24,13-3 13,15-5 18,17-3-5,23-7-13,18-3-12,23-6-4,25-4 2,20-5-4,20-2-11,17 0 5,4 1-9,3 1-1,-3 2-4,-11 0 1,-11 0-2,-21 3-1,-23 1 1,-23 8 4,-29 7 0,-27 5-1,-22 5 4,-15 1 3,-15 2 2,-12 2-6,-9 1-5,-9 1 3,-4 2-4,0 0-7,-4 0 7,-18 0 0,-4 0 2,-3 0-4,2 0-8,4 0-28,3 0-18,5 0-32,-1 0-51,1 0-6,-4-4-7,-4-7-31,-5 0 59,-2-3 113,-1-3 11,-1 0 102,2-5-16,1 6 36,2 0-51,1 2-9,6 4 14,6 3-3,8 1 16,5 5-22,1 1-39,0 0-24,6 0 0,22 6-4,9 12 11,11 12 5,0 9-3,-4 12-9,-11 9-2,-13 1 2,-16 1-4,-4-1-6,-22-3 5,-27-2 1,-19 3-21,-23 0-73,-12-3-131,-13-12-410</inkml:trace>
  <inkml:trace contextRef="#ctx0" brushRef="#br0" timeOffset="5054">782 3916 478,'0'0'159,"0"0"-52,0 0-47,0 0-3,0 0-11,0 0 0,0 0 9,0 0-7,0 0-3,0 0-11,0 0-6,0 0-11,0 0-5,0 0-8,0 0 13,0 0-3,0 0 2,0 0-7,0 0 3,0 0-5,-14 0-7,-6 7-1,-7 9-1,-6 8-2,2 4 3,-2 2 1,4 0 0,6-3-2,8-1 2,9-6 0,6 0-2,0-4-2,18 0 0,12-2 4,12-4 2,5 1-2,7-2 2,1-1-1,-4 4-1,-4-1-2,-9 4-4,-10 1-8,-12 4-3,-8 0 9,-8 5 1,0 2 2,-18 1 5,-9 0 0,-6-1 16,-4-3 7,-3-2-2,-3-2 4,-1-4-14,4-2 9,1-6-15,9 1-4,5-3-1,1-1-18,2 4-75,-5-5-131,-4 0-136</inkml:trace>
  <inkml:trace contextRef="#ctx0" brushRef="#br0" timeOffset="10960">1262 3928 260,'0'0'167,"0"0"-142,0 0 19,0 0-24,0 0 37,0 0 1,0 0-48,0 0 21,6-66 11,-6 61 17,-1 1-38,-4 1 29,4 0-23,-2 2-23,1 1 3,1-2 8,-1 2-1,0-1-6,-1 0-1,-2-2 3,-3 0-6,-1-3-1,-4 0 1,-3-1-1,-5 2-3,-3-4 3,-4 3-3,-5-4 5,-3 3-5,-3-3 0,-4 1 0,0 2 13,-2-2-4,-3 2-5,2 0 7,-5 4 10,2 1-15,1 2 0,0 0-6,4 0 1,1 2 3,-1 11 2,-2 4-5,-2 6 1,-1 5 1,-1 7 9,0 11-12,5 10 0,0 9 15,8 5-11,6 2 4,5 3 31,10 6-34,3 2-1,8 5-7,5 2 5,0 0-2,18 5 2,5 2 5,11-3-12,10-2 10,11-13-7,16-9 4,11-13-2,6-7 5,12-17-5,1-10-5,5-19-3,5-4 3,-7-22-1,2-18 1,-8-11 3,-4-6-3,-6-11-4,-4-6 5,-11-3 4,-10-7 9,-16 0-7,-18-5 14,-20-7 16,-9-8-2,-16-8 9,-20-2-23,-15 2-5,-8 11 0,-9 12-7,-8 15 10,-9 20-12,-6 18 2,-9 18-3,0 17-1,3 1-29,9 13-34,18 10-60,27 3-21,26-11-148</inkml:trace>
  <inkml:trace contextRef="#ctx0" brushRef="#br0" timeOffset="12469">5574 2815 277,'0'0'413,"0"0"-322,0 0-56,0 0 9,0 0-7,0 0 16,-13-19-5,13 18 4,0-1 0,0-4-8,0-1-14,17-6-19,19-5-2,21-8-2,23-10-5,23-6 15,18-9-13,15-5 2,13-9-4,20-3 10,7-6 9,16-4 9,7 0-4,-4-2-11,-1 4 5,-12 2-12,-10 6 2,-17 5 14,-13 12-9,-22 8-15,-26 10 1,-26 10 3,-29 9-1,-20 4-3,-15 7 0,-4-4-6,0 0 3,-4-4-19,-15-2-45,-5 4-37,-3-1 3,-7-2 21,-4 1 9,-2 0 27,-2 1 28,-3 0 16,3-1 1,-2 1 9,4 3 15,7 0 24,10 3 4,13 2 17,10 2-29,0 0-33,21 0-8,13 9 0,11 8 5,7 5-2,-4 9 13,-7 9-11,-15 19-5,-20 17 0,-8 13 0,-39 11-1,-22-1-2,-19-3-32,-16-11-103,-4-15-120</inkml:trace>
  <inkml:trace contextRef="#ctx0" brushRef="#br0" timeOffset="15175">10230 200 814,'0'0'52,"-106"25"-45,37 2-3,-11 11 20,-6 11 14,1 9-3,7 11 1,15 2-6,17-1-22,21-2-5,16-7-3,9 0-3,0-2 0,21 1 3,3 0-5,3-3-8,-1 3-12,-3-1-4,-10 0 28,-7-2 1,-6-9 2,-7-6-2,-16-4 4,-2-8 13,4-8 7,7-2 2,9-7-17,5-5-9,7 1-7,20-2 5,13-1 4,11-2-2,4-1 3,0 2 0,-6 3-2,-13 5-1,-13 7-3,-11 3 3,-8 5 0,-2 1 0,-2 1 0,0-5 4,1-4-2,8-2 3,5-2-2,11 0 1,9 0 1,11-8 33,9 0 3,7-8-21,8-1-6,3 0-11,-1 0 0,-3 0 0,-6-4-1,-15-2-2,-11 5 5,-14 1 0,-11 0-5,-7 0 2,-4 0 1,0 0-1,2 0 3,4-8-5,12-12 4,12-8 6,15-13-8,10-8 0,4-9 1,2-12 7,-2-13 10,0-17 28,4-18 4,-3-18-39,-4-4 3,-14 2-10,-18 4-1,-24 13 7,-21 11-12,-42 14-10,-26 18 10,-23 12 7,-21 8-3,-13 10 1,-12 8-4,-2 9 4,10 12-1,12 15-4,19 4-2,25 16-54,24 25-71,28 13-136,29 12-158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1:27.67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1531 253 356,'51'-99'99,"-57"93"-38,1 1 16,-1 3-12,-3 2-58,-3 2-7,-4 20-9,-5 12 6,-1 6 3,2 2 0,7-3 2,5-5-2,8-4 3,0-9-3,2-7-7,14-8 4,2-6 3,3 0 5,6-4 1,-2-16 5,2-4 12,-3-4-6,-5-2-4,-8 0-4,-8 2-2,-3 1 29,0 3-22,0 6 3,-9 5 8,-9 11-20,-2 2-5,-5 4-9,-3 19-4,-2 9 8,6 2 2,6 2 3,8-2 2,10-6-2,0-4-4,3-8-2,16-5 2,3-8 2,4-3 2,-2 0 2,4-17 4,-1-10-2,-2-4 1,-7-3-4,-4-1 0,-10 3 4,-4 0 1,0 9 5,-18 9-11,-4 12-12,-11 2-41,-3 28-48,-7 10-15,1 3-88</inkml:trace>
  <inkml:trace contextRef="#ctx0" brushRef="#br0" timeOffset="1109">2 716 518,'0'0'92,"0"0"-23,0 0 9,0 0-16,0 0-38,0 0-24,-14-44-1,29 28 1,6-2 0,6 0 1,7-1 1,13-1 4,15 0 20,16 1-15,14-2 25,14 1-29,9 0 9,9 3-9,9 2-5,1 5 5,2 0-3,-1 0-4,-6-1-8,-7-3 8,-4-1 0,-11-1 2,-11-2 10,-14-1-1,-15 2 2,-15 4 19,-13 1-19,-8 2-13,-5 3-4,-8 1 4,-5 5 2,-7 1-2,-6 0-20,0 0-55,-14 1-114,-24 9-127</inkml:trace>
  <inkml:trace contextRef="#ctx0" brushRef="#br0" timeOffset="1604">285 754 472,'0'0'50,"0"0"-3,0 0-5,0 0 29,0 0-1,0 0-34,-24-43-30,51 24 10,13-3 29,11-5-9,16 0 3,12-5 1,17-5-4,13 0-10,8 4-15,0 6 10,-8 9-21,-15 7-9,-21 2-16,-13 5 5,-10 1-1,-9 3 3,-5 0 1,-5 0-54,-9 0-66,-13 0-290</inkml:trace>
  <inkml:trace contextRef="#ctx0" brushRef="#br0" timeOffset="11036">2830 171 381,'0'0'49,"0"0"-46,0 0 3,0 0 21,0 0 25,0 0-3,0 0 39,8-36 5,-8 31-4,0 0-46,0 3 6,0 0-17,0 2-16,0 0-9,0 0-4,0 0-3,0 0-6,6 4-11,1 14 10,4 7 6,-1 3 1,3 0 0,1-1 1,4-7 1,-3-2 1,6-5-2,-4-9 0,0-2-1,10-2 3,6-5 3,7-21 2,9-10-8,2-8 0,-5-2-15,-5 2-43,-6 6 1,-11 10-73,-12 9-52,-12 11-149</inkml:trace>
  <inkml:trace contextRef="#ctx0" brushRef="#br0" timeOffset="11508">3017 0 320,'0'0'232,"0"0"-143,0 0-42,0 0-32,0 0-15,0 0 0,6 81 19,-6-8 50,0 14-42,0 5-17,0-6-10,0-12-1,3-15-57,0-12 0,7-14 27,-2-13-74,-4-12-41</inkml:trace>
  <inkml:trace contextRef="#ctx0" brushRef="#br0" timeOffset="12317">3067 379 435,'0'0'40,"0"0"7,0 0-7,0 0 6,0 0-9,0 0-3,2-2-19,-2 2-6,0 0-3,0 0-6,0 7-6,0 18 5,-13 7 1,-1 2 1,-2 5 18,4-3-17,-2 1 4,1-6-5,4-6 6,-1-5 2,1-3 9,0-2-5,-2 1-3,-2-2-7,-4 3-1,-5 0-1,0-2 1,-5 0-2,0-2 0,-4-1 2,-5 2 0,-3-1 1,0 1-2,-4 1 4,1-3 0,2-2-2,0 1 2,4-1-5,0-3 3,5 3-1,-4 0-2,-1-1 0,-5 1 0,-1-1 1,-4-2-1,-2 2-3,-1-5 2,4-2 2,6 1-2,6-3 1,2 0-2,4 0 2,5-4-1,1-10 4,1 0-6,1-3 6,-3-3-6,4-2 0,-6-5-5,3-3 1,-4-5-4,4-4-12,-3-10 22,-1-3 1,1-2 23,4-5-21,1 6-1,-2 6-1,3 5 0,-3 5-1,5 5 1,-2-1 1,6 5 13,2 4 9,4 2-16,1 3-1,2 3-4,0 4 18,0 4-20,0 1 2,-1 1-1,1 5 0,0-4 1,1 5-1,-1-1 3,-1 0 19,1-1-13,-3 2-2,-3 0-6,-3 11-2,-7 24-4,-4 11 1,-4 6 2,-1-1 1,6-6 0,-2-11 3,10-9-3,1-12-2,7-6 2,3-6 0,3-1 5,0 0 3,0-17 19,0-12-22,0-11-5,0-2 0,6-2 4,6 6 3,3 3 1,6 8 1,5 10-5,7 9-4,9 8-3,12 0 0,10 22 1,9 9-5,5 3-51,-5-3-245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6:44.97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0 761,'0'0'113,"0"0"-113,0 0-57,0 0-144,0 0-53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7:15.78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0 396 991,'0'0'56,"0"0"-44,0 0 20,0 0 19,0 0-9,0 0-32,0 0 10,32 1 29,17-26-14,12-14-2,20-10-14,15-7-13,7-2-6,0 6 0,-10 11-15,-16 13-32,-17 12-19,-20 16 15,-17 3-9,-23 37-94,-12 18-67,-35 19-196</inkml:trace>
  <inkml:trace contextRef="#ctx0" brushRef="#br0" timeOffset="217">167 755 869,'0'0'160,"-106"60"-12,93-52-54,13-8-27,25-19-46,31-28-18,24-19 7,23-16-10,24-11-6,17-10-23,15-3 6,8 4-30,-5-2-254,-8 3-427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6:44.22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1330 735 604,'0'0'33,"0"0"-33,0 0-8,0 0 8,84 43 12,-54-27-7,-1 5 53,-10 7 84,-7 7-51,-8 4-38,-4 5-16,0 1 49,-13 4-23,-3 0-25,-2-1 2,1 2-15,1-4-6,1-4-11,3-2-2,-3-7-6,3 1 4,-1-5-8,2-6 1,7-3-37,4-7-74,1-12-121,28-1-93</inkml:trace>
  <inkml:trace contextRef="#ctx0" brushRef="#br0" timeOffset="293">2108 1078 986,'0'0'44,"0"0"-36,0 0 27,-21 110-9,1-61-11,1 3-11,5 0-3,8-4 1,6-2 7,0-2-5,7-3-3,9-6-1,0-8 1,1-8-2,-2-8 0,0-9 0,-3-2-52,-4-9-78,-8-24-229</inkml:trace>
  <inkml:trace contextRef="#ctx0" brushRef="#br0" timeOffset="562">1311 431 1247,'0'0'47,"0"0"-46,0 0-1,0 0-35,0 0 14,0 0-27,113 64-81,-66-22-24,-2-3-89</inkml:trace>
  <inkml:trace contextRef="#ctx0" brushRef="#br0" timeOffset="32925">655 360 488,'0'0'74,"0"0"-30,0 0 28,0 0-11,-3-101-25,3 74-9,0 0 11,0-3-15,0 3 55,-1 2-37,-2 3-16,-5-1 1,0 4-4,-6 0-13,-1 5 5,-6 3-5,-6 4-2,-3 7-7,-7 0 0,-8 15 0,-6 19 5,-8 6-3,-5 13-1,-1 5-1,4 6 24,8 4-10,12 1-5,13 3-7,12-5 2,13 1-1,3-4 0,6-2-2,19 1 0,8-4-1,10-4-2,3-4 2,6-5 0,-5-3-3,-4-10-4,-12-3 7,-10-3-1,-10-3 1,-11 3 0,0 1 0,-9 6 10,-8-2-2,1 1 7,4-8-8,7 0-7,5 0-4,8 0 3,22 1 1,12-3 1,10 2-1,7-6-1,4 3-1,0 0-7,-11 5 6,-15 5-5,-16 3 7,-18 8-4,-3 0 5,-12 2 6,-13 2 14,-2-5-4,2-3-5,7-4-11,13-4-2,5-4 2,15 1 0,21 0 1,9 0-1,7-1 0,2-3 0,-5-1 0,-1 1 0,-8-3-3,-6 1 4,-5 1-1,-13-4 2,-7-2-2,-8-4 1,-1 1 0,0-1 1,-1-2 1,-5-3 6,1-1-6,0-3-2,5-1-1,0 1 0,0-2-2,0-2 2,0 1-1,0-1 1,4 0 2,0 0-1,-1 0-1,-1 0 1,-2 0 1,0 0-2,0 0 2,0 1-2,0 2-18,-5 1-3,-3 1-2,3-3 4,2 0 14,2-1 0,1-1-42,0 0-72,3 0 17,11-1 5,0-3-59,1-1 16,-2 5 71,2 0 3,-3 0 56,-1 5 10,-3 0 92,-3-1 10,-1 1-1,-1-4 8,-1 0-30,1 1-31,3-2 2,6 0-12,4 0-7,10-13-4,7-4 1,11 0 5,10-7 6,10-1 14,9-5-10,2-1-36,2 2-4,-2-1-3,-1 3 0,0 3 1,-1 3 0,-3 1-2,-9 3 1,-12 3-2,-13 3 2,-10 0-5,-9 2 5,-8 1 5,-1-1 7,-1-3 14,1-3-4,1-3-10,1-3-4,3-3-7,4-5 2,7-3-3,3-6 1,7-6 0,3-1-1,6-1-4,4-2 4,0 1 4,-3 3-4,-4 2-2,-13 4 2,-11 2 0,-13 3 10,-3 0 18,-7-5 3,-15-1-11,-5-4-15,-3 0 4,-1-4-8,1-1-1,1-5 2,8-6-2,5-3-1,5 2 1,8 0-4,3 8 1,0 7 1,0 3 0,0 0 1,0 1 1,3-3 0,0 0 1,-3-4-1,0 2 1,0-2 1,-22-3 0,-18 2-2,-24 0 0,-24 4 0,-30 3 0,-20 4 5,-17 5-5,-4 5 0,12 9 0,18 4-3,24 10-16,25 5-30,24 0-88,19 5-181,18 5-324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6:31.75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3397 904 927,'0'0'26,"-109"42"-11,52-7-5,-6 8 2,-4 7-1,2 7-11,9 2 2,15-2-2,21-6-1,20-2-14,2-2 10,29 0 5,11 5 1,6-2 1,1-2-2,-3-4 5,-5-5-1,-13-5 0,-10-1 14,-15-1-7,-3 1-5,-17 3 12,-6-3 5,0-2-2,7-7-10,7-9 0,9-2-11,0-5-13,19-6 3,23-2 6,16 0 2,17-10 2,13 0-5,9 6 5,1 4 13,-5 0 9,-11 5 9,-17 14-25,-14-1-6,-20-1-3,-12-3 3,-9-2-2,-9-8 5,-1-3 0,0-1 9,0 0 20,2 0 2,7-19-6,11-25-19,13-14-9,17-13-4,13-13-6,9-13 10,5-15 0,0-4 9,-10 1-6,-13 10 35,-21 16-16,-21 10 14,-12 14-16,-25 7 4,-38 8-20,-33 8-4,-34 17-2,-25 11 2,-15 11 0,2 3 3,18 0-3,36 0 0,40 0-49,40 0-54,31-5-131,8-7-245</inkml:trace>
  <inkml:trace contextRef="#ctx0" brushRef="#br0" timeOffset="1299">0 0 829,'0'0'84,"0"0"-11,0 0-11,0 0-20,0 0-42,0 0-7,0 11 2,32 27 3,21 11 2,21 15 15,26 8 32,24 7-2,21 4-22,15 3-1,12 3-5,7-3-7,3-3-2,-4-7 2,-12-5-5,-14-6 13,-24-7-11,-23-5 0,-23-7-4,-24-10-3,-19-5 2,-14-8-5,-10-7 6,-6-5-7,-5-4 8,-2-4-4,-2-2 2,0-1 0,0 0 0,0 0 0,0-1-2,0-23-1,0-10-32,-6-15-13,-3-7-6,0-4 21,-5-1 17,-3 0 12,-6 5 2,-3 5 1,-6 6 5,-2 6 11,-2 9 9,0 5-4,8 13 12,10 8-1,12 4-11,6 0-22,10 22-15,25 17 15,17 13 3,16 3-2,9 3 0,-3 3 5,-14 2 0,-23 2-4,-37 4 0,-27 4 0,-56 7 2,-45 14 9,-34 10-13,-27 8-3,-23 4-56,-7-1-134,1-19-294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7:02.69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84 349 302,'0'0'407,"0"0"-203,-77-89-30,72 60-46,5 1-71,24-6-43,20 0-14,17-1-8,11 4-19,6 3-13,-3 7-138,-14 1-300</inkml:trace>
  <inkml:trace contextRef="#ctx0" brushRef="#br0" timeOffset="7431">3089 631 1277,'0'0'77,"0"0"-50,0 0-27,136-89 1,-44 70-2,7 9 0,-4 6-10,-8 4 1,-14 4-52,-21 18-164,-25 5 1,-27 1-532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6:59.23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1678 181 1076,'0'0'110,"0"0"-67,0 0-17,0 0 15,-85-7 3,78 7-15,4 0-4,3 0-5,0-2-3,0-2-9,13-6-2,23-7-1,20-8-4,19-2 3,9-1-4,0 4-65,-6 7-82,-14 3-144,-23 8-116</inkml:trace>
  <inkml:trace contextRef="#ctx0" brushRef="#br0" timeOffset="237">1492 455 1064,'0'0'124,"0"0"-123,0 0 0,105-61-2,-22 20-20,12-3-52,0 6-7,-15 8 15,-28 12-235</inkml:trace>
  <inkml:trace contextRef="#ctx0" brushRef="#br0" timeOffset="532">0 1297 817,'0'0'103,"0"0"-11,0 0 13,0 0-17,0 0-33,0 0-23,90-98-11,-28 42-2,23-13 3,28-13-11,30-13 1,25-7-3,11 3 3,-8 10-10,-19 17-2,-28 20-9,-32 14-5,-30 15 3,-30 7 8,-25 8-2,-9 7-25,-35 1 13,-22 0 16,-13 0 1,-3 2 2,3 0-2,9-1 7,19-1 2,17 0 9,18 0 7,9 0-13,18-1-6,18 1-3,15 0-1,10 22 5,7 15-5,-5 14 1,-18 10-3,-25 11-1,-20 4-7,-34-1-9,-26-8-36,-11-12-87,-2-19-285</inkml:trace>
  <inkml:trace contextRef="#ctx0" brushRef="#br0" timeOffset="1297">528 1555 919,'0'0'100,"0"0"-48,0 0 20,0 0-31,0 0-15,0 0-15,13-22-2,4 17 11,-1 1 2,6 1 0,7 3-7,2 0-4,7 7-4,1 22-6,-1 10 1,-5 9-1,-6 2 0,-11-1-1,-4-1 0,-11-7-2,-1-6 0,-3-6 2,-16-4 1,-5-11 5,-1-8 6,4-6 5,0-7 13,6-25-5,5-14-13,10-11-10,0-9 6,28-9-8,10 2-4,3 7 1,-1 17-33,-7 17-31,-4 14-65,-9 12-125,-3 6-32,-5 0-122</inkml:trace>
  <inkml:trace contextRef="#ctx0" brushRef="#br0" timeOffset="1670">948 1668 747,'0'0'110,"0"0"-66,0 0-23,0 0 23,0 0-7,0 0 1,109-45-6,-66 16-14,-4 0 8,-1 2 18,-8 5-11,-8 6-11,-10 6-3,-9 5 8,-3 2 17,0 0 10,-3 0-37,-14 3-7,-6 0-8,-7 17 0,-3 11 2,-3 8 0,1 3-3,6 2 5,8-4-4,12-5-2,9-4-3,0-8-2,17-4 1,11-8-5,9-8-10,11 0 2,8-7-6,12-13-8,5-5 11,-3-2 7,-6 1 13,-15 1-5,-14 3-11,-13 2 7,-8-1 9,-6 1 2,-5-3 20,-1 2 7,-2-1-4,0-2 5,0 2-15,1 2 9,2 3-10,0 1-4,0 5-4,-3 5 0,0 5-2,0 1 0,0 0-4,0 5-12,-9 20 12,-10 5 4,-4 7-1,3-3-2,2-6 1,7-1-4,5-9-1,6-5-8,0-3-5,2-10 5,19 0-2,7-7-2,8-16-1,0-2-2,-7 4 11,-9 9 6,-5 7-2,-11 5 2,-1 0 1,0 0-3,1 7 3,0 1 0,3-1-4,1-5 4,4-2 0,7 0-1,5-16-2,6-9-6,-1-5 5,1-1 1,-4 2-2,-4 0 5,-7 9 5,-7 9-3,-7 7 7,-1 4 20,0 0 3,-3 10-24,-15 12-3,-3 5-5,2-3 2,8-6-2,10-6 0,1-4-8,7-6 4,20-2-15,11-3 1,10-17-16,13-8-8,1-3 34,1-7-47,-8-5-4,-12 0 27,-10-7 32,-12 1 3,-6-1 26,-9 9 42,-5 8-13,-1 13-8,0 10 12,0 6-5,0 4-24,0 1-17,-4 29-15,-5 19-1,-1 21 0,2 4 1,2 7-1,5-5-1,1-6-35,0-9-78,7-11-53,9-18-179,3-19-201</inkml:trace>
  <inkml:trace contextRef="#ctx0" brushRef="#br0" timeOffset="2737">2158 1483 495,'0'0'569,"0"0"-486,0 0-50,0 0-8,0 0-25,0 0-8,139-87 1,-58 54 0,5 5 7,2 6 5,-5 0-5,-9 7-3,-19 2 3,-21 5-18,-20 2 18,-12 6 2,-2 0 39,-14 0 5,-16 7-39,-10 11-4,-3 8 0,-1 2 6,4-1-6,12-2-3,11-3 2,16-7-4,1-2-11,28-9-8,14-4 7,9 0-2,-2-7-6,0-8-21,-8-3-20,-7 1 17,-9 3 29,-9 6 17,-8 5 7,-7 0 3,-1 3 33,0 0 10,0 0-17,0 0-33,0 0-3,7-1-2,4-2-8,7-2 2,8-5 4,-1-3-6,0 0 0,-1 0 8,0 0 1,-2 8 1,-2 1-1,-7 4 1,-2 0 0,-1 2 1,-1 14 1,3 2-2,6 2 1,7-7-1,10-7-1,5-6-3,6 0 3,2-10 0,3-19 1,-1-9 10,-5-15-7,-4-12-1,-10-8 12,-1-6 14,-5-3 16,-4-7 9,-3 4 5,-2 9-6,-7 19 6,-4 22-28,-5 20 14,0 15-4,0 5-10,-15 30-30,-8 23-3,0 17 3,7 3 1,9-3-1,7-6-29,0-5-38,21-5-14,6-7 16,1-10-29,-6-14-134,-8-18-44,-12-10-99</inkml:trace>
  <inkml:trace contextRef="#ctx0" brushRef="#br0" timeOffset="3681">4385 406 971,'0'0'173,"64"-116"-91,-34 83-21,-11 16-10,-9 17-21,-10 20-27,-1 52-2,-35 55 20,-28 44 12,-23 34-6,-14 34-9,-17 17-9,-6 13-9,-1 2 0,4-8 9,9-14-9,20-28-1,20-27-4,20-45 4,25-53-4,20-39-24,7-35-58,16-22-116,15-27-180</inkml:trace>
  <inkml:trace contextRef="#ctx0" brushRef="#br0" timeOffset="8646">4396 1468 1001,'0'0'142,"0"0"-130,0 0-10,0 0 2,0 0-1,0 0-3,84-59-2,-66 83 2,-2 11 2,-4 5 6,-6 3 0,-4-2-7,-2-5 0,0-1 0,-9-11 3,-5-9-2,2-5 8,3-7-5,-1-3 0,4 0 5,0-14 0,6-9 2,0-7-1,1-5 1,22-4-3,5-2-3,6 3 8,4 2-12,-2 10 14,-3 9 2,-5 13 0,-6 4-11,-2 5-2,-4 26-2,-4 10-3,-2 7 3,-5 1-2,-1-4 1,2-3 1,-1-9-3,2-9-39,-2-7-30,-1-8-39,2-6-64,0-3 0,-1 0-108</inkml:trace>
  <inkml:trace contextRef="#ctx0" brushRef="#br0" timeOffset="9075">4874 1557 460,'0'0'496,"0"0"-400,0 0-39,0 0 4,0 0-39,0 0-11,36-15-2,-28 34 3,-2 4 4,0 2 5,-1 0-15,3-4-5,0 1 1,1-5 1,3-6-2,3-6-1,3-3 0,1-2-3,4 0 7,-2-14-1,1-6-2,-3-1-1,-2 2-1,-4 1 1,-2 1 4,-4 6 14,-1 1 13,-1 6-8,-2-2-10,-2 6-8,5 0-1,0 2-4,6 18-2,-2 1-2,1 7 8,-1-1-8,1-3-5,-4-5-53,1-3-44,-1-8-110,-2-8-43,-1 0-361</inkml:trace>
  <inkml:trace contextRef="#ctx0" brushRef="#br0" timeOffset="9486">5493 1081 930,'0'0'125,"0"0"-20,0 0-23,0 0-14,0 0-39,0 0-8,33-54-17,-25 91 1,-1 20 13,-6 10-7,-1 7 0,0 2-10,0-5-1,0-8 1,0-9-3,0-9-22,0-13-21,0-7-18,0-8-67,0-9-89,0-8-75</inkml:trace>
  <inkml:trace contextRef="#ctx0" brushRef="#br0" timeOffset="9733">5424 1446 1047,'0'0'129,"0"0"-88,0 0 14,0 0-33,0 0-11,118-86 0,-71 86-2,2 0 1,-3 13-10,-3 14 1,-7 7-2,-8 5 0,-7 0 0,-9-2-5,-10-5-14,-2-5 9,0-9 5,-12-4-4,-2-6 10,5-8-1,2 0 1,5-10 15,2-13 2,3-7-14,20-4-1,8-1 0,6 2 17,2 6-10,-1 8-1,-4 8 7,-6 9 2,-6 2-8,-5 0 4,-5 13-8,-5 5-2,-1 2-3,0 1 2,0-4-1,-1-2 0,-2-2-1,-2-3-13,2-4-33,-3-4-27,3-2-49,-3 0-145,0-12-217</inkml:trace>
  <inkml:trace contextRef="#ctx0" brushRef="#br0" timeOffset="10147">6050 1237 917,'0'0'194,"0"0"-77,-22-99-75,22 76-28,0 0-14,16 9-67,9 10-106,6 4-107,0 4-67</inkml:trace>
  <inkml:trace contextRef="#ctx0" brushRef="#br0" timeOffset="10297">6050 1237 714,'155'203'114,"-155"-202"-99,7-1 1,11 0 40,3-4-21,1-7-12,-1-3 18,0 1 3,-6 0 2,-2 4-2,-5 6-8,-7 3-9,-1 0-16,0 0-3,-4 18-4,-7 4-3,1 4-1,7-6 0,3 2 0,0-8-1,5-2-5,15-11-11,7-1-14,0 0-27,4-13 31,-2-4 12,-3-4 15,-1 4 1,-6 2 31,-6 5 1,-4 7-8,-4 3 8,-5 0-12,3 6-18,1 8 2,4-1-3,6-3-2,6-6-2,7-4-12,9 0 8,10-1-20,9-14 4,3-6 22,0-8 15,-11-7-13,-11-4 11,-8-2 13,-7-3 21,-5-6-4,-3-1 1,-3 0-3,-6 6-16,-4 15 6,0 13 2,0 11-4,0 7-4,-9 14-19,-9 31-6,-4 23 0,-4 14 1,9 2-1,6-5-17,11-2-40,0-11-54,5-10-161,8-12-391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7:10.71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864 264 700,'0'0'145,"0"0"-69,0 0 6,0 0 4,0 0-8,0 0-32,-16-36-27,-17 59-13,-6 7 12,5 2 17,9-6-5,11-3-18,8-5-11,6-2-1,2-4 1,23-3-1,8-8 0,12-1 0,0-1-10,2-13-22,-3-6 7,-4 1-4,-2 4 12,-5 4 7,-9 6 4,-9 5-4,-9 0 3,-6 19-8,0 8 10,-12 2 5,-7-1 3,2-2-2,1-6 12,5-7 20,5-7-7,5-6 13,1-8 9,10-27-19,26-19-26,19-14-3,13-7-1,2-1-14,4 4-20,-7 13-14,-13 20-12,-20 24-134,-31 15-125</inkml:trace>
  <inkml:trace contextRef="#ctx0" brushRef="#br0" timeOffset="530">306 802 681,'0'0'378,"0"0"-254,0 0-50,0 0-10,0 0-33,0 0-20,-61-49-2,37 72-2,5 10-6,8 7 2,8 6-2,3 5-1,8 3 0,17-2-1,8 2-4,6-8-6,0-4-9,-2-8-1,-13-7 11,-12-6 6,-12-5 3,-8-1 2,-27-2 12,-16 1 11,-10-5-13,-7-1 1,4-5 3,9-2-6,15-1-9,20 0-9,17 0-53,3 0-78,23-1-207,17-10-279</inkml:trace>
  <inkml:trace contextRef="#ctx0" brushRef="#br0" timeOffset="922">511 1156 966,'0'0'73,"0"0"0,0 0-4,0 0-47,0 0-6,80-17-9,-68 36 0,0 6 3,-1 0 13,-2 2-10,2-4-12,2-2-2,1-6-3,3-2 4,2-7 3,2-5 0,2-1-3,0-1 3,1-16-3,-6-4 1,1-5 1,-3 1 1,-2 2 2,-5 8 19,-1 5-4,-7 3-1,2 7-6,-2 0-5,-1 1-8,0 15-2,0 4 2,0-4 0,0-2-16,4-6-52,5-1-54,3-7-74,5 0 39,0-5-86,4-15-127</inkml:trace>
  <inkml:trace contextRef="#ctx0" brushRef="#br0" timeOffset="1568">1321 1070 17,'0'0'582,"0"0"-462,0 0-17,0 0-10,52-100 0,-43 81-27,-8 1-11,-1 7-18,0 3-9,0 3-2,0 4-9,-1 1-2,-5 0-11,2 0-4,-1 0 1,4 0-1,-2 0 0,3 0 0,-2 0 0,2 0-1,0 0 1,-1 0 0,-1 0 0,1 0-3,-2-6-3,1-2 3,0-7-2,2-3 3,0-3 2,0-1 2,2 2 13,0 3 3,-1 7 9,1 6-1,-2 4-7,0 0-11,0 19-8,-3 20 1,-9 7-1,3 8 1,3-5 1,4-1-1,2-7 0,0-8 0,0-10-1,6-9 0,0-4 1,5-4 0,4-3 7,4-3 7,5 0 4,6 0-6,3-7-12,-3 4 1,-5 3-2,-6 0 0,-4 0-1,-5 13-3,-7 2 0,-3 5 1,0-2-3,-13-1 5,-10-3 0,-8-1 1,-4-1 0,0-8 2,6-3-2,7-1-14,11 0-11,11-17-3,1-9-62,28-4-63,14-8-23,9-1 48,9-3-52,5 1 76,-3 6 104,-5 7 33,-5 6 106,-8 7 39,-14 4 15,-13 4-121,-12 6 12,-6 1-17,-1 0-1,-14 16-45,-3 7-15,1 4 0,7-2 1,7 3-3,3 0-2,0 1-1,15-1-1,3-1 0,1-2 3,-5 1-3,-4-1 2,-8-1-2,-2-3-2,-6-1-4,-12-9-11,0-7 7,6-4-4,4-7-9,8-21-2,0-7-9,11-7 0,16-10 17,9-2 11,11-4 6,10-3 4,1 9-4,9 8-3,-1 11 3,-2 8 30,-3 8-19,-7 6-5,-15 4 11,-9 7-10,-14 0-5,-6 0-2,-8 3-1,-2 5-2,0 2-4,-2 0-17,-5-6-16,4 1 5,2-5-8,1 0 9,0 0 13,0 0 7,0-15-10,8-3-45,1-4-26,2-2-29,1-5-75,0 1 152,0-6-45,0 2-171,-3-5 263,1 2 182,6-6 60,0 1-87,3 5-41,-6 7-10,-1 10 19,-6 10 5,-4 7-44,-2 1-16,0 0-39,0 10-24,0 27-2,0 16 15,-9 18 4,-5 11-3,1 8-7,2 0 5,-2-1-17,5-6 0,2-11-1,3-11-57,3-14-121,0-17-254</inkml:trace>
  <inkml:trace contextRef="#ctx0" brushRef="#br0" timeOffset="2910">2610 724 939,'0'0'74,"0"0"-45,0 0-3,0 0-10,68 106-9,-66-52-7,-2 6-6,0 6 4,-3-3-12,-12-5-7,-3-9 1,-1-14-37,-2-9-17,4-12 24,6-7 28,6-7 22,5-6 20,0-15 0,18-8-14,10-8 3,8-6 31,6-4 31,7-4-14,2 6 11,0 8-4,-5 15-41,-7 12 5,-11 10-9,-8 0-3,-4 10-16,-3 9 2,1-1 0,-5 1-2,0-5-2,-1-5-22,1-2-14,4-4-18,4-3 4,6 0 23,5-2 1,3-12-4,4 2 24,-1 1 8,-3 4 18,-7 1 51,-9 3-43,-10 2 0,-4 1-13,2 0-11,4 3-2,2 8 1,7 1-1,3-2 0,-1-5-1,0-3-19,-4-2 18,-3 0 2,-3-12 2,-7-15 25,-1-6-19,-1-11-8,-21-7-16,-3-1 0,0-5 16,3-2 44,11 0 22,11-3-11,3 4-20,25 5-21,8 17 2,3 18 5,4 12-13,1 6 3,3 24-8,-2 24-1,-2 17-2,-9 11 5,-7 2-1,-9-3-2,-7-5-2,-8-7-26,-3-3-101,-3-12-167,-20-15-210</inkml:trace>
  <inkml:trace contextRef="#ctx0" brushRef="#br0" timeOffset="3582">3614 1021 884,'0'0'134,"0"0"-41,89-89-26,-32 61-48,6-2-19,6 3-28,2-1-57,-1-5-222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7:45.98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404 2916 351,'0'0'440,"0"0"-440,0 0-13,0 0 12,0 0 0,0 0-6,100-35-7,-68 28-9,4-1 1,1 1 13,9-3 7,6 0 2,11-2 17,13 2 11,15-3 4,11 0-4,11 2 21,9-1-42,10 4 8,11 0-6,9 2 3,8 1-12,14 0 11,9 0-6,12-5-4,7-2-1,1-5-7,3-1 7,-3-2 0,-1-1 3,-7 0-5,2 1 2,-8 3 0,-4 1 22,-3 1-1,0 5 8,-4 0-12,3 2-9,-4 2-3,-11 1-5,-10 0 0,-15 3-7,-15-1 7,-9 0-4,-6-1 9,-4 0-4,-4 0 0,-4-5 3,-5 3-4,-10-2 0,-9 2 1,-17-1-1,-19 3 0,-16-1 0,-12-3 12,-7 1 50,-2-6 21,0-8-42,-2-6-29,0-5-8,-5-12-3,-15-11-1,-8-18-9,-9-22-1,-5-19 0,-8-18 7,-2-7 3,2-4 4,5-2-2,9 1 10,8 8 1,9 6 1,11 4-14,5 9 1,3 4-2,0 8-1,0 9 2,0 12 0,0 11-21,1 8 16,-1 9 3,0 14 4,0 8-6,0 9 4,-3 7 0,-5 5 7,-1 3-4,-2 7 3,-4 3-6,-7 0-16,-11 0 16,-7 15 6,-11 1-6,-4 5 0,-6-2-2,-4 1 2,-7 1 0,-11-2 0,-15 2 2,-16-2-2,-12-2-2,-17-1 1,-14-1 1,-16 2 0,-12 0 1,-18 1-1,-18 5-3,-12-1 3,-13 4 2,-6-1 1,-4 2 9,-3 0-12,6 0-5,-2 1-3,11 1 16,10 3-7,15-3-1,12 1-1,17-2-3,16-3 4,14-4-13,21-1 2,11-7 7,16-4 4,13 1 0,10-5 1,13-1 0,12 0-1,10-2 1,9 1 0,8 1-1,5-4 0,10 1-1,6-1-2,7 2-2,4-1-15,2-1-20,2 1-26,1 1-6,0-1 19,0 2 32,-2 3 18,2-4 2,0 4-8,0 0-11,-1 1 4,-1 0 15,1 0-13,-2 2 3,-1 1 7,-2-2 4,-2 3 0,0 0 0,-3 2-6,2-3 5,0 0-3,3-1-7,0-5-35,3 0 0,1 2-36,-1-2-1,0 0-22,-1 0 14,-4-1 16,0-3 25,2 0 0,1 0 24</inkml:trace>
  <inkml:trace contextRef="#ctx0" brushRef="#br0" timeOffset="1416">175 607 610,'0'0'98,"0"0"-85,0 0 11,0 0 12,0 0-16,0 0 12,22-50-12,-22 50 1,0 0 2,0 0-21,5 12-2,1 30-2,1 34 2,-7 37 16,0 47 24,-3 40 19,-18 33-32,2 24-26,1-4 2,3-13 4,7-25-7,1-36-2,-3-27 2,-4-26 19,-1-23 11,-3-19 2,0-14 8,2-15-18,3-10-14,5-11-2,2-9-3,3-9-4,3-7 2,0-5-1,0-4 0,0 0-1,0 0-6,-2 0-4,2-3-13,-1-11-45,1-5-15,0-2-19,3 0 0,12-1-96,3-1-74</inkml:trace>
  <inkml:trace contextRef="#ctx0" brushRef="#br0" timeOffset="1875">103 3148 754,'0'0'48,"0"0"-47,0 0-1,0 0 6,148 13 13,-57-13 3,21-14-19,25-8 4,29-8-3,30-7 21,30-11 10,26-4-5,18-5-7,16-1 2,16 2 5,7 3 2,5 1-5,4 6 26,-8 2-14,-6 6 2,-14 7-23,-15 3-8,-23 6-7,-22 4-3,-24 6-86,-32-1-133,-32 0-244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6:10.62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0 224 800,'0'0'74,"0"0"-49,0 0-4,0 0 2,0 0 7,0 0-16,100 1 2,-27-1 9,24 0 17,23 0-12,23 0-4,27-5 0,28-7-11,28 0-4,27-4-3,20 1 4,22-1-4,20-1 2,16 3 6,23 0-4,18 4 1,12-1 0,9 4-4,-7 0-7,-4 0 1,-22 1-1,-21-3 0,-28 4 0,-27 1-4,-31-2-1,-36 3-23,-35 0-86,-37-1-86,-40-4-65,-36-6-318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7:54.01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0 426 443,'0'0'267,"88"-3"-259,-19-11-7,22-2 51,22-2-19,31 1-15,27-1-6,38-2 6,37-1-16,26-1 8,35 0 17,37-1-5,33 1 11,34-2 7,41 0 1,23 5 7,29-2-17,17 3-4,2 1 3,9-1-5,-10 3-8,-12 2-11,-14-1 29,-22 3-14,-12 1-10,-26 5-6,-26 4-3,-25 1-2,-39 0 0,-34 1 0,-37 11-31,-43 2-41,-42-3-102,-41-3-67,-43-8-354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3:24.09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0 256 870,'0'0'60,"0"0"-17,0 0-43,0 0-2,0 0 2,0 0 13,0 0 12,89-70 6,-47 27 18,6 0-10,1 3-39,0 11-16,-1 8-92,-6 11 73,-9 10 19,-10 0-103,-13 22-191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8:29.34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1139,'0'0'61,"0"0"-61,0 0-27,0 0-101,0 0-69,0 0-111</inkml:trace>
  <inkml:trace contextRef="#ctx0" brushRef="#br0" timeOffset="174">127 949 535,'0'0'382,"0"0"-382,0 0-79,0 0-260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8:45.63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0 426 845,'0'0'114,"0"0"16,0 0-12,0 0-71,0 0-39,0 0-7,0 0-1,82-24 1,17 8 7,34-7-7,31 0 0,40-4 3,32-3-1,27-3-5,30 1 4,24-1 9,14 3 2,3 4 7,-15 0 10,-25 3-8,-34 5-7,-38 1-12,-38 5-2,-41 2 1,-38 4-1,-34 5 1,-32 1-2,-29 0-23,-14-2-104,-48-12-364</inkml:trace>
  <inkml:trace contextRef="#ctx0" brushRef="#br0" timeOffset="4705">6859 6739 555,'0'0'45,"0"0"-35,0 0 30,-12-87 43,12 67-39,0 1-15,0 0 33,0 5 7,0 1-23,0 5-5,0 4 18,0 2-20,0 2-16,0 0-14,0 0-9,6 29-2,4 23 2,-1 21 12,-4 25-2,-4 18-6,1 5-4,-1-7 3,2-15-3,2-23 0,-4-15 0,-1-14 2,0-10-1,-1-4-1,-16-10 1,-5 0 0,-6-4 2,-10-4-1,-10-2 1,-13-4 2,-13 1 3,-16-2-7,-13-1 6,-10-3 21,-8-1-3,-6-2 9,-2-1-8,-1 0-5,3 0-9,4 0 8,16 2-3,13-2-8,19 4-2,20-1 1,18 0-8,16-2-3,12 2 1,8 0-4,1 1-52,0-1-42,16-3 3,16 0-74,11-7-42,9-20-233</inkml:trace>
  <inkml:trace contextRef="#ctx0" brushRef="#br0" timeOffset="5223">5642 7399 879,'0'0'77,"0"0"-24,0 0-15,0 0-35,-99 42-3,38 2 0,-8 8 6,-1 4 31,13 2 9,14 1-15,25-2-13,18-3-14,15-1-4,43-5-1,30-4-3,27-9-17,22-11 15,11-8-1,-9-5 7,-24-1 4,-46-5-4,-53 2-129,-42-4-99,-72-1-6,-54-2-102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8:24.87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3679 1084 623,'0'0'117,"0"0"-47,0 0-6,0 0 21,0 0-16,0 0-11,0 0 12,0-77-26,0 68-7,-1 2-2,-5 0-19,-2-1-15,-2 2-1,-3-2-1,-3 1-2,-3-2 3,-2 3 4,0 1-4,-4 2 0,-3 1-4,-7 1 3,-6 1-4,-1 0 4,0 0-7,4 0 7,5 0 1,1 6-2,1 4 0,-3 0 1,-2 0 1,0 1-2,1-1 1,3 1-2,2-3 3,1 5 4,1 0-4,0 3 4,-3-1-4,-4 0-6,-2 3 2,-5-2-4,-3 4 6,-1 0-1,1-1 2,1 0 2,6-1-1,3-1 0,6-3-4,4 0 4,7 0 2,2-1-2,2 1-8,2 1 5,3 1-2,2 0 4,1-1-2,-2 4 1,5 1 0,-1-1-1,1 2 3,1-1 0,-1 1 0,2-1 0,-2 0 0,1-1 0,1-2 0,-1 1 1,2-4-1,-1 0 0,1-3-2,0 0 2,0 0 0,0-1 0,0-1-1,0 1 0,3-4 1,1 2-1,2-1 1,2 1 1,-2-2-1,1 1 1,-1-2-1,0 1 1,2 1-6,2-1 9,-1 1-4,0-1 1,4 2-1,-1 0 0,-1 1 0,4 0 0,-3 0 1,1 3-1,1-1 0,2 3-4,0-1 4,4 1 0,1 0 0,1-1 0,0-4 0,2 3 1,-1-2-1,1 0 0,1-2 1,-1 4-1,1-3 0,-2 0 2,-1 1-2,0-1 1,-1-2-3,2 2 5,2-3-6,-1-1 4,1-2-1,1 0 0,0-1 0,3-1 5,-2-1-5,2 0 0,3 0 0,-1 0 1,5 0-1,4 0-3,0 0 2,2 0 1,1 0 1,-1-1-1,-4-2 0,-1 0-2,1-3 4,0 0-2,4-2 0,4 1-1,-1-2 1,1 2 0,-4 0 0,-5-1 0,-2-2 0,-6 0 1,-2-2-2,0-1 2,0-2 2,0-1-2,-1-1 0,1-1 1,0-4-2,-1 2-2,-1-2 2,-3 0 4,-4-3-3,-3-2 0,-4 1 0,0-2 0,-5-2 0,2-2 1,-2-4 2,0 2-3,0-4-1,0 0 1,0-1-1,-2-4 0,-2-2 0,-2 0 5,0 1-5,-18 2 1,-15-2 2,-12 3-3,-14 3 0,-16 3-7,-15 4 3,-11 4 4,-6 4-15,5 8-10,6 3-40,12 5-61,12-1-70,11-6-391</inkml:trace>
  <inkml:trace contextRef="#ctx0" brushRef="#br0" timeOffset="1637">3978 850 407,'0'0'145,"0"0"-79,0 0 33,0 0-10,0 0-11,0 0-17,-11 0-10,11 0 8,3 0-12,12-7-3,17-13-30,17-5 7,18-9 3,18 0 5,24-4-9,26-3-3,16 1 4,10 2-12,5 2-6,-12 8-6,-8 4 5,-18 5-2,-22 7 0,-28 1 1,-29 4 0,-26-3-1,-16-5-35,-7-2-27,-12-2-89,-19-5 11,-8 1-12,-10 0-71,-5-2 52,-1-2 171,1-1 53,7 3 1,11 6 123,16 7 1,12 3-63,8 5-33,9 1-64,23 3-18,11 0-5,12 3-3,8 16 8,3 7 4,-2 9-2,-3 8 3,-13 3 2,-13 8-6,-17 3 4,-18 1-5,-19 3 1,-33 0-3,-25-5 2,-15-5-28,-11-7-45,6-9 6,16-14-30,22-10-116</inkml:trace>
  <inkml:trace contextRef="#ctx0" brushRef="#br0" timeOffset="3150">6692 106 205,'0'0'406,"0"0"-288,0 0-37,0 0 2,0-87-2,-16 76-22,-6 3-17,-8 8-15,-5 0-27,-5 12-3,2 12 2,8 1 1,11 0-8,5-5 3,10-3 1,4-4 4,0-4 0,0-4-2,8-2 1,12-3 1,7 0 3,3 0 2,-2-7 12,-4 4-2,-10 3-1,-4 0-11,-7 29-3,-3 18-4,0 14 4,-19 11 2,-7-1 0,-1-2-1,2-9-1,4-7-57,6-11-58,8-14-58,7-14-159</inkml:trace>
  <inkml:trace contextRef="#ctx0" brushRef="#br0" timeOffset="3848">7144 98 613,'0'0'72,"0"0"11,0 0-7,0 0-22,0 0-22,0 0-24,-105-57-5,68 72 1,6 2 7,12-2-5,6-2-6,10-1-2,3-2 2,0-1 0,9-1 0,12-2 3,4-2-3,2 2 6,0 5-5,-7 6-1,-7 14 5,-9 12-2,-4 9 4,-1 6-2,-20-2 1,-6-1 0,-1-4-6,-2-8 0,3-7 5,6-8-4,3-7-2,8-7-44,5-8-38,5-6-174</inkml:trace>
  <inkml:trace contextRef="#ctx0" brushRef="#br0" timeOffset="4224">7831 122 366,'0'0'595,"0"0"-511,0 0-3,0 0-15,0 0-61,0 0-3,-77 23-2,23 25 0,-4 8-1,1 6 1,9 3-1,5-3 1,7-8-86,11-10-40,5-14-65,6-10-92</inkml:trace>
  <inkml:trace contextRef="#ctx0" brushRef="#br0" timeOffset="4854">6582 1266 470,'0'0'515,"0"0"-482,0 0-31,119-67-2,-45 40 12,7 2 6,5 5-16,-2 6-4,-4 4-28,-13 5-129,-20 1-85</inkml:trace>
  <inkml:trace contextRef="#ctx0" brushRef="#br0" timeOffset="5042">6475 1343 989,'0'0'70,"0"0"-70,91 0-27,-20-12-3,6-1 0,2 3-18,0-2-28,-4 1 11,-4-1-156,-13-5-152</inkml:trace>
  <inkml:trace contextRef="#ctx0" brushRef="#br0" timeOffset="33444">0 834 554,'0'0'49,"0"0"-13,0 0-13,0 0 29,0 0 12,127-41-16,-55 32-9,22-4 21,24-2-13,19-4-18,21 2-16,12-1 8,11-2 2,2 5 9,-6 0-6,-12 3-9,-19 5-2,-22 0-1,-26 3-9,-22 1-2,-25 0 2,-20 2-2,-14-2-3,-14 2-2,-3-2 2,0-3 9,0-5-4,-11-1-5,-11-2-75,-6 0-94,-5-1-16,-2-4-32,-1-2 65,4 0 152,-1-2 9,4 2 84,1 0 17,1 4-17,5 4-12,7 5 6,5 4-12,8 2 15,2 2-19,0 0-24,8 0-47,14 18-5,8 11 5,4 8 1,2 5 1,-5 6-2,-5 4 1,-12 0-1,-12-4 3,-2-6-3,-10 1-2,-22-4 2,-8 1-4,-10-2 4,-6-2-16,-1-3-64,7-8-59,6-6-120</inkml:trace>
  <inkml:trace contextRef="#ctx0" brushRef="#br0" timeOffset="36232">2842 4781 579,'0'0'98,"0"0"-52,0 0 39,0 0 40,0 0-52,0 0-7,-31-12 6,31 12-24,0 0-10,6-2-9,19-1-10,23-5 1,21-4 10,23-5-11,21-1 1,10-1-12,1-1-7,-6 5-1,-11 1-34,-19 5-43,-22 6-32,-29 3-66,-28 0-56,-13 4-420</inkml:trace>
  <inkml:trace contextRef="#ctx0" brushRef="#br0" timeOffset="36494">2853 5081 954,'0'0'60,"0"0"-4,0 0 17,91 10-55,6-34 6,26-6-7,15-2-5,2 3-7,-6 8-5,-19 10-3,-25 9-160,-31 2-182,-36 11-166</inkml:trace>
  <inkml:trace contextRef="#ctx0" brushRef="#br0" timeOffset="67055">3979 1632 994,'0'0'38,"0"0"24,0 0 15,0 0-27,0 0-14,0 0-4,0 0-3,-58-34 2,58 33-8,0-1-14,5-3-9,21-8 1,19-7 0,21-4-1,10-3 0,7 2-24,2 7-52,-7 6-54,-12 5-85,-16 7-126</inkml:trace>
  <inkml:trace contextRef="#ctx0" brushRef="#br0" timeOffset="67300">4155 1800 992,'0'0'0,"148"-69"-93,-27 18 49,15-3-104,-1 4-153</inkml:trace>
  <inkml:trace contextRef="#ctx0" brushRef="#br0" timeOffset="86050">3994 998 535,'0'0'177,"0"0"-132,0 0 1,0 0 23,-98-24-26,81 19-11,1-4-11,5 2 33,4 2 28,4 2-18,1 0-40,2 1 0,-2 2-2,2 0-12,0-1-5,0 1 6,0 0-11,0 0 4,0 0 1,0 0-5,0 0 0,0-3-1,7-4-1,17-9 2,21-7 0,17-10 1,20-4 2,14-2 1,11 1-2,17 0 10,10 0-11,8 2 12,6 3-8,-2 3-4,-7 3-1,-12 8 1,-14 1 1,-22 6 2,-22 3-3,-22 3 0,-19 2 3,-14 1-4,-8 2 0,-4 1-4,-2 0 4,0 0 2,0 0-2,0 0-12,0 0-25,0 0-33,0-1-38,-5-6-73,-7-6-167</inkml:trace>
  <inkml:trace contextRef="#ctx0" brushRef="#br0" timeOffset="86574">5150 123 848,'0'0'101,"0"0"-37,0 0-8,-81-40 2,81 38-33,0 2-25,0 0 0,1 0-18,21 0 12,17 14 5,19 6 1,12 5 6,5 5 3,-2 0-4,-6 5-1,-14-1-4,-14 2 1,-16 3-2,-11 0 1,-12 4 0,-3 4 4,-27 6-1,-13 4 2,-12 5-5,-11 2-2,-3 3-53,-2-7-109,1-6-204</inkml:trace>
  <inkml:trace contextRef="#ctx0" brushRef="#br0" timeOffset="87609">4238 1027 437,'0'0'263,"0"0"-246,0 0-4,0 0-13,-98-62 15,67 50-12,0-1 42,2 2-20,0 0 13,-1-2-21,-5 2-1,-5 1 0,-6-1-10,-5 1 0,-6 4-2,-1-1 21,-1 3-12,0 2 5,4 0 1,4 2-11,1 0 0,2 0-4,-1 0 0,-2 1 2,5 6-6,-2 3-2,2 2 2,0 2 0,-1 1 2,0-1-4,3 1 2,4-2 0,1 2 2,5-1-1,1 0-1,-3 1 0,-1 2-1,-5 0 1,0 3-2,-1-2-2,-3 3 4,-1-1 0,3 3 8,2-1-3,6 2 0,6 2-5,3 1 0,5-4-3,0 6 2,1-1 1,2-1 3,-5 1-1,4-1-1,-2-1-1,-2 1-1,2 0 1,2 0 1,1 1-1,5-4-1,3 2 0,5-3-2,4 1-4,2 1 7,0-1 1,2-1-1,12-1-3,4 0 3,5-2 0,2 0-4,3-2 4,4-1 2,5-3-2,5 0 0,7-1 1,5-2-4,1-3 5,2 2-2,-2 0 0,0-2 1,-7 0-1,0-1 1,-4 3-2,-1-2 3,-2-1-1,1 2-1,4-5 0,0-3 0,8-1 5,6 0-3,5 0 2,11 0 0,2 0-3,1-2-1,-7-3 2,-4 1-2,-3 1 0,-3-1-2,-1 1 2,-4-1 0,-6 0-1,-2-1 1,-4-1 1,-3-1-1,-1-2 1,-1 2 1,-1-2 3,0 2-5,-5-1 3,-4 2-2,-6-1 0,-2 2-1,-2-2 0,-4 1 10,0-2 9,4 2-4,1-3-5,3 1-5,-1-1-1,2-1 3,0 1-5,2-3 0,1 0 3,0-2-4,2-3 5,-3-2 9,-5 1-2,-4-2 2,-3-2 11,-1-4 2,-2-2-10,-2-3 2,-5-7-10,-5-6-3,-2-5-3,-29-15-4,-21-9 2,-20-7-6,-18 2-4,-8 6 8,-8 15-21,-3 13-4,-6 9-52,-4 6-112,-2-3-310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8:41.23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2537 843 572,'0'0'102,"0"0"-96,0 0-4,0 0 37,0 0 8,0 0-37,0 0-9,-3-33 22,1 28 18,2 4-25,0 0 0,0 1 2,0-2-11,-1-1-4,1 2-1,-2-5-2,1 2 3,-2 0-3,-3-1 3,0-1 6,-3-1 3,1 1 4,-2 1-6,-5-2-2,-2 1 16,-3 0-17,-4 2-2,1 0 2,-2 2 1,1-1 8,2 3 7,1 0-4,0 0 17,2 0-34,2 0-1,-2 7-1,-3 5 2,-1 1-2,-4 4-1,0 1 1,-1 3 0,0 2 3,-2 5 2,-6 0-5,0 7 9,-1 0-8,-3 4 0,1 4 4,1 3 3,6 6-1,3 3 4,4 2-6,1 6-5,6 6-3,0 3 3,5 4 0,3-3 0,2-2 0,8 0 1,0-1-1,0-1-3,0-1 1,12-3 1,7-1 0,4-7 1,2-2 4,5-5-4,4-1 0,5-4 0,3-1 0,7-2-2,-4-5 2,7-6-1,0-5 3,2-8-2,4-3 0,2-5 0,6-4 2,-1-5-1,2-1 0,2 0 2,1-1 0,4-15 5,1-9-7,1-5 6,-6-8-6,-7-4 2,-2-5-2,-6-2 6,-2-5-7,-6-4 6,-5-2 3,-6-4 6,-6-5-3,-6-2 6,-5-1-7,-2-5-1,-6 1 8,-6-4-14,-5 0-2,0 0 0,-13 1 14,-10 0 0,-8-2 4,-8-2-3,-7 1-6,-8 2-4,-6 5-6,-4 9 7,-6 8-5,-10 11-1,-10 13-4,-13 16-8,-13 15-70,-19 3-127,-18 28-353</inkml:trace>
  <inkml:trace contextRef="#ctx0" brushRef="#br0" timeOffset="1227">97 1280 778,'0'0'82,"0"0"-29,0 0-13,0 0-15,0 0-18,0 0-7,2 21 0,14 27 4,-1 21 3,3 11 3,-3 8-8,-2-9 3,-4-10-8,-6-9 7,-1-14-1,-2-12-3,0-11-8,-2-12 8,-7-7 7,-1-4 43,-8-8-3,-1-22-16,-4-11-5,1-11 4,1-7-17,3-12 24,2-7-14,2-5-11,4 0-7,5 9-3,5 7 7,0 8-6,8 3 5,11 7-3,5 5-3,6 11 1,-2 6-3,3 11-1,-1 9 0,0 7-6,-3 10 3,-6 23-13,-8 16-4,-10 12 0,-3 6-8,-14 4 8,-18 1-8,-4-1 27,-4-4-5,4-9 3,5-13 4,5-17 12,10-11 14,7-8 16,6-9-10,3 0 2,0 0-15,0 0-11,5 0-2,18 0-4,13 10 0,11 6-2,8 7 3,0 5-1,2 3-1,-9-1 0,-4-3 1,-8-7-2,0-5-36,-8-8-28,-4-7-60,-3 0-78,-9-8-134</inkml:trace>
  <inkml:trace contextRef="#ctx0" brushRef="#br0" timeOffset="1890">518 1630 749,'0'0'87,"0"0"-81,0 0-4,72-93-2,-53 63-1,-1 2 1,-3 3 0,-5-1 2,-1 5 42,0 0 2,-3 1 10,-4 3-16,-2 3 12,0 2-10,0 1 8,-9 4-9,-8 2-12,1 3-13,-5 2 8,2 0 2,1 13-4,0 16-2,4 14-13,3 13-7,5 9 6,4-3-4,2-7-1,0-14-1,12-10-4,4-8 0,5-12-17,4-11-16,4 0 3,2-20 2,5-15-18,0-11-85,-3-8-44,-5-1-134</inkml:trace>
  <inkml:trace contextRef="#ctx0" brushRef="#br0" timeOffset="2268">933 1174 797,'0'0'103,"0"0"-21,0 0 4,0 0 13,0 0-63,0 0-1,-70 45-10,53-11 7,1 4-7,7 0-8,6 1-4,3-9-12,0-4-1,12-9-1,7-12-13,7-5-43,5-12-34,6-22-75,-1-8-43,-5-2-165</inkml:trace>
  <inkml:trace contextRef="#ctx0" brushRef="#br0" timeOffset="2476">933 1174 746,'110'-90'187,"-126"88"-56,4 1-20,4-1-49,4 1-24,4-3-17,0-3 4,0-10-19,7-5-4,10-4-1,5 0 0,2 5 0,6 7 5,6 7-5,3 7 2,5 19-2,3 30-1,-6 28 1,-4 18-1,-10 12 0,-10 9-16,-14-3-15,-3-7 31,-9-13 3,-18-16 10,-7-17 6,-2-18-2,0-15-17,-4-17 5,1-10 2,0-14-2,5-33 8,7-18-2,14-27 0,13-24-10,0-11-1,30-11-2,8 6-9,9 10-3,3 8-9,2 14 13,-2 13 6,-3 14 5,-8 18-2,-9 17 1,-8 17 0,-14 10 2,-7 10 6,-1 1 18,0 0-2,-20 24-21,-9 21-1,-5 8-2,3 7 2,5-9-1,13-9-1,10-13 0,3-8-3,12-12-2,21-9-14,14 0 8,14-30 2,5-12-4,1-8 8,-9-5-17,-9-1 7,-8-2 11,-13 0-3,-7 2 3,-12-1 4,-9 2 0,0 2 3,-13 5 1,-13 7 9,-1 6 8,-6 6-8,-1 4 5,6 4-14,4 2 14,9-2-3,8 3 3,4-1-7,3 4-9,0 5 0,0 6 0,6 4-2,13 19-6,5 29-1,4 30 6,-2 15 2,-4 0 1,2-9 1,-2-20-3,-1-17-10,0-14-21,1-16 9,-2-17 10,7-2-9,1-31 11,3-17 6,-2-12 4,-4-10-4,-3-10 4,-5-4 4,-1 6-3,-4 13 0,-3 24 2,-2 21 15,-5 14 19,-1 8-1,-1 8-28,2 29-5,1 22-3,11 9 7,8-3-6,18-10 0,21-17-1,24-18-7,20-20-6,19-2-8,16-28-18,6-19-24,9-7-163,0-7 110,-3-14-143</inkml:trace>
  <inkml:trace contextRef="#ctx0" brushRef="#br0" timeOffset="27775">1910 2674 671,'0'0'66,"0"0"-51,0 0 2,0 0 60,-82-10-20,73 4-19,0-1-16,1 3 13,0-2 28,0 2-11,1 4-9,-1-1-11,1 1-11,4 0-15,1 0 6,2 0-7,0 0-5,0 0-5,29 0-1,24-11 6,31-17 1,28-21 6,28-18-6,14-8 3,1 0-4,-5 10-3,-21 13-67,-26 18-93,-29 12 44,-30 10-60,-28 8-334</inkml:trace>
  <inkml:trace contextRef="#ctx0" brushRef="#br0" timeOffset="28179">1858 3093 919,'0'0'75,"0"0"-64,0 0 22,125-73 75,-37 11-41,21-23-24,15-14-24,13-2-3,14 3-14,1 15 18,-7 17-20,-20 17-8,-22 15-81,-27 12-150,-30 9-161</inkml:trace>
  <inkml:trace contextRef="#ctx0" brushRef="#br0" timeOffset="47666">2304 2707 726,'0'0'60,"0"0"-58,0 0 2,0 0 37,-90-75-13,74 59-11,1-1 15,0 0-2,2 2 12,-1-1-9,-1 4 18,3 0 0,-2 7-15,0 2-13,8-1-4,-1 2-7,2 2-4,5 0 6,-1-1-8,1 1-1,0 0 1,0 0-4,0-1 3,25-5 3,27-14 12,24-17 8,26-21-5,16-18-9,17-7-7,3 3-7,-7 2 0,-13 14-42,-21 12-30,-23 17-50,-26 20-68,-27 15-117</inkml:trace>
  <inkml:trace contextRef="#ctx0" brushRef="#br0" timeOffset="48040">1934 3219 1189,'0'0'108,"0"0"-88,0 0-19,0 0 9,130-133-9,-23 37-1,23-18 4,17-10-2,15 2-2,0 7-22,-8 16-65,-8 19-162,-19 13-59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8:51.88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510 1364 548,'0'0'118,"0"0"-65,0 0-11,0 0 15,0 0 13,0 0 6,0 7 10,0-7 6,-4 0-27,-2-3-11,-3-11-24,0-9-12,1-10-11,-3-18-3,-1-13 6,1-15-7,-1-11-3,3-15 0,2-3 0,0-6 0,4 1 0,1 2 0,2 10-1,0 11-1,0 15 1,-6 17 2,0 16-1,-3 12 0,-6 9-7,-3 9 6,-7 12-5,-8 13-5,-9 34-4,-4 15-4,0 11 11,4-4 8,8-8 2,5-14-2,9-16-1,6-14 1,4-9 0,7-8 0,1 0-1,2-24 0,0-14-2,0-11-3,7-8 0,7-5 6,10 3 0,1 5 0,8 11 0,3 10 3,3 9 2,7 10-5,9 11-3,12 3 3,14 12 3,11 14-2,10 10-2,4 6-7,0 9-69,-2-2-175,-4-1-219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8:53.88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11 1360 805,'0'0'64,"0"0"-22,0 0 15,0 0 7,0 0 4,0 0-21,-6 0-17,6 0-7,0 0-7,0 0-3,6 0-12,6-3 4,6-4-2,0 1-3,6-2 3,4-3-2,5 3-1,2-5-6,3 3-8,-2 4-45,-2 0-90,-4 6-10,-5 0-140</inkml:trace>
  <inkml:trace contextRef="#ctx0" brushRef="#br0" timeOffset="293">0 1685 838,'0'0'37,"0"0"0,0 0-20,0 0 0,0 0-12,0 0 7,44 30 3,-2-30 21,10 0 59,9 0-74,3 0-21,4-2-28,-3-11-118,-5-4-99,-6-7-359</inkml:trace>
  <inkml:trace contextRef="#ctx0" brushRef="#br0" timeOffset="819">1488 350 760,'0'0'76,"0"0"-21,0 0-3,0 0 0,0 0-4,80-47-15,-69 45 5,-3 2-10,1 0-3,0 6-16,-3 17-2,-3 9 3,-3 11-8,0 2 2,0 1 5,0-3-9,0-7 3,0-3-2,0-8-2,7-4 3,8-5-2,5-5 1,6-6-1,6-5 2,4 0-2,5-10 4,7-12-3,6-6 2,4-4-3,0-11 2,-6-3-1,-2 1-1,-12 0 0,-8 4 1,-9 1-2,-9 3 2,-7-3-2,-5 0 0,0-1 1,-8 1-4,-9 4 4,0 3 0,-4 5 3,3 10-1,0 5-1,3 8 6,0 3 8,3 2-9,-3 10-6,2 18 0,2 13-3,3 3 4,6 3-2,2-4-1,12-6-5,18-5-30,8-7-74,10-5-77,6-8-253</inkml:trace>
  <inkml:trace contextRef="#ctx0" brushRef="#br0" timeOffset="1488">2455 515 487,'0'0'90,"0"0"-36,0 0-1,0 0 32,0 0-12,0 0-12,0 3 2,0-3-8,0 0 8,0 0-14,0 0-9,0 0-14,0 0-8,0 0-10,0 0 4,0 0-10,6 0-1,6 0 1,0 0-2,0 1-5,-2 8 4,-1 5-1,-4 5 1,-4 4-5,-1 1 6,0-2-1,-15-2-9,-4-4 8,4-4 2,3-4 2,8-1-1,2-3-2,2-1-1,0 1 2,6 2 0,10-2 1,1 4-1,2 0 6,-1 2-6,-6 0 0,-3 0 1,-3 0-7,-6 0 9,0 2-3,-4-3 0,-14 2 0,-6 0 2,-9 2 8,-6 2-9,-7-1 5,0 1-6,-2-1 0,5-1-13,3-1-20,8-2-86,10-1-16,4-6-103,4-3-436</inkml:trace>
  <inkml:trace contextRef="#ctx0" brushRef="#br0" timeOffset="2069">1557 1291 696,'0'0'120,"-88"14"-38,48-5 4,7-5 5,12 0-18,9-3-21,10 1-20,2-2-22,6 3-5,35-3-2,36 0 4,34-3 0,46-13 4,33-2-5,25 2-2,18 2 28,12 3-7,-5 4-6,-12 1-1,-22 5-16,-32 0 1,-39 1-3,-38 0 1,-39 0-1,-30 0-2,-26-6-10,-4-5-15,-35-7-35,-23-7-145,-17-10-410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9:02.15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0 356 816,'0'0'76,"0"0"-43,0 0-27,0 0 8,0 0 24,0 0-13,73 1 7,-60 17 4,-1 8 5,-3 8-21,-3 6-3,-1 3-14,-2-1 0,1-3-2,2-8 0,0-6-1,0-7 0,1-5-1,4-4-3,1-9 3,8 0-2,9-8 3,8-19 0,7-5 2,0-9 3,1-3-5,-5-4 0,-1-5 0,-3-1 0,-3-1 0,-4 2 3,-6 2 3,-13 3 29,-8 4-28,-2 7-1,-3 3-3,-16 6 6,-3 7-5,-4 9 17,-1 9-11,-3 3 0,3 8-2,0 20-8,7 8 7,6 1-6,8 3-1,6-2-3,0-4 3,20-4-1,11-5-10,9-5-26,8-9-13,2-1-74,-3 0-88,-3 4-250</inkml:trace>
  <inkml:trace contextRef="#ctx0" brushRef="#br0" timeOffset="667">938 586 692,'0'0'119,"0"0"-21,0 0-26,0 0 8,0 0 11,0 0-36,-45-38-15,29 53-6,-3 16-24,-1 11-2,2 8-8,5 6 7,-1 4 10,7-2-8,-1 0-7,0-1 3,2-3-2,-2 5-2,-3-2 0,-3-7-1,-6-2 0,1-11-1,-3-6 1,-1-3 0,1-5-6,1-9-30,0-11-35,6-3-68,2-12-79,4-17-350</inkml:trace>
  <inkml:trace contextRef="#ctx0" brushRef="#br0" timeOffset="973">438 1145 961,'0'0'122,"0"0"-47,0 0-25,0 0-23,105-84-19,-25 49 1,8 0-8,8 5-1,2 6-33,2-3-203,-4 1-162,-5-7 110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8:19.89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208 1205 515,'0'0'64,"0"0"-58,0 0 29,0 0 42,0 0-55,0 0-14,0 0-8,0 0 0,-23-50-3,21 42-9,-1 4 8,0 1 4,2-2 0,-1 3 8,2 1 15,0 1 2,0 0 9,0 0-7,0 0-9,0 0-9,0 0-6,0 0-3,0 0-2,0 0 1,0 0-4,0 0 2,0 0 3,3 0 0,5 0 1,-1 4-1,2 2 0,-2-1 0,5-2 0,3 2-2,3-3 4,6 0 0,4-2 19,5 0 0,7 0-12,1 0-7,1 0-2,-1 0 1,-2 0-1,-2 0 1,-2 0 0,-1 0-1,3 0 0,0 0 0,5 0 2,6 0 6,5 0 16,3-7-13,1 0 2,-2-1-8,-3 3-1,-6 1-1,-4 2-2,-5-1-1,-4 3 0,-5 0 0,1 0-1,-7 0 3,2 0-2,-2 0 0,-2 0 0,2 0 3,-1 0-3,1 0 0,1 0 1,-1 0 0,2 0-1,-3 0 1,2 0-1,-1 3 0,3-1-1,2-1 1,3 0 0,3-1 2,2 2-4,3-2 1,-2 0 1,1 0 1,-4 1-1,2 1 0,-2 0 0,0 1 0,3-1 0,3-1-3,5-1 3,3 0 0,3 0 0,2 0 0,1 0 0,2 0 0,0 0 1,2 0-1,-1 2 0,0-1 0,4 0 0,-2-1 0,0 0 0,0 0 0,3 0-1,4 0 1,0 3 0,2 3 6,-4 0-6,-5 2 0,-4-1 2,1 2-2,-1-2-3,3 1 2,1-2-1,1 1 1,3-3-2,0-1 3,1-2 4,-2 2-3,-1-3-1,-5 0 3,-2 0-3,-5 0 0,-3 0-1,-2 0 1,-4 0 0,3 0-1,0 0 0,0 0 1,2 0 4,1 0-4,-2-3-1,-1 0 1,-4 1 0,-1 2-2,-2-2 2,1 1 1,0-1-1,1 1 0,4-2-1,3 2 1,3-1-3,3 0 5,-1-1-2,0-3 1,-2 4 0,-4 0-1,-2 1 0,-1 1 0,-3 0 1,-1 0-1,-1 0 0,-1 0 0,-1 0 1,-3 1-1,-1 2-2,1 1 2,2-1 0,0 0 0,0-1 1,3 4-1,-2-3 2,1 1-1,2 0-2,-1 0 0,-3-1 1,-2-1 0,-1-1 0,-1-1-2,-3 1 2,-1-1 1,-3 2-1,1-1 0,2 4 1,1-1-1,1 0 0,1 5-3,1-4 1,1 4 2,0-2 1,0-1-1,-1-4 0,0 1-1,-1-3 3,-4 0-3,1 2 2,-5-1-1,-2-1 0,-1 3 3,-3-2-6,2 0 6,2 1-3,2 1 0,3-2 0,2 2-1,2 2 0,1 0 1,-1 2 3,-2-3-3,-2 2 0,0-2-3,-2 2 3,1 0 3,0-1-3,1 2 0,2-1-1,1-1 1,-2 2 0,3-1 1,-1-2 0,-1 0-1,2-2-1,3-1 0,-1 0 1,2 1 0,0-2 1,-3 0-1,-2 0 0,-1 0 0,-3 0 0,-2 0 0,1 0-2,-5 0 3,2 0-1,0 0 0,-2 0 0,0-2 0,-2-2 0,-2 0 1,-1 1-1,-1 2-3,-3 0 3,0-2 3,0 3-3,6-6 0,-2 1 1,6-2-1,0 0 1,1-2-1,0 5 2,-2-2-2,-5-1 0,-1 3 2,0-2-2,-4 2 1,-2 1 0,0-4 1,1 1 4,1-2 5,2 0 3,2-1-10,-2 1-4,0 1 1,-3 2 2,-2 4-3,-1-1 0,2 2 0,-3 0 4,0 0-1,0 0-1,0 0 1,3 0-3,3-4-2,0 3 1,0-1 1,-3 2-1,-3 0-2,0 0-5,0 0 8,0 0 1,0 0 10,0 0 5,0 0-1,0 0-3,0 0 1,0-1 10,0 1 3,0-3 1,0-4-4,0-6-1,0-4-22,0-11-4,0-3-6,-6-10-14,-6-5-3,-4-3 17,-4-4 4,-4 0 4,0-3 2,-1 0 5,1 0 3,3 3 12,2 2-6,4-1-6,-2 3-5,5 3 2,-2 0-2,-1 3-3,-5 0-4,1 5 0,-1 3-9,0 2 13,3 5 2,2 0 0,2 5 9,3 1-9,2 4 2,2 2 5,1 0 3,-1 2-12,1 1 6,2 2-5,-2 3-1,2 1-1,2 4 1,-1-1 4,2 1 0,-1 3-4,1-1 0,-2 1 0,1 0 0,1 0-5,0 0 1,0 0-9,-2 0 6,1 0-4,-4 0-6,-7 0 14,-4 0 3,-10 5 0,-3 0 2,-7-4-1,-4 0 0,-1-1-1,-4 2 1,-8 1-1,-8-2 0,-11 3-5,-12 0 0,-7 0-6,-10 3-13,-8 0 12,-7-1 12,-5 1 3,-7 3-3,-4-3 2,-2 5-1,-3-4-1,2-2-11,1-2 11,-2 3 9,2 0-7,2 0 1,2 0-6,3 0-2,4 0 5,6-1-5,3-2 4,2 0 0,-1 5-2,-2-4 3,2 3 0,-1-3-18,8 1 17,5-3-2,4-1-3,3-2 6,5 0 0,2 0-7,5 0 4,1 0 0,3 0 3,1 0 0,1 0 3,0 0-3,0 0 0,0-2 0,3-2 4,2-2 10,3 0-5,5-1-9,2 3 0,-1-5-1,-4 2-7,-3-1-5,-1-1-5,-3-2 10,3 0 2,-4 0 6,-1 4-5,-3 1 1,-1 2-12,1 4 5,1 0-37,2-2 15,1 1 33,3-2-2,7-1 1,3 1 1,4-2 3,2-2 10,6 2-1,1-4-12,11 4 0,7-4 21,8 2-19,7-1 7,0 1 3,6-2-3,1 5-5,0-3 1,2 3-3,1-1 0,1 3 0,2-3-1,0 5-2,2 0 1,0 0 0,0 0 0,0 0-3,0 0-5,0 0 3,0 0 0,0 0 5,0 0 0,0 0 1,-1 0 7,1 0 1,0 0-2,0 0-2,-2 0 4,-1 0-3,-4 0 8,-2 0-8,-3 0-5,-4 0-1,-4 0 0,-7 0-1,-2 0 0,-4 0-2,-3 0 2,5 2 1,5 1 2,1-2 0,4-1-1,6 0 6,0 1-3,6-1 1,3 0-3,3 2 1,3-2-3,0 0 0,0 0-5,0 0 0,-1 4-2,1 3 1,-3 2 4,2 4 1,1 0 2,0 8-3,0 6-2,0 9 4,0 10-2,0 13 2,1 8 0,5 8 1,-3 5-1,3 6 3,0 2-3,0-4 1,7-10-1,-4-7 0,2-7 0,-3-7 0,2-3 4,-4-4-3,0-5 1,-1-3 4,1-4-5,0 0-1,-1-3 1,1 0-1,-1-3 0,0-1 0,0-3-1,-4-4 2,1-3-1,-1-5 3,-1-2-3,0-5 1,0-4 1,0 3-2,0-2 0,0-1 0,0 1 0,0 1-1,0-2 1,0 0 4,0-1-4,0 0 8,2 0 13,-1 0 11,5 0-11,9 0-11,15-14-9,24-7 5,37-10-6,30-13-18,22-18-263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0:43.09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2469 949 173,'0'0'334,"0"0"-309,0 0 35,0 0 5,0 0-36,-85-40-13,66 36-7,0 1 17,0 0-18,0 2 11,5-1-3,-3 2 1,0 0 2,-1 0-4,-3 0-13,2 10-2,0 3 0,0 0-3,2 3 3,5 2 1,-3 1-1,3 7-1,-1 2-1,-4 4 1,1 4 1,-4 1-1,-2 5 2,0 2 0,0 4-1,0 1 0,6 4-1,4-2 1,3-1 0,3 2 0,3-1 1,2 3-1,1 2-6,0 2 6,0 7 0,0 3 2,0 2-2,0 3-2,4-3 2,3-1 4,2-4 7,2-1-6,2-4-2,-1-1-3,3-3 0,-6 3 0,6 0 1,-2 0 3,1 0-2,2 1 1,-1 1-2,0-1 7,3 1-2,1-2 4,-1 4-2,-3 5-8,1 0-4,-5 2 4,0 1 5,-3-1-1,0 1 14,-1-2-14,1-1 6,5-3 4,-2-6-10,-1-4 2,2-6 3,2-1 2,0-4-8,1-3 2,5-4-2,-1-2-3,2-1 1,3 0-1,-2-3 1,1-1-1,1-2 0,-2-3 0,0-1 1,1-3 0,-1-3-2,2 2 2,-2-4 2,1 0-3,-1-1-3,-3-1 3,1-2 0,-2 3 1,-3-4-1,-2-1 2,-4-1-2,0-4-1,-2 2 1,-1-2 1,0-3 1,-1 2-4,-1-2 4,1-1-4,-5-1 4,0 0 0,0 0-2,0 0 0,0 0 1,0 0-1,0 0 4,0 0-2,4 0 6,1 0 13,2-8-8,5-10-3,6-8 2,-1-4-9,0 0-1,3-5-1,-2 2 0,4-7 3,2 1-4,1-5 1,6-4 1,1-2-2,4 0 0,4-3-2,-1-1 4,7-2-4,-4-2 4,-3-1-4,-1 1 6,-6 3-10,-6 9 12,-4 6-6,-6 5 2,-7 6-3,-3 1 2,1 0 2,-2 0 1,-1-2-3,-2-2 1,-2-5 4,0 0-6,0-2 0,0-3 2,-3 0 1,-5-3-3,-1 7 1,0-2-1,-3 5 1,-4-4-1,-2 4 0,0-1 2,-1 3 0,1-1 21,0 3-15,1-3 4,1 1-8,0-3-2,4-1-1,1 1-1,1-3 1,3 2-1,2 1 0,2 0 0,0 0 2,3 1-2,0 3-2,0 2 2,0 2 2,0 1-1,12 0-2,0 1-2,1 3 2,5 2 1,-1 2-5,2-1 2,6 2-1,-2 1 4,1 2-5,1-4 5,3 3 1,1 1 1,0 1-1,0 4-2,-1-1-3,-4 0 4,0-2 1,-3-4-1,1 1 0,-1-2 1,3-2-1,1 3 0,1-1 0,-1 3 0,1 1 0,-3-1 2,1 3-2,-2-3 0,-2 4 0,1-2 1,-3-1-2,0 2 2,-1-1 0,0 0-1,-2 0 1,0 2-1,-2-2 0,2 0 0,-3-3-1,3-2 2,-3-2 0,1-1 0,-2 0 2,-2-2-3,3 0 0,-5 1 4,1-2-4,-4-2 1,-1 2-1,1-2 2,-2-1 4,-1-2 1,-1 1-1,0 0 2,0 1-3,0 2-4,-8 0 9,-3-2-5,-4-2-5,-4 2 0,-5-3 0,-3 0 2,-1 2-2,-2 1-4,-1 4 4,-2-1 0,2 2 5,-1 2-3,1 1-2,1 0 2,0 4-3,-1-1 2,4 0 1,-4 4 0,-2 0-2,-1 2 1,-5 2-1,1 0-2,1 2-1,0 3 2,4 1 1,-1-1 1,-4 3 0,-2 0-2,-3 0 1,-2 3-4,2 1 4,1 0 0,2 1 0,-2 1-3,5 0 3,-4 3 4,-5 6-4,-3 3-2,-6 3 2,-5 6-2,0 1 1,-2 5 1,-4 9 0,-6 10-2,-7 10-7,-6 10-58,-7-1-65,-8-6-68,-8-12-290</inkml:trace>
  <inkml:trace contextRef="#ctx0" brushRef="#br0" timeOffset="5818">63 2665 283,'0'0'31,"0"0"-15,0 0 24,0 0-28,0 0 13,0 0-5,0 0-8,-23-42 10,20 37 25,-1-2-10,1 5-7,0-1-6,1 1 12,1 1 14,-2-2-19,1 2 21,1-2-26,-2 0-16,0 0 19,-2-1 16,2 1-20,3 2 11,-4-1-1,4 2 18,0-1-26,0 1-10,0 0-2,0-2-3,0 2-12,0 0-5,15-1-7,16-3 12,14-1 0,13-5 15,9 1-6,3-4-5,-6 2 2,-6 0-5,-11-1-1,-10 5 2,-5-2-2,-10 4 0,-6 1 1,-4-1-1,-6 4 0,-4 1 0,-2 0 0,0 0-22,0 0-54,-12 0-54,-12 0 11,-6 0-14,-1 0 111,1 0 22,6 0 94,6 0-12,6 0-33,6 0-17,5 0 3,1 0-18,0 0-17,3 0-5,11 0 5,2 0 0,0 0 0,-3 10-2,-1 8 1,-6 8-1,-4 3-2,-2 8-11,0 1-31,-8 4-56,-5 1-58,-1-5-155</inkml:trace>
  <inkml:trace contextRef="#ctx0" brushRef="#br0" timeOffset="6983">838 3623 791,'0'0'73,"0"0"-48,0 0-14,0 0 20,0 0-19,0 0-12,-3-7-16,-9 27 4,-4 8 12,-8 11 9,-4 5-8,-1-3-1,1-7 0,4-6 3,3-8 2,6-6-3,6-6 4,6-6-4,3-2 9,0 0 36,0 0-4,2-19 18,11-4-50,8-4-10,3 1 3,3 5-3,-3 4 0,7 8-1,2 3-1,4 6-6,8 0-43,4 0-102,2 0-62</inkml:trace>
  <inkml:trace contextRef="#ctx0" brushRef="#br0" timeOffset="9480">2352 1904 282,'0'0'171,"0"0"-100,0 0-42,0 0-24,0 0-4,0 0 27,-14-14-23,12 13-2,2-1 13,0 2 9,0 0-18,0-1-4,0 1 6,0 0-2,0 0 2,0 0 2,0 0 14,0 0 0,0 0-10,0 0-1,0 0-2,0 0-8,0 0 3,0 0 1,0 0-8,0 0-1,5 0-3,11 0 0,12 0 4,11 0 6,12 0 9,5 0-6,4 0-4,-3-1-4,-2-5 0,-4 0-2,-6-2 2,-4 0 5,-5-1 5,-3 2 21,-5 0-7,-8 1-14,1 5-9,-8 1-2,-4 0-2,0 0-4,-4 0-32,-1 1-20,0 6-29,-4 0-73,0-1-103</inkml:trace>
  <inkml:trace contextRef="#ctx0" brushRef="#br0" timeOffset="10190">2512 1943 254,'0'0'366,"0"0"-317,0 0-47,0 0-2,0 0 9,87-16 1,-34-5-6,10 1-8,-2 3-4,-8 0-253</inkml:trace>
  <inkml:trace contextRef="#ctx0" brushRef="#br0" timeOffset="14446">3160 1946 19,'0'0'241,"0"0"-173,0 0-5,0 0-12,0 0 12,0 0-41,0 0-4,-2 0-18,2-1 10,0-1 14,-1 1 4,1 0 25,-3-1-18,3 0-5,0 0 2,-2 1-6,1-1-9,-1 0-12,-1 0 1,-1-3 21,1 2-6,1 1-12,-1 1 1,2 0 9,-2-1 10,3 1-20,0 1 6,0 0-7,0 0 8,0 0-15,0-1 1,0 1-2,4 0-13,17-3 13,12-2 6,12-2 9,9-1-7,2-2-4,1 3-3,-4-2-2,-6 3 1,-5-1-3,-5 2-13,-9 2-2,-5-1-6,-4 4-32,-7 0-26,-6 0-131,-6 0-181</inkml:trace>
  <inkml:trace contextRef="#ctx0" brushRef="#br0" timeOffset="14901">3260 2081 629,'0'0'218,"0"0"-200,0 0 41,0 0-20,0 0-39,0 0-5,6 4 5,38-27 28,10-7 6,4 0-12,-2 1-13,-6 5-9,-9 7 0,-13 5-27,-7 5-17,-8 3-4,-3 4-12,-5 0-33,-5 7-96,0 4 2</inkml:trace>
  <inkml:trace contextRef="#ctx0" brushRef="#br0" timeOffset="15691">2599 1920 338,'0'0'101,"0"0"-65,0 0 30,0 0-11,0 0-16,0 0 15,-32-30-9,32 27 4,0 1-16,2-4-22,16 0-10,17-4 4,15-1-1,14-3 15,10-1 15,7-1-8,1 2-12,3 5-11,-4 1-3,-4-1 0,-11 2 0,-9-1 0,-11-1 4,-9 1-2,-8 3 4,-7-3 3,-9 4-5,-5 4-4,-7 0-1,-1 0-3,0 0-24,-3 6-51,-13 7 43,-5-2-33,-9 1-17,-7-1-8,-8-1 26,-11 2 34,-10 1 10,-9-1 21,1 2 6,2-3 21,3 2 39,4-3 22,9 0 7,6 0-36,11-3-22,12-3-4,11-1 15,13-1-9,3-2-17,0 2-19,10 1-2,14-3 2,15 0 8,10 0-1,8-3 0,4-6-1,2 3-3,-1 3-3,-2 3-1,-3 0-58,-11 0-72,-7 3-54,-17 5-28</inkml:trace>
  <inkml:trace contextRef="#ctx0" brushRef="#br0" timeOffset="50135">2987 2031 574,'0'0'220,"0"0"-123,0 0 10,0 0 10,0 0-34,0 0-35,1 3-12,2-3-3,3 0-18,12-3-7,15-15-7,27-9 0,14-4-1,5-3 0,0 3-5,-9 3-18,-7 4-23,-6 3-24,-10-2-83,-8-4-79,-12-5-461</inkml:trace>
  <inkml:trace contextRef="#ctx0" brushRef="#br0" timeOffset="50595">3351 1052 684,'0'0'128,"0"0"-76,0 0 4,0 0-28,0 0-28,0 0-3,-2-15-2,11 26 2,6 1 3,0-2 3,9-7 4,10-3 20,20-27 64,29-28 2,25-21-52,26-20-11,11-16-9,12-7 1,2 0-7,-8 6-7,-11 19-8,-16 12 1,-24 15-3,-17 18 0,-23 15-4,-20 14-17,-14 11-34,-12 9-56,-11 0-79,-3 9-170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0:16.78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1122 992,'0'0'65,"0"0"-49,64-90-14,11 1 7,32-27 12,29-20-10,18-8-6,10 5-5,-2 10-4,-15 16-96,-18 19-81,-26 22-268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1:13.38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512 931 416,'0'0'13,"0"0"-12,0 0-1,0 0 0,0 0-1,0 0-8,-8-7 6,8 7 3,2 0-1,1 0 1,0 0 0,-2 0 0,-1 0 0,0 0 0,0 0 0,0 0-1,0 0 1,0 0 4,0 0 19,0 0-3,0 0 7,0 0 6,0 0 13,0-3 7,0-1 8,0-2-17,2 0-43,-1 2 3,1 0-3,-2 0-1,0 1-5,0-3 4,0 2 1,0-1 0,0-2 7,-3 0 13,-5-2 6,1 2-3,-5-3-1,1 1-1,-2 1-3,-3-1-18,-4 2 0,2 2 2,-1 1-2,2 1 0,0-1 3,1 4 9,0 0 5,3 0-8,-2 0-2,4 0 10,2 0 5,1 0-16,2 0-3,-2 11-1,2 6-2,-1 4 0,1 5 0,0 3 0,1 1 1,-1 2-1,3-1 0,-3 4 5,5-2-5,1-4 1,0 0-3,0-5 4,9-5-2,3 1 9,4-1-4,2-2 1,4-2-3,2-2 1,0-2-3,0-4-1,0-3 5,0-1-5,1-3 2,2 0-1,0 0 0,3 0 0,0 0 1,-2-10 1,-3 2-2,-3-5-1,-3-1-1,-3-1 1,-3-7 4,1-1-4,-2-3 0,-5-2 0,2-4 0,-5 0 0,1 1 2,-5 0-2,0 5 1,0 6-1,-5 1 0,-12 3 1,-7 4 2,-6-2-3,-4 4 0,-4-1 1,-2 1 0,3 4-1,1 0 2,9 5-2,5 1 0,2 0-37,1 7-62,-2 9-109,-1 1-163</inkml:trace>
  <inkml:trace contextRef="#ctx0" brushRef="#br0" timeOffset="1539">507 1447 641,'0'0'31,"0"0"6,0 0-15,0 0 3,0 0-9,0 0-11,-56-41-3,48 36-2,0 2 8,0 0 26,-1 1 5,-3 2-19,-6 0-11,-4 22-7,-4 16 4,-2 13 16,-2 11 8,3 7 2,8-1-9,10-1-11,7-7-11,2-9 0,8-12-1,11-11 1,2-8-1,3-7 0,4-9 0,2-4 0,3 0 3,0-10 3,-2-8-6,-4 1-2,-8 3-6,-7 3 8,-6 5 1,-4 5 1,-1-1 12,-1 2 2,0 0-7,0 0-9,0 13-9,0 9 9,-7 8 1,-5 3-1,-2-3-1,2 1 0,3-5 1,1-8-44,2-5 44,4-9 9,1-4-9,1 3 1,0-3 17,0 0 6,0-9 2,0-16-10,0-6-16,9-3 2,5-5 1,0-1 1,4 2 3,1 3-7,-2 4 4,-1 6-1,0 2 0,-1 6 3,-3 7-2,-1 4 7,-1 6-10,-1 0-1,-1 7-1,-1 19 0,2 9 0,-3 7 1,-2 6 0,1 5 2,1-3-2,1 0 0,-1-8-1,0-4-2,0-7-13,3-10-12,-5-2-12,1-9-17,-4-5-40,-1-5-50,0 0-150</inkml:trace>
  <inkml:trace contextRef="#ctx0" brushRef="#br0" timeOffset="2327">347 2093 304,'0'0'744,"0"0"-683,0 0-37,0 0-23,0 0 2,0 0-3,99-30-38,-56 17-40,2 0-35,-2-1-12,2-1-49,-5 1-19,-2-1 54,-5 4 82,-7 0 57,0 2 68,-4 1 51,-4 1-4,0 0-6,-6 1-21,-3 4-28,-3-1-28,-3 1-10,-2 2-7,-1 0 5,0 0 11,0-1-17,-7 1-14,-7 0 0,2 0 0,-2 6 2,2 9 10,1 3-8,1 6 25,4 0-7,3 0-10,3 0-3,0-4-7,0-4 2,10-4 0,6-2-2,1-9 1,4-1 7,0 0 22,-2 0-3,2-13-2,-3-10-10,-6-2-1,-5-7-5,-4-2-4,-3-5-1,0-1-4,-10 2 0,-11 6-2,-3 9-17,-9 13-63,-7 10-53,-8 2-338</inkml:trace>
  <inkml:trace contextRef="#ctx0" brushRef="#br0" timeOffset="11500">501 1134 482,'0'0'64,"0"0"-58,0 0-5,0 0 8,0 0-6,0 0-3,0 0-7,0 0 3,-3-5 4,3-1 1,0 3 6,0 0 6,-1-1 0,1 1 1,0 0-5,0 2-6,0 1-3,0-3-5,1 0-1,8-2 6,-1 0 0,2 1 3,-3-2-3,1 2 1,0-2 14,-1 4 2,-3 0-6,-2 1-10,-2 1-1,0 0-16,0 0-11,0 0 4,-8 1 13,-3 1 7,1-2 3,3 0 0,1 0 11,3-2 28,3-6-4,0-5 8,0-1-16,0-1-8,7-1-15,4 2-4,0 4-4,-1 3-56,-6 3-202</inkml:trace>
  <inkml:trace contextRef="#ctx0" brushRef="#br0" timeOffset="19640">412 805 406,'0'0'47,"0"0"-17,0 0 2,0 0 20,0 0 32,0 0-34,0 0-17,0-7-9,0 0-15,0 0-7,0 2 1,0 1 0,0-4 0,0 4 0,0-4-1,-8 2-2,-2-6-52,1-3-6,-2-7-83,0-7-17</inkml:trace>
  <inkml:trace contextRef="#ctx0" brushRef="#br0" timeOffset="19955">344 330 424,'0'0'0,"0"0"-41,0 0 23,0 0 4,0 0-1,24 86 2,-24-44-23,0 4 1,0 1-17,2 0-75</inkml:trace>
  <inkml:trace contextRef="#ctx0" brushRef="#br0" timeOffset="21005">0 23 23,'19'-23'87,"-14"32"-44,0 5-37,0 3-6,-2 1-62</inkml:trace>
  <inkml:trace contextRef="#ctx0" brushRef="#br0" timeOffset="22655">341 284 512,'0'0'99,"0"0"-55,0 0-22,0 0-3,0 0 9,0 0-22,0 0-6,-52 91 1,51-80-1,-1-2-1,2-2-6,0-1-14,0-4-30,0 0-66,-1-2-102</inkml:trace>
  <inkml:trace contextRef="#ctx0" brushRef="#br0" timeOffset="22884">341 284 337,'-95'128'50,"91"-135"-23,2-2-27,1-4-55,-1-4-112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0:16.41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625 4425 855,'0'0'17,"0"0"-12,0 0 0,0 0 50,0 0-2,0 0 1,0 0-19,-28 0-1,28 0-1,0 0-17,0 0-7,0 0 1,7-11-4,17-9-6,25-21 6,17-17 0,16-19 2,18-9-6,10-5-2,7 0-4,2 7-1,-7 8-11,-18 14-78,-21 17-57,-21 22 0,-25 19-70,-24 8-196</inkml:trace>
  <inkml:trace contextRef="#ctx0" brushRef="#br0" timeOffset="2520">1484 3529 452,'0'0'40,"0"0"-12,0 0-16,0 0 24,0 0-7,0 0 30,-19-6-29,13 4 13,0-4 9,3 0-20,-3-4-9,1 3 3,-2-1-6,0-2-19,-2 0 12,-2-4-4,-2-6-3,1 2-5,0 1 18,0 2 6,4 4-17,-3 1 25,2 4-3,-2-1-22,1 4-4,5 0 7,2 3-5,2-1 26,1 1-21,1 0-11,32 4-13,27 21 10,26 15 3,19 10 8,10 18-5,1 17 0,-5 15-1,-13 5-4,-19-7-36,-25-19-28,-26-21 46,-16-14 15,-12-6 5,-3 5 21,-31 11 19,-18 17-1,-20 18-31,-16 21 3,-9 17-8,-3 11 4,7 5-7,14-13-18,21-12-54,22-25-84,20-24-166</inkml:trace>
  <inkml:trace contextRef="#ctx0" brushRef="#br0" timeOffset="4514">2863 56 671,'0'0'7,"0"0"42,0 0-38,0 0 12,0 0-3,0 0-17,-69-46 1,56 43 2,4-1 59,-3 2-42,-3 1 6,0 1-19,-3 0 12,-4 0-22,-2 15 0,-9 7-1,-4 6 2,1 0-5,0 4 3,-3 4 1,-2 0 8,-1 8-5,-6 5-3,0 8 5,-2 2-2,3 2-3,1 4 24,3-3-7,1 4 0,3 0-10,2 4-7,4 0 0,3 1 5,5 5-3,4 7-2,6 4 1,3 5-1,2-4-4,7-9 4,3-2-2,0-3 3,1-1-2,7-1 2,5-3 0,-2-1 0,3-1 4,0-4-5,5 2 1,4 1-2,2-2 0,5 1 1,0 3 0,1 4 0,2 1 0,0 0 0,0-2-3,2-5 3,1-3 2,0 1-2,4-6-4,3-1 4,-2 0 1,4-4 1,1 3-1,-1-3-1,1 6 0,-3-1 0,0 0 0,-2-4 1,-4-4 0,2-9-2,-1-5 0,-2-11-7,0-5 2,-3-6-5,-2-3 11,1-1-1,-4 3 2,2 3-1,0 3 0,-2-1-2,-1 7 2,-2-5 4,-4-2-3,3-2-1,-2-8-1,-2-7 0,5-1 1,-1 0 2,6-6 11,0-11-3,-2-2 1,3-1-11,-4-1 8,-2 1-5,0-5-2,-2-2-1,1-3 3,0-3 5,-3-10 0,1-3 0,1-7 12,-5-5-7,1-4-4,3-3 7,-2-5-11,1-8-3,-2-4 3,-4-2-1,-2-1-2,-1 2 5,-4 3 2,-2-2 2,1 1-4,-4 6 6,0 4-9,-1 8 12,-1 4-15,1 1 0,1 3 0,0 4-1,0 0 0,0 5 2,-2-1-1,-1 4-1,0-3 1,0 2-2,0-3 1,-1-5 0,-5-2 2,1-3 1,1 1-3,-4-2 0,1 2 3,-2-3-7,-6-5 4,-6 0 0,-1 3 5,-1 3-4,-4 2 1,-3 7 7,-1-2-7,-2 3-2,-4-1 4,3 2-3,-5 1 0,0 2-1,-5 3 0,-6 2 1,-5-1 5,-6 4-2,-5-3 10,-1 3 1,0 2-9,3 1 1,1 0 2,-1 6-9,-2 4 0,1 12-3,-6 11-10,-3 12-24,-10 34-61,-12 20-57,-9 9-63,-3 5-290</inkml:trace>
  <inkml:trace contextRef="#ctx0" brushRef="#br0" timeOffset="51461">3704 6970 295,'0'0'55,"0"0"1,0 0-29,0 0-23,0 0 18,0 0-21,0 0 41,0 0-4,-3-21-34,3 20-3,0-2 0,0 2 9,0 1 21,0-1 5,0-2-11,0 0 0,0 0-23,0-1 0,0 4-2,-1-2-2,1 0-8,0 0-9,0 1-2,0-1 20,0 1 1,0-2 1,0 0 1,0 2 0,0-1-2,0 1 0,0-1-4,0 1-15,0-3-2,0 2-3,0-2-17,0 0 29,0-2 0,0-1-3,0 0 14,0 0 1,0-3 14,0-2 6,0-1 5,0-3-19,0-1 0,0 2-4,1 0 10,2-1 23,-1 3 0,-2-1 7,0 1 23,0 0-29,0 1-12,0 2 9,0 2-9,0-2-11,0 6 17,0-2-10,0 3 3,0 3 13,0 0-16,0 0-8,0 0-9,0 0-3,0 0-3,0 0 0,0 0-2,0 0-5,0 10 1,0 15 8,3 10 1,1 17 0,-1 15 0,0 21 0,3 16 0,-3 14 2,2 14-2,-1 2 5,5 3-3,0-1-2,3-3 3,1-5 8,1-2 2,2-3 4,2 1-5,0-1 4,-1 1-6,-1 1-8,-6-13-2,2-13 11,-1-13-11,-4-17 1,-1-8-1,-4-4 3,-2 4-1,0-8-2,0-6 0,0-7 1,-3-18-1,0-9-6,1-8-15,2-5-43,0-3-34,0-25-75,0-15-358</inkml:trace>
  <inkml:trace contextRef="#ctx0" brushRef="#br0" timeOffset="60059">219 7086 627,'0'0'62,"0"0"-32,0 0 27,0 0 35,0 0-22,-64-80 23,56 66-31,2 1 18,1 2-28,-1-1-8,1 4-31,4 1 9,-1 4-3,2 3 8,0 0-19,0 0-7,0 0-1,0 0-8,9 18-2,12 20 4,9 15 2,-5 8 3,3-1 0,-5-4-6,-1-3-8,-4-10-1,-1-3-5,-4-5-15,-4-5-15,-3-3-37,0-6-35,-6-6-4,0-9-49,0-6-154</inkml:trace>
  <inkml:trace contextRef="#ctx0" brushRef="#br0" timeOffset="60427">67 7009 830,'0'0'72,"0"0"27,0 0-22,0 0-17,-67-81-15,67 61-30,7-4-15,23-1-2,12 5-1,7 9 3,8 11-6,1 16 5,0 24-2,-7 16 3,-8 6-2,-10 2 1,-12-1-2,-11-7 1,-7-3 0,-3-3 1,-3-4-1,-16 1 2,-2 1 5,-6-4-3,3-2-2,-1-6-3,3-4-40,-1-8-34,5-6-30,5-12-55,4-6-122</inkml:trace>
  <inkml:trace contextRef="#ctx0" brushRef="#br0" timeOffset="60801">558 7273 805,'0'0'55,"0"0"-46,0 0 8,0 0-12,0 0-5,42-89 0,-26 62 0,3 3 0,-5-3 2,2 3-1,-2 0 24,-5 3-1,-1 4-5,-8 1 2,0 5 12,0 0 11,-7 2-5,-8 4 0,-1 0-13,-1 1-5,-2 4-19,2 0-1,-2 3 8,0 12-8,4 7 0,-3 5 2,9 5-3,1 5 1,7-5 2,1 2-2,0-7-1,3-6 2,12 0 1,0-10 2,0-1-3,4-6-2,-4-1 1,6-3-4,0 0-3,7-4-70,2-14-62,-6-7-38,1-7-154</inkml:trace>
  <inkml:trace contextRef="#ctx0" brushRef="#br0" timeOffset="61215">850 6831 574,'0'0'227,"0"0"-169,0 0 29,0 0-12,0 0-29,0 0-33,-65 1 2,56 21-6,3 1-2,4 3-6,2 5 4,6 0-3,13 0-1,7-1-1,-2-2 7,1-1-2,-1-3-5,-5-3 1,-2-4 2,-4-3-3,-4 0-1,-6 0 0,-3 3 2,0 1 0,-3 2 1,-13 3 7,-1 2-3,-5-2-6,1-2-3,3-6 0,5-8-53,5-7-32,5-4-50,3-23-160</inkml:trace>
  <inkml:trace contextRef="#ctx0" brushRef="#br0" timeOffset="61538">983 7029 650,'0'0'193,"0"0"-104,0 0 25,0 0-4,0 0-47,0 0-21,0-52-14,0 52-28,0 3-3,0 19-14,0 9 15,0 4 4,6 0-5,5-4 0,2-4-41,2-7-48,-2-6-41,-1-12-68,-6-2-275</inkml:trace>
  <inkml:trace contextRef="#ctx0" brushRef="#br0" timeOffset="61777">983 7029 947,'-46'-217'88,"41"212"11,4-1-58,1 5-34,0-1-7,0 1-44,10 1-152,13 0-69,5 0-278</inkml:trace>
  <inkml:trace contextRef="#ctx0" brushRef="#br0" timeOffset="61995">1304 6818 400,'0'0'383,"0"0"-320,-8-87-11,-2 69 16,-5 10-17,-3 8-9,-4 0-34,-7 23-6,1 10-1,-2 6 3,5 3 1,10-3-4,6-4-1,9-6-11,0-5 9,0-7 2,10-3 0,7-4 0,5-1 0,2-1 0,6 6 2,1 10-2,2 11 1,3 17 0,0 16-1,2 14 0,-2 8-1,0 4 1,-8-7 3,-8-12-3,-7-10-3,-5-10 3,-5-11 6,-2-11 6,-1-9-2,0-9 4,0-10 0,0-5 11,-4 0 40,-7-17-9,-7-18-46,0-20-10,-1-21 0,4-17 0,5-15-1,5 0-1,5 2 2,0 10-1,0 6 3,12 1-2,9 4 0,6 9-2,-2 5-1,3 12 6,-1 7-6,2 9 6,1 11-6,0 8 3,-2 13-1,0 8 0,-1 3-4,-2 8-1,-1 15-1,-4 5-4,-4 5-8,-7-5-3,-9-6-3,0-5 12,0-8-5,0-6 7,0-3 11,0-2 10,0-15 4,0-7-14,8 2-2,3-2 2,1 5 3,0 1 6,2 4 1,-2 0 10,1 1-8,5-3-4,3-1-8,4-2 1,5-2-1,1 0-39,7-4-109,2-1-8,5-2-108,-2-1-150</inkml:trace>
  <inkml:trace contextRef="#ctx0" brushRef="#br0" timeOffset="62714">2424 6256 468,'0'0'98,"0"0"53,0 0-18,0 0-78,-58 82-33,-2 10-12,-23 34 27,-20 30 17,-18 29-31,-16 23 1,-21 21-10,-23 10 19,-22 3 36,-6-13 15,2-21-19,19-25-18,33-19-1,22-26-46,33-21 3,21-23-6,24-31-3,25-27-47,18-21-3,12-15-51,31-34-119,14-38 13</inkml:trace>
  <inkml:trace contextRef="#ctx0" brushRef="#br0" timeOffset="63036">2330 6783 271,'0'0'701,"0"0"-681,0 0-19,0 0 37,0 0-8,0 0-30,-12 115 0,-64 17 35,-33 37 19,-22 34-22,-20 29-8,-19 22 1,-19 5-20,-7-13 23,2-22 28,11-37-9,23-36 9,35-32-28,25-26-23,33-23-2,23-19-3,16-19-7,15-15-23,10-12-24,3-5-51,16 0-98,17-9 16,9-25-237</inkml:trace>
  <inkml:trace contextRef="#ctx0" brushRef="#br0" timeOffset="98308">3655 10512 92,'0'0'761,"0"0"-706,0 0-25,0 0 28,0 0 19,0 0-19,0 0-15,-15-22-6,15 22-2,0 0-9,0 0-5,0 0-15,0-7-5,24-9 2,16-12 0,23-17 1,19-19-1,21-12 1,13-13 0,7-5-4,2 6 7,-4 11-7,-14 19-12,-20 17-47,-17 15-40,-24 18-85,-19 8-63,-16 7-362</inkml:trace>
  <inkml:trace contextRef="#ctx0" brushRef="#br0" timeOffset="98633">4034 10874 980,'0'0'75,"0"0"-75,0 0-18,0 0 18,116-81 15,-44 11 7,16-15-6,12-11 19,6 2 6,-2 2-18,-4 7-23,-13 15-3,-15 9-159,-20 6-45,-27 5-124</inkml:trace>
  <inkml:trace contextRef="#ctx0" brushRef="#br0" timeOffset="98842">4274 9914 839,'0'0'349,"0"0"-300,-83 13-32,83-13-17,10 0-9,30-13 3,26-14 6,28-1 6,12 3-3,6 9 0,-6 15-3,-12 1 0,-11 28-1,-17 21-2,-23 29 1,-20 21-4,-23 21 5,-9 18 1,-38 10 0,-24 6-2,-10-2-1,-8-4-14,-10-6 3,1-3-56,-2-10-150,3-18-286</inkml:trace>
  <inkml:trace contextRef="#ctx0" brushRef="#br0" timeOffset="119176">4476 9855 950,'0'0'64,"0"0"-64,0 0-23,0 0 15,0 0 8,0 0 0,0 0 0,92 54 0,-71-50 0,0-4 18,3-9 39,14-24 22,15-18-25,24-20-35,16-11-19,13-4 0,7 0-22,0 10-47,-8 11-90,-6 16-94</inkml:trace>
  <inkml:trace contextRef="#ctx0" brushRef="#br0" timeOffset="119620">6721 9765 891,'0'0'95,"0"0"-95,0 0-11,0 0 11,0 0 0,58 100 3,-43-79 1,0-8 6,3-12 16,6-1 44,14-26 18,15-21-26,21-24-30,16-14-30,16-10 1,10-3-3,5 5-35,-2 8-114,-8 11-142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0:33.39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10988 3820 443,'0'0'199,"0"0"-166,0 0 10,0 0 22,0 0-32,-16-91 4,11 74 10,1-3-1,-1 1-12,-2 3 14,1 0-2,-3 1-15,-2 0 12,-3 3-24,-3-3-12,-4 4-1,-1 0-1,-3 0-1,-3 5 5,-1-2 3,-5 2-1,0 2-7,-4-2-3,-1 3-2,-1 0 1,-6 2 0,1 1 3,-4 0-1,0 0-2,1 0 0,-1 3-2,1 10 1,-6 4-2,-1 5 3,-3 3 1,-3 10-1,3 1 0,-1 11-4,5 2 2,1 8-1,-2 6 2,1 2 1,3 9-3,2 3 0,2 3 2,6 4 2,5-2-2,2 2-1,4 7 2,2 0 0,1 5-3,4 5 3,2 7 2,4 1-1,0-2 0,1 0-1,2-1 0,0-3 0,0-2-2,3-2 2,1-5-1,4 0 0,2-2 1,1-5 1,3 1-1,0-3-4,1-4 4,14-6 0,4-8 0,2-4-3,-1-2 1,2-4 1,0 0 0,1 1 1,4-4-1,1-4 0,2 1 1,1-6 1,1-1-1,1-1 0,-1-3-1,5-2 0,1-4 1,-1-3 2,4-4-2,-2-4-1,0-4 1,0-3 1,2-2-1,3-3 0,4-1-1,6-5 3,5-3-2,4-2 0,3 0 0,1-8-3,7-11 1,3-2 1,5-5 0,-2 3 0,-5-3-2,1 1 2,-6-1-16,0-2 0,2-3 15,-1 0-1,1-7 3,1-2-3,3-2 3,-1-5 0,-1 0 0,-7-3 0,-4-1-1,-3 2-1,-4-2 4,-5-2-4,-5 0 4,-4-7-4,-6-4 4,-4-2-4,-3-5 5,1-1-3,2-1 25,-1-6-18,0 0 0,-1-3 4,0 3-11,-3 1 0,-5 1 2,-7 0 0,-5 0-2,-7 2 3,-3-1 0,0-4-3,-7-9 23,-6-9 7,-3-2-10,-1-5-6,-2 3-6,-4-3 11,-6-2-5,-5 7-11,-10 2 5,-13 10 10,-13 7 0,-17 9-7,-14 9-11,-20 13-7,-15 14-33,-18 13-25,-14 13-79,-16 9-140</inkml:trace>
  <inkml:trace contextRef="#ctx0" brushRef="#br0" timeOffset="4381">13835 343 88,'0'0'366,"0"0"-350,0 0 80,0 0-18,-21-80 2,17 61-56,-1 1 12,1-1-9,-4 1-5,2 1 7,-3 0-14,0 4-6,3-1 18,-2 1-22,0-1-1,-1 1 19,-2-2-7,1 3 9,1-1-13,0 4 16,-1 2-15,1-2-13,-2 5 5,-2-1 8,-2 0-13,-3 2-2,0 3 1,-3 0-7,-2 0 7,-1 0-2,0 0 3,-2 4-9,-1 6 9,1 3 13,-3 1-12,1 4-1,0 3-1,-2 5-1,0-1 2,-1 7 0,1 3 0,-1 3-2,-1 1 0,4-1 2,2 3 0,-1-3-1,5 0-1,0-1 3,1 0-1,3 2 0,0-3-1,3 2-1,4-3-1,0 1 3,0 3 0,1-4 1,-4 3-2,2-3 1,-2 2 0,-1 3 0,-2 0 0,1 5 3,-2 2-1,1 6-2,-2 0 0,0 3-2,1-2 2,0 0 3,1-5-3,3-2 0,2-4-3,0 0 3,3 1 0,0-4-1,-1 2 0,2-3 0,-1-2 1,1 0 0,0 0 1,0 0 0,1 3-1,1-1-3,-2 2-1,4 2 4,-1 1-1,-1 2 1,2-3 0,-1 0 2,2-3-3,2 2 1,1-5-1,0 3-1,0-2 2,0 0 1,0-1-1,0-2-6,1 1 3,2-3 2,-1 6-4,-1-4 4,-1 3 0,2 0 2,-2-1 0,3 1-1,0 0 0,3-3-1,1 1-1,5-4 2,-1-1 0,3-3 0,0 0 0,1 2-2,0-2 1,1 2 0,-1-2-1,4 0-2,-2-2 4,2-1 0,-1-5 0,2 0-3,0-5-1,0 1-3,-1 1 5,-1-2 1,-1 1 1,-1-1 0,1-1 0,0 0 1,3 3-1,2-2 0,3 0 0,1-2-1,1 1 1,1-4 0,2 1-1,-3-1 2,1-3-2,1 0 1,-4-1 0,0-3 0,-1 2 1,-4-2 1,0 0-2,1-3-2,0 0 2,5 0 0,0 0 0,3 0 0,2 0 1,2-6 0,0-1 2,-2 2-3,-3-2 0,-4 1 1,-4 0-1,-1-1 0,-3 0 1,-2-2 1,-1-2-1,1 0 0,-1-3 5,3 0-1,1-2 6,2-1-8,-3 1-2,-2 3 0,0-3 1,-1 1 2,-1-1 1,1-3-2,-1 3 3,-1-2 1,2-4 0,1 2-1,-3 0-6,3-2 0,1-2 4,-2 1-2,3-2 2,-2 1-1,2-1 0,-1-4 2,2 4-5,-2-3 5,-1 0 0,2 0-3,0-1 3,1 2-3,2-1 12,0 0-14,1 3 5,-1 0-4,-6 6 2,0-1-3,-2 2 1,0-1 0,0-2 5,0 2-3,0-5-3,-1-2 0,0 1 0,0-3 2,-3-1-2,3-2 1,-4 2 3,2-3 1,-1 2 4,1-1-6,-1-2 19,1 4-8,-1-4-9,2 0 3,-2-2-2,0 1 2,-1-1-2,-1-2-3,0-2-3,-2-1 8,0-4-5,0 2-2,0 0-1,-2 0 1,2 2 3,-1 6-2,-2 5-2,0-1 0,0-1 0,0 0 10,0-3-4,0-1-5,-3 2-1,-2 1 1,-1-1-5,-1 1 8,-2-2-4,2-3 0,-1-3 0,0-3 4,0-1-4,0-1 0,2 3 1,2 2 1,-4 5-2,4 1 1,-1 3 0,1 3-1,-1 0 0,1 1 4,2-1 0,-1 1 2,2 1-2,-3 1 1,-1 0 3,2-2 0,-2-2-7,-1 3 4,-1 1-2,-2-1 0,0 2 0,0 0 1,-1 2-2,1 2-2,1 1 0,-1 1 1,1 1 0,0 0-1,-3-1 0,3-1-3,0 3 3,1-1 1,2 0 2,-1 0-3,-1-2 1,1 3-1,-2-1 0,2 1 0,-2 0 0,0 2 0,0-1 0,-1 2-4,-2-1-8,0 3-8,-4 2-2,2 5-14,-5 4-32,-5 0-98,-8 0-47,-7 0-247</inkml:trace>
  <inkml:trace contextRef="#ctx0" brushRef="#br0" timeOffset="55596">3597 9784 273,'0'0'263,"0"0"-229,0 0-16,0 0 35,0 0 32,0 0-28,0 0-7,0 0-9,-10 0 5,10-2-15,0 2-11,0-1-10,0 1-5,0 0-5,0 0-1,0-1 0,13 1 1,17-5 0,13 1 2,19-2 6,13-2 18,11-4-7,13 2-2,11-4 6,15-2-3,10-1 3,10 1 3,3 2-6,1 0-15,0 0-3,-1-2 4,-6 1-6,-5-1-1,-10 2 1,-13 1 3,-12 5-2,-14 1 1,-13 1-1,-14 2-1,-12 1 2,-16 3-4,-15 0 0,-13 0-10,-5 0-97,-12 2-36,-23 7 1,-18-2-146</inkml:trace>
  <inkml:trace contextRef="#ctx0" brushRef="#br0" timeOffset="56131">3733 9907 646,'0'0'0,"0"0"-10,0 0 10,107-13 7,-38-3 35,22-3 50,23-6-10,26-2-17,19 1-26,14 0 12,8 4-28,4 3-15,0 3 1,-3 2-4,-12-2 7,-15 3-10,-22 3 20,-23 4-5,-26 1-2,-29 3-8,-24 2-5,-20 0-4,-11 0 0,-5 0-12,-26 5-57,-12 6-56,-11 2-112,-9-2-366</inkml:trace>
  <inkml:trace contextRef="#ctx0" brushRef="#br0" timeOffset="57022">4686 9981 449,'0'0'96,"0"0"-20,0 0 40,0 0-9,0 0-26,0 0-20,0 0 19,14-41-7,-14 41-27,0 0-21,0 0-7,-3 10-15,-12 20-1,-10 15 1,-7 10-3,1 6 1,0 1-1,1-3 0,4-1-3,3-6-21,4-7-42,5-7-40,2-8-3,3-10-23,2-11-123</inkml:trace>
  <inkml:trace contextRef="#ctx0" brushRef="#br0" timeOffset="57374">4330 10137 894,'0'0'86,"0"0"-86,0 0-8,0 0 8,0 0 23,0 0 13,82 61 4,-48-35 11,4-1-28,3 3-8,-5 1-7,0-1-8,-5-1-3,-2-2-26,-4-4-16,0-4-24,-2-3-10,-1-7-44,-3-7-96,-5 0-118</inkml:trace>
  <inkml:trace contextRef="#ctx0" brushRef="#br0" timeOffset="57613">4953 10277 715,'0'0'95,"0"0"-75,0 0-17,0 0 9,0 0 16,0 0-5,-7 116-3,-3-79-6,-3-3 7,0-4-12,3-7-6,1-6 0,2-5-1,3-10-2,4-2 0,-1 0 3,-2 0 1,1-17 5,1-5-8,1-6 0,0-5 0,1-5 4,10 0 5,5-2 10,-2 5-4,2 5 19,-1 7-11,1 3 9,-2 6-20,1 8-11,-5 3 5,0 3-7,-2 2-3,0 19-4,-1 14 7,-2 8-3,0 1 9,-2 2-7,-1-1 1,-1-4-21,2-6-56,-1-5-6,2-7 8,1-4-17,1-8-75,3-9-77</inkml:trace>
  <inkml:trace contextRef="#ctx0" brushRef="#br0" timeOffset="58073">4936 10471 863,'0'0'80,"0"0"-30,0 0 45,0 0-13,0 0-44,0 0-11,-8-24-27,39 9 7,13-3-5,9-1 2,4-1-4,-5 4-4,-5 3-45,-5 4-105,-6 3-9,-6 1 23,-7 2-267</inkml:trace>
  <inkml:trace contextRef="#ctx0" brushRef="#br0" timeOffset="58265">5373 10314 733,'0'0'114,"0"0"-37,0 0-17,0 0 18,0 0-34,0 0-22,7-5-12,-4 5-6,3 7 1,-1 11-1,-4 7-1,1 2-2,-2 3 0,0-4-1,0-3 0,0-1-3,0-9-45,0-1-23,0-10-21,0-2-77,0 0-247</inkml:trace>
  <inkml:trace contextRef="#ctx0" brushRef="#br0" timeOffset="58552">5364 9962 1073,'0'0'111,"0"0"-68,0 0-38,0 0-5,0 0-3,0 0-88,-26-22-142,19 18-277</inkml:trace>
  <inkml:trace contextRef="#ctx0" brushRef="#br0" timeOffset="114924">3400 12233 878,'0'0'162,"0"0"-137,0 0-14,0 0-5,0 0-5,0 0-1,54-88-9,-12 68 9,9 1-1,-1 5-91,-8 2-142,-8 0-383</inkml:trace>
  <inkml:trace contextRef="#ctx0" brushRef="#br0" timeOffset="115614">2637 10131 768,'0'0'30,"0"0"-27,0 0-3,0 0-3,0 0 3,0 0 13,2 0 6,19-10 17,11-1 9,14-1-9,15-1-12,20 2 8,23-1 5,26-7 8,27 1 14,34-2-16,34-3-3,33 0-5,30 0-19,24-3-2,17 0-4,16-5 3,7-9-2,2-1 2,-5-3 11,-21 5-2,-25 6-22,-38 5 0,-38 6 1,-37 6 3,-34 4-4,-30 4-6,-32 6 3,-27 2-22,-30 0-31,-26 0-52,-16 0-153,-49 0-22</inkml:trace>
  <inkml:trace contextRef="#ctx0" brushRef="#br0" timeOffset="116086">4448 10368 1147,'101'-5'14,"44"-28"-14,50-17 4,34-10-3,26-8-1,15 0-31,-8 8-125,-11 12-73</inkml:trace>
  <inkml:trace contextRef="#ctx0" brushRef="#br0" timeOffset="124595">889 14484 825,'0'0'27,"0"0"-23,103-105 2,-57 63 6,-2 0-12,-7 7-63,-10 8-403</inkml:trace>
  <inkml:trace contextRef="#ctx0" brushRef="#br0" timeOffset="124752">696 14782 692,'0'0'502,"0"0"-472,0 0-25,126-73-5,-36 20-1,16-6-18,14 5-7,7 8-15,2 2-111,-10 2-265</inkml:trace>
  <inkml:trace contextRef="#ctx0" brushRef="#br0" timeOffset="126580">1034 10663 844,'0'0'93,"0"0"-53,0 0-22,0 0 1,0 0-19,0 0 0,0 0-1,-36-29-10,41 27 11,19-3-6,9 4 6,14-1 2,22 2 4,22 0 5,24 0 22,30 0-7,26 0 2,28-2-2,26 2-11,22-2-5,23-1 0,20-4-1,19-7-9,17-7 0,16-4 16,13-5 12,11 2-7,5-2 3,-2 0-4,-8 3-8,-14-2-2,-17 2 5,-30 4-2,-34 4-4,-38 4-1,-40 5-8,-39 3 5,-37 4-5,-33 0-2,-34 1-15,-35 2-26,-23 0-92,-57 0-103,-45-5-265</inkml:trace>
  <inkml:trace contextRef="#ctx0" brushRef="#br0" timeOffset="127180">842 10801 526,'0'0'27,"143"-17"-12,-37 2 84,32-6 1,36-4-21,41-9 0,38-1-9,38-6 8,40-2-5,35-6-30,32 3-16,29-5 1,25 3-3,13 7-5,11 3-13,-7 8 10,-10 11-10,-20 2 3,-32 3 1,-25 5-11,-40 2 0,-38 2 0,-35 3 0,-40 2-8,-31 0-31,-33 0-68,-40 0-174</inkml:trace>
  <inkml:trace contextRef="#ctx0" brushRef="#br0" timeOffset="132433">273 6469 424,'0'0'115,"0"0"-13,-86-32-22,60 23 0,1 5-24,-2 2-2,-1 2-14,1 0 22,3 0-22,6 0 12,8 0 5,8 0-23,2 0-15,0 0-9,18 0-10,31 5 0,36 2 2,44-7 18,42-9-5,40-29 3,32-11-13,25-15 6,11 1 4,5 0-3,-8 12-4,-15 8-7,-27 8 10,-20 5-11,-23 2 0,-26 1-2,-23 5 1,-23 0 0,-28 8-13,-31 4-43,-30 3-100,-30-1-123,-45 2-413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2:46.19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0 156 1204,'0'0'58,"0"0"-58,0 0-10,152-10 4,27-24-51,45-15-85,38-14-94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0:26.19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1629 426 565,'0'0'123,"0"0"-102,0 0 12,0 0-3,0 0-23,0 0-2,0 0 45,30-72-22,-30 65 6,0 1 23,0 2-16,0-3-21,0 3-8,0-3-11,0 0 3,-2-1-4,-6-1 0,-1-1 0,-2 0 2,-5 0-2,-3 0 0,-1-1 0,-6 1-2,-1 2 1,1-2 1,1 0-1,5 5 1,4 0 0,1 1 1,-1 4-1,1 0 1,-7 0-3,1 0 0,0 0 2,-2 0 2,1 3-1,-3 4-1,-3 3 0,0-1 1,0 2-1,0 0-9,1 1-3,-1 1 7,-1-1 4,-2-1-2,-2 2 3,-3 1 0,2 0 1,-3 0 2,1 4-3,-3-1-4,-1 2 4,-3-1 0,2 2 1,4 0 0,2 1 0,4-2 2,3 4-3,-1 0-5,4 2 5,1 1-1,1 4 4,1 3-6,-3 6-1,-2 4 4,1 2-1,-6 2 1,2-3 0,1 2 7,0-3-6,5 3-1,3 0-1,2 1-4,4-1 5,-3 4 6,2-4-4,-1 3-1,-2-3-1,4 0 0,-1 0-2,1 0 2,3-1 0,1 2 0,4 0 2,2 2-4,2-1 2,3 3-1,0 2-1,0-2 1,0 4-2,8 2 6,-1-2-3,4-2 0,-4-6 0,-1-5 0,-3-1-3,0-2 3,-1 0 0,-2 0-3,0 2 4,0 3-1,0 2 0,3-1 0,4-1 2,-1 1-4,3-2 4,2-1-2,0-1 0,1-1 0,2-3 0,-2-2-1,1-3 1,0 2 0,3-4 0,0-3 0,1 2 1,5-2-1,2-1-1,4-2 1,2 2 0,2 1 6,4-1-6,-1 3 0,1-2 0,-3-1-2,2-2 4,-2-1-1,3-3-1,1 1 0,3-3 3,5-1 9,1 3-4,2-2-4,-2-1-4,2 1 1,-3-2 4,1-3-5,-3 1 1,2-4 2,1-1-3,3 0 0,3-4 2,3 0 10,1-4-9,1-1 11,2 0-3,3 0 7,-4 0-1,0-6-5,-4-5-6,-2 0 6,2-3-2,-3-1 9,1-4-5,0-4 4,-4-5-13,2-4 7,-1-4-8,-1-4 7,3-3-10,-4 1 10,0-2 2,1-1-4,1 0-2,-3-4 4,-4-2-7,-3-6 3,-5 1-4,-2-5 0,-4-1 0,0 1 1,-1 1-2,1-3 1,4 2 0,-1 0 6,-1 0-7,-3 5 4,-6-2 6,-2-3-3,-3-5-1,-4-3-7,1 3 10,-3 0 0,-3 4-2,-1-1-4,0-2 2,-6-4 1,0-2-6,0 1 2,-12-1-4,-10 1-4,-5-3 4,-6 0 20,-4-2-20,-5-1 0,-2-7 10,-5-9-7,-4-5-2,-5-2-2,-9-1-1,-12 5-1,-5 1 2,-14 5 1,-10 4-19,-14 10-40,-21 15-45,-17 6-109,-16 6-158</inkml:trace>
  <inkml:trace contextRef="#ctx0" brushRef="#br0" timeOffset="3182">1992 733 912,'0'0'79,"0"0"-58,0 0-5,120-68 21,-53 41-17,13 1 6,11-2 14,3-1-19,0 0 3,-3 3-17,-7 3-5,-16 4 5,-16 4-4,-20 8-3,-20 3 0,-8 2 1,-4 2-1,0 0 0,0 0-47,-9 5-144,-16 9-83,-8 4-321</inkml:trace>
  <inkml:trace contextRef="#ctx0" brushRef="#br0" timeOffset="3692">2070 1472 458,'0'0'123,"0"0"-53,0 0 24,0 0-38,0 0 2,-84-34-25,71 30 13,1 3 1,4 1-4,1-2-3,1 1 1,-1-1 5,1 1-20,1-2-4,4 3 4,1-1-12,0-2-1,0 0-13,34-6 0,29-8 3,29-4 0,33-5 0,15-1 0,11 1-2,4 4-1,-14 2 2,-20 4-4,-29 5 4,-34 5-2,-25 1 1,-20 2-1,-11 2-7,-2 1-25,-10 0-86,-23 0-213</inkml:trace>
  <inkml:trace contextRef="#ctx0" brushRef="#br0" timeOffset="4540">2122 2256 538,'0'0'188,"0"0"-114,0 0 3,0 0-7,0 0 2,0 0-2,-54-20-6,54 20-27,0-2-27,25-3-5,28-11-3,38-10 1,34-7 8,31-4-10,21-1 3,2 6-1,-13 4 2,-22 7-4,-38 10 2,-34 1-1,-33 6 1,-23 0-3,-16 3-10,-9 1-51,-31 0-171,-18 0-258</inkml:trace>
  <inkml:trace contextRef="#ctx0" brushRef="#br0" timeOffset="5447">1847 3047 754,'0'0'112,"0"0"-62,0 0 12,0 0-7,0 0-31,0 0-23,106-38 19,2 14 36,37 1-4,20-1-40,11 2-12,9 2-2,-12 1-54,-10 0-137,-20 2-20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1:46.31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102 292 435,'-44'172'185,"24"-187"-4,1 2-43,7 1-3,5 1-37,7 1-36,0-7-19,20-1-43,15-3 1,15-6-1,14 0 0,14-2-8,16-6-5,12 3 10,-1 0 3,-10-2 2,-19 7-2,-21 6 0,-24 4 0,-15 5 3,-12 1 18,-4 1 21,0 2-13,0-2-10,-3 5-11,-5-1-4,-1 5-1,-2 1-1,-3 0-2,-5 14-2,1 9 2,0 10-1,0 8 2,6 5-1,3 8 0,5 1 1,4 1-1,0 2 1,0 6-2,7 1 1,5 1 0,-4-5 0,-4-8 3,-4-9-5,0-7 2,-4-7-1,-8-9-12,1-3-13,-2-5-9,-1-9-51,1-4-69,3 0-56,2-17-138</inkml:trace>
  <inkml:trace contextRef="#ctx0" brushRef="#br0" timeOffset="441">657 538 866,'0'0'161,"0"0"-44,0 0-9,0 0-44,0 0-9,0 0-23,30-87-24,51 75-8,41-3-2,44 0-32,25-8-111,19-15-965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1:41.09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0 255 656</inkml:trace>
  <inkml:trace contextRef="#ctx0" brushRef="#br0" timeOffset="5190">4120 0 435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1:40.09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469 69 279,'0'0'512,"0"0"-476,0 0 26,0 0 1,0 0 23,0 0-29,0 0 26,0 0-48,4-64 9,-4 62-19,0 0-3,0 1-5,0 1-7,0 0-7,0 0-2,0 0-1,-6 11-5,-16 14 4,-9 9 1,-4 8 4,-2 2-4,1 0 5,2 0-5,1-3-2,5-8-11,4-1-9,1-8 2,6-5-15,5-4 1,4-8-26,5-1-40,3-6-26,0 0-23,0-12-134</inkml:trace>
  <inkml:trace contextRef="#ctx0" brushRef="#br0" timeOffset="369">0 146 857,'0'0'92,"0"0"-55,0 0-37,0 0 1,0 0-1,0 0 60,87 28 18,-26-14-22,15 3-20,3 3-10,0 4-15,-5 2-11,-5 3 0,-6-3-1,-6 1-14,-6-3-97,-8 0-7,-9-6-9,-7-7-148,-7-8-88</inkml:trace>
  <inkml:trace contextRef="#ctx0" brushRef="#br0" timeOffset="570">869 421 475,'0'0'257,"0"0"-136,0 0-41,0 0-36,0 0-44,0 0-2,0 8 1,-3 12 1,-9 3 4,-2-1 0,1-2 0,1-2 4,1-5-1,3-6-2,3-2-5,2-4 3,2-1-3,-1 0 11,1-9 30,1-8-23,0-6-9,0-2 8,0-4 13,7-3-20,8 1-5,0 2 11,3 6-16,-3 6 3,0 6 2,-5 4 8,-1 6-13,3 1 0,-1 3-2,0 13 1,-2 5-7,-3 4 8,-3 5 0,-1-3-2,-2 2 2,0-4-8,0-4-49,0-3-34,0-5-28,0-3-30,0-4-94,-6-5-222</inkml:trace>
  <inkml:trace contextRef="#ctx0" brushRef="#br0" timeOffset="1015">869 421 656,'-88'78'236,"82"-83"-113,4 1-47,2 2-7,0-1-36,5-3-19,15-1-14,9 0-5,10 1-12,4 2-25,9 1-48,-2 0 0,-3 3-8,-5 0-19,-4 0 5,-5 0 38,-8 0 74,-6 0 6,-9 0 5,-8 0 66,-1 0 43,-1 0-21,0 0-29,3 0-21,-3 0-15,0 0-11,2 7 9,-1 4-13,2 2-4,-1 0-11,-1 0-2,1 1-2,-2-1-12,1-1-73,-1-5-10,2-7-67,1 0-263</inkml:trace>
  <inkml:trace contextRef="#ctx0" brushRef="#br0" timeOffset="1397">1340 86 1199,'0'0'63,"0"0"-35,0 0-16,0 0-3,0 0-9,0 0-30,-22-29-63,40 29-102,4 0 2,2 3-229</inkml:trace>
  <inkml:trace contextRef="#ctx0" brushRef="#br0" timeOffset="1671">1836 122 675,'0'0'241,"0"0"-161,0 0 8,0 0 1,0 0-53,0 0-8,0 0-10,-2 6-6,2-6 0,8 0-10,12 0 0,9 0-2,7-5-1,-1 0-31,2 2-98,-5 1-78,-10-1-124</inkml:trace>
  <inkml:trace contextRef="#ctx0" brushRef="#br0" timeOffset="1905">1745 360 795,'0'0'52,"0"0"-46,0 0 30,0 0 13,0 0-21,132-15-26,-73-1-2,0 2-57,-2-2-65,-2 3-201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1:42.81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320 261 391,'0'0'365,"0"0"-285,0 0 15,0 0-33,0 0-24,0 0-31,-9-17-7,6 35-10,-3 18 7,-1 10 3,-4 11 0,4 2 4,1-4-3,1-4-1,1-10 2,1-10-1,-1-13 1,1-5-2,1-9 0,2-1 0,0-3 5,-1-9 13,1-20 29,0-12-38,0-11-7,0-6-1,0-6 0,0-2 13,11 0 0,7 4-3,3 4-3,1 7-2,1 10 5,1 11-10,0 8 8,-1 5-5,-3 10-4,-2 4-1,-3 3-1,-5 0-5,-5 17 5,-4 13-7,-1 3-9,-4 6-14,-16-2-10,-5-5 15,0-5 13,-1-6 12,-1-5 1,3-1 1,2-7 13,6-1 17,2-1-1,7-2 3,2-1-10,5 3-4,0 2-18,0 6 0,12 6 3,12 5 1,9 5 1,9 2-3,6 4 3,1-3-5,-6 0-11,-9-2-107,-8-2-83,-13-6-265</inkml:trace>
  <inkml:trace contextRef="#ctx0" brushRef="#br0" timeOffset="684">7 1046 372,'0'0'368,"0"0"-275,0 0-16,0 0 19,0 0-23,0 0-15,-23 0-17,35-6-22,24-4-19,22-3 2,21 0 2,21-3-3,15 2-1,12 2 0,7 2 7,-4 6 20,-12 1-6,-24-2-21,-28 2-3,-26 1 1,-22 0 1,-18 2-44,-14 0-68,-30 0-44,-19 2-82,-13 4-366</inkml:trace>
  <inkml:trace contextRef="#ctx0" brushRef="#br0" timeOffset="1020">68 1229 861,'0'0'69,"0"0"-45,0 0 39,0 0-14,0 0-17,0 0-32,7 21 0,-7 13 0,0 9 5,0 4 12,-7 0-12,1-2-4,2-8 0,-3-7-1,3-8 1,1-8-2,-1-7 0,4-3 1,0-4 2,0 0 6,0-10 9,0-15 38,0-11-51,0-11 0,0-1 1,0-7 11,1 1 8,12 4-10,3 3 8,6 9-16,2 7 6,2 8-12,3 8-2,2 5 2,0 7 0,-2 3-1,-4 0-4,-4 17 2,-6 5-6,-9 7-1,-6 2-16,-3 1-8,-19-2 11,-10-2-6,-4-3 24,-2-5 2,-5-1 4,4-5-1,3-2 21,7-3-4,9-1 4,9-4-5,7-1-6,4 4-4,0 2-6,16 4 4,10 5 4,5-1 5,3 0-11,1 0 1,-1 0-5,-1 1 4,2-2-4,0-3-29,0 0-17,4-7-69,-4-6-76,-4 0-149</inkml:trace>
  <inkml:trace contextRef="#ctx0" brushRef="#br0" timeOffset="1618">619 1331 813,'0'0'125,"0"0"-57,0 0 19,0 0 3,0 0-32,0 0-30,41-54-10,-36 54-15,-2 15-2,-2 18 0,-1 5 5,0 10-6,-3 1 3,-9 1-3,3-4 0,0-4-5,2-7-36,-2-4-26,3-7-59,0-6-7,-2-8-10,1-10-87,3 0-120</inkml:trace>
  <inkml:trace contextRef="#ctx0" brushRef="#br0" timeOffset="1885">526 1542 866,'0'0'94,"0"0"-4,0 0 21,0 0-45,0 0-28,0 0-6,-14-12-15,14 12-9,0 0-2,6 0-6,18 0-1,11 0 1,8-2 0,9 0 0,6-1-20,3-1-28,4 1-63,-6-3-56,-7-4-259</inkml:trace>
  <inkml:trace contextRef="#ctx0" brushRef="#br0" timeOffset="2121">1136 1391 928,'0'0'128,"0"0"-54,0 0 20,0 0-39,0 0-3,0 0-20,0 0-13,11-32-11,-11 47-8,0 16-1,0 12-3,0 8 4,-2 2 0,-4 0-33,-1 0-49,2-8-75,1-11-117,2-16-452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1:45.37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325 20 696,'0'0'154,"0"0"-82,0 0 7,0 0 40,0 0-45,0 0-48,7-21-7,-7 28-19,-21 26-2,-9 11 2,-6 15 4,-1 1 1,3 5-5,4-3 0,3-4 0,3-8-29,5-8-55,4-11-64,2-10 7,5-14-109</inkml:trace>
  <inkml:trace contextRef="#ctx0" brushRef="#br0" timeOffset="270">14 175 717,'0'0'190,"0"0"-75,0 0-68,0 0-3,0 0-36,0 0-6,-25 20-2,38 6 27,11 4-12,6 3 1,6 4-6,6-2 4,1 2-13,-3-2 3,5 0-1,0-1-3,-5 0-5,-1-6-36,-4-5-110,-9-2 40,-4-9-95,-2-6-101</inkml:trace>
  <inkml:trace contextRef="#ctx0" brushRef="#br0" timeOffset="501">545 589 481,'0'0'355,"0"0"-241,0 0-8,0 0-19,0 0-67,0 0-20,0 1-8,0 21 8,-1 7 0,-11 3 1,-3-2 1,0-3 1,0-6-3,-1-4 0,4-6-5,0-4 4,5-6 1,1-1 1,1 0 5,2-15 6,3-10-1,0-6-11,0-6 3,17-2-2,5-5 4,5-1-2,2 2 4,1 7-7,-3 7 10,-6 11-4,-5 7 0,-5 8-1,-2 3-4,-3 0-1,-3 22-8,0 12 8,-3 9-5,0 3 5,0 3 6,0-3-6,0-6-3,0-3-19,0-8-21,0-7-18,0-5-21,0-4-8,-6-5-17,-4-5-32,-2-3-69,-2 0-143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2:01.55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391 1394 737,'0'0'96,"0"0"-55,0 0 1,0 0-11,0 0-1,0 0 20,0 0 1,-15-40-4,13 38-8,1-1-9,-1-1-10,-1 1 1,0 0-13,-4 0 1,-2 2 0,-3 1-9,-6 0 0,-7 0 2,-5 8 0,-6 12 1,-1 8-1,-2 3 0,-1 4-2,3 5 1,4-1-3,9-5 2,10-1 0,10-9 0,4-6-4,4-4 1,17-10 2,3-4-5,9-4 6,4-21-14,0-10-24,-1-5-12,-6-5-18,-8-1 41,-9 2 23,-7-3 4,-6-4 16,0-2 24,0-4-3,-10 2-5,1 7-5,1 6-4,2 9 11,3 9-4,1 9-6,2 4 0,0 8-6,0 1-5,0 2-7,0 0-6,0 16-3,12 24 0,1 24 3,-5 17 4,-3 12-4,-4 3 0,-1-2-11,0-5-23,0-10-36,0-7-51,0-13-92,0-16 16,0-15 154,0-20-539</inkml:trace>
  <inkml:trace contextRef="#ctx0" brushRef="#br0" timeOffset="677">722 925 81,'0'0'749,"0"0"-682,0 0 2,0 0 6,0 0 2,0 0-32,5-29-45,-10 71 1,-10 20 1,-3 20 6,3 14 0,0 11-8,6 5 0,6-6 2,3-16-1,9-21 0,20-21-1,8-16 2,8-15 0,4-17-2,2 0-4,1-24-62,-6-8-76,-1-13-32,-9-9-243</inkml:trace>
  <inkml:trace contextRef="#ctx0" brushRef="#br0" timeOffset="1043">1271 705 508,'0'0'338,"0"0"-243,0 0-8,0 0 3,0 0-22,0 0-23,0-11-16,0 11-15,6 0-6,0 8-7,6 20 1,-3 12 0,-2 8-2,1 6-1,-4-5 1,4-8 1,-1-8-1,3-15-5,-2-7 5,0-10 0,1-1 0,4-8 1,3-20 1,8-9 1,1-11-3,4-3 0,-1-4-2,2-1-22,0 5-32,-4 9-90,-4 11-88,-2 9-296</inkml:trace>
  <inkml:trace contextRef="#ctx0" brushRef="#br0" timeOffset="1411">2048 609 932,'0'0'106,"0"0"-32,0 0 8,0 0-30,0 0-32,0 0-13,-45 62-1,25 2 5,-6 17-3,-3 10-7,-4 11-1,-3-8 3,1-5-1,7-17-2,4-14 0,11-19-34,5-16-44,7-13-120,1-10-114</inkml:trace>
  <inkml:trace contextRef="#ctx0" brushRef="#br0" timeOffset="1657">2036 1010 866,'0'0'124,"0"0"-74,0 0-32,0 0-15,0 0 8,0 0 12,2 117-11,-2-71 3,-3 1-14,-6-7 3,0-5-4,-2-8 0,4-10 2,0-7-1,2-6 1,2-4-1,0 0 15,0-14 2,3-13-7,0-7 8,0-10-9,9-6 23,10-8 0,7-3-2,7-6-6,7 0-7,8 5-6,4 1-12,2 12 0,2 8 0,1 11-24,-8 12-32,-6 9-91,-19 9-65,-21 12-148</inkml:trace>
  <inkml:trace contextRef="#ctx0" brushRef="#br0" timeOffset="2018">1990 1282 772,'0'0'179,"0"0"-158,0 0-15,110-42-6,-47 5-16,3 2-53,-6 0-22,-10 6-58,-13 10-165</inkml:trace>
  <inkml:trace contextRef="#ctx0" brushRef="#br0" timeOffset="2146">2397 1137 556,'0'0'146,"0"0"-70,-35 90-17,27-57-32,2 2-1,0-1-14,2 0-6,1-6 5,-2-5 52,5-10-40,0-6-18,0-6-5,0-1 7,0-8 23,0-20 19,12-8-28,0-11-3,4-3 18,3-7-8,4-2 3,3 2-1,0 6-13,0 13-2,-7 16-1,-4 8-1,-4 8-3,-2 6 0,1 0-6,1 7-4,-2 20 0,-1 6-1,-5 13 1,-3 3-2,0 1-1,0 2-24,-8-5-23,-3-8-80,2-8-70,-3-11-149</inkml:trace>
  <inkml:trace contextRef="#ctx0" brushRef="#br0" timeOffset="2557">2373 1330 674,'0'0'262,"0"0"-190,0 0-11,0 0 13,0 0-35,0 0-29,8-22-9,46-2 2,4-1-3,1 0 1,-3 5 0,-4 5-1,-6 4 2,-10 7 0,-11 1 25,-13 3-19,-10 0-7,-2 11 2,-2 13 10,-13 12 1,1-3-8,1 1-6,5-4 0,8-9-1,0-7-6,8-4-13,12-9 13,4-1 1,1-1 6,-1-16-1,-7-4 3,-6-2 2,-9-4 21,-2-1 3,-7-4 8,-12-1-21,-3 2-3,0 2-9,2 0-3,4 5-7,7 3-33,4-4-53,5-5-160,0-6-353</inkml:trace>
  <inkml:trace contextRef="#ctx0" brushRef="#br0" timeOffset="3017">3046 0 1187,'0'0'64,"0"0"-52,0 0-8,102 60 0,-38 4 14,5 26 0,-1 28 6,-15 24-9,-19 22-10,-21 11 3,-13 1-8,-34-8 0,-15-27 2,-9-28-2,1-30 0,7-25-1,7-18 1,11-14-6,6-12-55,10-11-22,8-3-39,4-3-40,4-18-114</inkml:trace>
  <inkml:trace contextRef="#ctx0" brushRef="#br0" timeOffset="3706">476 2413 390,'0'0'397,"-87"12"-321,63-12-22,13 0 42,11 0-3,8-3-44,34-17-37,27-15 1,38-11 11,41-18-8,41-16 23,41-12-3,27-5-24,23 2 2,16 5-13,6 7 20,3 9-2,-17 10 2,-23 13 14,-42 8-13,-50 9-22,-54 12-5,-50 4-26,-41 8 1,-28 4 2,-31 6-49,-32 0-60,-25 6-115,-28 11-304</inkml:trace>
  <inkml:trace contextRef="#ctx0" brushRef="#br0" timeOffset="4141">1750 2353 385,'0'0'340,"0"0"-263,0 0-18,0 0 11,0 0 28,0 0 8,54-83-24,-54 79-24,-3-1-17,-14 5-19,-11 0-18,-8 19-3,-7 12 3,-2 11-2,2 7-1,9 0-2,8-4-2,14-7 3,11-8-5,1-9 3,6-9-7,16-9 4,8-3-2,9-10 6,4-22 1,-3-6-1,-2-6 1,-12-3-14,-9 1-6,-10-5 10,-5-1 9,-2-8 2,0-11 1,-6-1 4,-5 5 12,5 8 2,0 17 3,5 14-1,-1 10 4,2 8 2,0 7-10,0 3-9,0 0-4,0 13-5,9 27-7,3 25 7,0 17 5,-4 11-4,-4-4 0,-1-7-2,2-11-20,0-8-42,0-15-61,1-19-177,2-19-289</inkml:trace>
  <inkml:trace contextRef="#ctx0" brushRef="#br0" timeOffset="4659">2223 2149 886,'0'0'112,"0"0"-94,0 0-9,1 92 13,-4-49 7,-6 4-11,-4 2 8,4-4-1,1-5-17,1-9-3,4-9-5,0-10 0,2-7 4,-1-5-2,-1 0 0,-1-10 43,-1-18-19,-1-13-13,2-8 3,2-13-3,2-9 9,0-8 0,2-2-5,14 0 8,3 14-11,4 14-3,2 12-4,1 12-1,-1 6-2,-1 7-2,-5 8 0,1 5-2,-4 3 0,-1 6-3,-6 19-6,-9 12-1,0 8-14,-11 6 3,-14 4-2,-6-3 8,-4-1 4,-2-6 7,-4-7 4,0-7 0,4-4 0,2-9 2,10-2 2,9-6 5,8-7 6,8 4-3,0-3-12,5 7 1,22 5 5,10 0-6,12 6 4,8 2-4,5 8 4,7 1-4,4 8 0,5 1 0,-5-3 3,-10-8 1,-16-9-4,-15-8-3,-16-7-17,-9-4-31,-7-3-67,0 0-75,-10 0-74</inkml:trace>
  <inkml:trace contextRef="#ctx0" brushRef="#br0" timeOffset="7300">4311 1045 915,'0'0'89,"0"0"-36,0 0-32,0 0 7,0 0 9,0 0-13,97-39-2,-73 29 5,5-1 16,3-2-24,7-1 0,8 1-15,5 2-3,-2 5-2,-2 5-8,-5 1-16,-10 0-55,-6 14-116,-12 4-31,-9 5-179</inkml:trace>
  <inkml:trace contextRef="#ctx0" brushRef="#br0" timeOffset="7576">4308 1549 800,'0'0'30,"0"0"12,0 0 29,108-28-6,-48 2-33,7 1-10,6 3 9,-3-1 24,0 5-16,-7 2-32,-5-2-7,-6-1-118,-7-5-122,-5-4-328</inkml:trace>
  <inkml:trace contextRef="#ctx0" brushRef="#br0" timeOffset="7831">5802 732 907,'0'0'36,"0"0"1,0 0 4,0 0 4,-72-80-6,46 78 6,-6 2-6,1 11-20,-5 26-12,-5 14-2,-1 14 8,6 4-11,6-4-1,12-3 2,12-5-2,6-13-1,8-5-5,22-15-4,9-12 4,9-12 0,9 0 5,4-19 1,0-18 1,-1-7 3,-6-8-5,-12-4 2,-16-5 9,-21-6 23,-5 0 8,-37 1-5,-22 8-10,-12 8-27,-5 15-13,4 6-20,6 4-32,8 1-137,8-2-689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1:34.32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62,'0'0'0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2:20.74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29 83 915,'0'0'56,"0"0"3,0 0-28,0 0 24,0 0 9,0 0-33,0 0-13,0 0-5,-29 0-11,59 0 0,11-5-1,11-14-2,3-3-12,-3 4-60,-12 5-121,-12 7-49,-14 6-232</inkml:trace>
  <inkml:trace contextRef="#ctx0" brushRef="#br0" timeOffset="201">90 274 813,'0'0'115,"0"0"-47,0 0-43,0 0-8,0 0 4,92-20-21,-38-10-33,-1-5-51,-6 1-121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1:09.35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0 682 372,'0'0'155,"0"0"-117,0 0-33,0 0-2,0 0-2,0 0 13,30 0 58,-5 0-6,5 0-9,9-2-13,3-3-6,7-1-4,6 3-21,5 1-4,2 0-6,4 1-1,9-3 2,10 1-2,9-2 2,6 1 1,10-3 2,-1 0 1,6-2-2,7 1 0,-1-1 4,0 0-8,0-3 5,3 4-4,4-2-3,2 0 0,5 3 0,0-3 0,-5 0 2,0 3-2,-8-1 3,-1 2 0,-8-2-3,0 1-2,-2-4 2,4-1 6,-5-1-6,1 1-5,-6 2 4,0-2 1,-2 4 5,3 1 2,-6 0-2,0 0-5,-3-3 12,1 3-10,2 0-1,-3 3 3,2-4-4,3 3 3,1-4 0,5 0-2,8-3 6,2 0-6,3-1 6,-3 2-5,-1-2-1,-1 3 0,0-1-1,2 1 7,2-1-6,0 2 0,1-1 6,2 0-5,3 3-2,1-1-3,1-1 3,5-1 1,5 1 0,-2-3 3,3 3-4,-5-4-1,-1 2 1,1-1 1,-5 5 3,-7 1-4,0 2 2,1-2-1,-1-2 4,5 0-3,0-1 1,-2 1 0,0 1-3,-1 0 4,-3 1-2,-5 0 0,-4 1-2,-1-1 4,-1-1-2,-1 3-2,0 1 2,-5 0 1,-1 0-3,-6 2-2,0 1 2,-3 0 0,-3 0 0,3 0 0,-3 0 0,0 0 0,3 0 1,0 1 0,0 5-1,0-3 0,-3 1 0,-4-3 0,-5 1 0,-2 2-3,-6-1 3,-5 0 0,-4 0 1,-1 2-1,0-3 0,2-1 0,-4 1-1,-2 0 1,0 3 0,-2-1 4,0 0-4,0-2-1,-2 2 0,-3 0 1,-2-1 0,-6 2 0,-1-1 1,0-2 0,2-2-1,0 0-4,0 0 4,-2 0 1,-5 0-1,-2 0 0,-9 0 1,-4 0-1,-11 0 0,-7 0 0,-3 0 0,-3 0 3,0 0 2,0 0 4,0 0-4,0 0-5,0 0 1,0 0-1,0 0 0,2 0-2,1 5 0,0 8 2,2 6 0,2 5-4,0 4 5,4 4-2,5 8 2,1 5-2,2 4 3,2 5-2,-3-2 0,-1 5 3,-1-1-3,-3 2 0,-3 1-3,1 0 2,-1 2 1,-1-3 2,2 0 0,0-2 0,2 1-2,-1-1-2,1 2 2,-1-3 1,0-3-1,0-4-1,1-3 1,2-6 1,0-3-1,0 0 0,-1-3-2,0 1 3,0 2-1,0-1 3,2 3-3,0 1 0,2 4 2,1-1-1,3 2-1,0 2 0,-2 1 1,0 2-1,-2 1-1,1 2-4,0 2 5,2 1 1,0-1 4,-3 5-3,2 0 0,-6 5 4,-2 4-6,-2 6 1,-3 1-1,-3-1 0,-1 2 0,-3 0 2,2 1-2,-2 2 0,0 1 0,0 1 1,0-2-1,0-3 0,0-3 3,0-8-3,0-1 0,0-5 1,0-3-1,0-2 0,0-5 0,0-5 0,-2-3-1,2-5 1,-1-8-1,1-2-2,-3-4 3,1-4 5,1-1-5,-2-6 0,2-1 0,-1-3 0,1 0-1,-4 0 1,0-1-1,-1 0 1,-4-2 1,-3 0 1,-4-2-1,-1 1-1,-6-3 1,2 0-1,-4 0 3,-3 0-2,-3 0-1,-8 0 1,-2 0 3,-7-3-4,-5-2 2,-4 4 6,-6-5-8,-3 5 2,-6-2-2,-3 0 3,-9 2 0,-3-1-4,-2-1 1,-1 3 0,-1 0 3,-2 0-1,-3 0-4,0 0 2,-2 8-2,-1-1 1,2 1 2,-5 2-2,-3-2 3,0 2-3,-1-2 4,2 1-1,2 0 0,-4-2 2,1 0-2,2-1-2,1-1-3,1 0 0,-1-1 3,-1-1 0,1 2 6,-3-2-1,3 1 1,0 0 3,0-1-9,0-2 1,-3 2-2,2-1 1,1 0 0,0 1-4,1-1 5,-2-1-1,-2 0 0,1-1 3,0 0-3,3 0 12,1 0-10,-5-2 5,-3-4-6,-6 5 3,-3 1-4,-3 0-3,-2 0-4,-7 0 7,-3 0-1,-4 1 1,-1 5 1,-3-2 5,-1 0-3,-6 3-3,1-1 0,-1 1 0,3-1 4,0 2 11,4-2-10,0 4-5,-2-3 3,7 1-2,-5 3 3,5-4-6,2 3 2,1-3-3,1 3 3,7-2 3,3-3-2,2 1 2,4-2-1,3-2-2,4 0-5,0-2 1,3 2 4,0-1 1,0-1 0,-1 2 2,1-2-3,-3 0-1,0 0 1,-1 0 2,1 0 0,0 0-2,6 0 0,4-2-6,2-1 6,1 1 0,2-4 0,0 3-2,0-1 3,-2 0-1,2-2 2,0 0-1,-3-1-2,3-2 2,3 1-1,11-3 3,9 1-4,7-3 1,3 1 0,0-1-1,0 0 1,1 2-3,0-1 3,4 5 2,2-1-2,2 1 0,4 0 0,5 3 0,1-2 0,3 1 0,3 0 0,-1 1 4,3 0-8,-2 2 5,-1 1-1,-1-1 0,1 2-1,-2 0 0,5 0-1,1 0 2,3 0 0,8-2 0,1 2 0,6-2-1,-1 1-3,-5 1 2,6-5-5,-4 3 5,2-1 2,-1-2 0,5 1 1,-2 0-1,6 0 0,1-2 2,1 1-2,-2-2-2,0 1 0,0-4 2,-1 3 0,-1-3 0,-1 0 0,2 3 0,-1-3 1,-1-1-1,-1 1 1,1-2-2,-1-2 3,-1-1-4,-2-2 2,5-1-1,-1-1 1,-1-4 0,4 0-1,-3-1 1,5 2 0,-1 2 6,-1 0-4,2-1 1,1 3-1,1-2-1,-1 3-1,0 0 4,-2 1-4,0 0 0,2-3 2,0 2 2,1 0-1,-2-1 1,1 0-3,0 1 8,0 0-5,0 0 2,-1-3-4,1 2-1,1 0 2,-1-2 2,3 1-5,2 2 1,-1 1 4,1-3-5,-1 1-7,-3-4-17,-9-4-103,-7-10-279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2:1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2392 87 882,'0'0'33,"0"0"-18,0 0-5,0 0 1,0 0 9,-79-63-20,61 56 34,-1 1-21,-3-1 19,-4 4-26,-4 3 26,-6 0-9,-9 0-23,-7 4-2,-8 11 2,-10 3 0,-1-2 0,-8 4-3,1 5 2,-1-2-1,1 3 2,-1 5 4,-4-1-4,-1 0 0,-2 2 4,4-3-4,5 2-4,7 0 3,2-1 1,7-1 0,0 3 5,1 1-5,0 7-5,-1 8 5,-3 6 1,0 6-1,-5 2-2,2 6 2,4 0 0,5 2 0,9 4 7,7 0-2,9 7-2,6-1 9,7 1-8,3 2-3,4 3-1,2 0 0,4 5 0,4 0-3,3 7 3,0-1 2,3 3 2,12 0-1,4 1-2,6-1 0,4-4-1,2-3 0,6-7 5,4-7-4,6-6-1,3-4 0,6-8 0,3-3 2,2-3-2,0 2 3,-1-1 2,-1-1-5,2 2-1,2-8 1,3-3 2,-1-8-2,5-2 1,2-10 0,3-3-1,4 1 0,-3-5-1,3 0 1,-9-5-5,0 0 4,0-1 2,-1-6-1,1 2 0,1-5 0,0-1-2,3-2 2,5-1 0,1 0 2,2 0 4,1-4-6,-1-7 0,5-2 5,-1-3-5,4 2 0,-2 2-1,0-4-2,3 2 3,0 0 0,0 1 0,-3 4 0,0 0-1,-2-1 0,-1 3 1,2-3 1,-2-1-1,12-5 0,4-1 1,7-3-1,4-1 0,-2 3 0,-4 1 0,-3 1 2,-9 5-2,-6-2-6,-8 1 2,-5-4 4,-2-5 3,2-2-3,2-10 6,10-7 1,11-6-3,5-10-1,11-1 5,1-4 7,0-4-15,-5 6 1,-12 3-1,-13 2-2,-14 6-7,-12-7 6,-7 2 3,-10-3 4,-4-6 13,-3-6 17,4-2 1,-3-8-18,3-4-11,0-5 1,-2-5-4,0 3 2,-11 3-4,-7 7-2,-11 4 2,-8 5 3,0 0-2,-20 9 7,-9-1 3,-3 5 1,-7 1 1,0 2-4,-4 2-7,-3 1 7,-5 4-9,-7 2 0,-7 3 3,-6 3-3,-1-3 6,-6 2-5,-3-3 2,-4 0 0,-3-1 1,0 1-5,-2 4 0,2 1 0,-2 4 7,1 3-6,-2-2 6,0 8-7,0-2 0,-8 0-4,-2 1 3,-5-1 2,-4 1-2,-2 1-1,-3 5 2,-3 2-1,-1-1 2,0 2 1,0 1-2,2-3 2,2 1-2,-3 2 2,-3 1-1,-4 4-1,-8 8 0,-13 3 6,-11 8-6,-6 13-27,-5 8-15,7 0-49,12-2-75,11-6-150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3:07.61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4254 168 594,'0'0'99,"0"0"-16,0 0-25,-2-99 20,-1 77-16,-1 4-6,0 3-7,2 1-1,1 4 2,-1 5-18,2 4-13,0 1-6,0 0-13,0 30-9,0 40-13,3 50 20,-1 57 2,-2 40 4,0 30-3,0 11 3,0-7-1,0-11-1,0-26 0,0-30-1,0-36-2,1-35 1,4-27 0,-3-22 0,-2-19-8,0-19-36,0-21-96,0-10-65,0-40-334</inkml:trace>
  <inkml:trace contextRef="#ctx0" brushRef="#br0" timeOffset="48299">1530 6488 281,'0'0'148,"0"0"-148,0 0-33,0 0 6,0 0-193</inkml:trace>
  <inkml:trace contextRef="#ctx0" brushRef="#br0" timeOffset="87620">330 6964 831,'0'0'51,"0"0"-5,0 0-20,-89 13 4,59 39-22,-4 29 1,-8 38 10,0 39 34,2 23 0,10 12 3,18-3-31,12-15-20,15-19 3,25-25-8,10-28 2,6-23 0,2-24 2,2-20-4,7-18 1,-1-15 1,1-3-2,1-14-24,-5-17-67,-3-11-73,-12-12-4,-11-7-203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3:06.34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747 194 742,'0'0'70,"0"0"-52,0 0 17,0 0-10,0 0-14,0 0 1,0 0-6,53-24 10,-19 2-3,9-3 1,2 0-6,4-2-6,3 1-1,-4 6-2,-5 4-2,-7 7-55,-15 9-116,-12 0-100</inkml:trace>
  <inkml:trace contextRef="#ctx0" brushRef="#br0" timeOffset="231">792 495 791,'0'0'49,"0"0"-46,0 0 13,0 0 27,109-56-8,-50 12-25,9-2-8,3 1-2,0 5-10,-6 10-89,-5 8-175</inkml:trace>
  <inkml:trace contextRef="#ctx0" brushRef="#br0" timeOffset="23380">1832 4050 17,'0'0'52,"0"0"-42,0 0 10,0 0-6,0 0 14,0 0 35,0 0-12,0 0-18,-33 15-22,30-15 29,1 0 0,1 0-24,-1 0 4,0 0-8,2 0-9,-2 1 4,1 0-4,-1 2-3,-1 1 0,3 2-1,0 1-3,0 1-8,0-1 3,0 2-30,0 1-30,0-3-13,0 1-138</inkml:trace>
  <inkml:trace contextRef="#ctx0" brushRef="#br0" timeOffset="25539">1628 2565 311,'0'0'31,"0"0"-18,0 0 26,0 0-13,0 0-14,0 0-5,-24-64 24,21 56 4,0-2-34,0 0 0,1 0-1,2 1 1,0-2-2,0-1 1,0 0-4,0-1 4,0-2 0,0 1 0,0-2 17,0 0-8,2 1 27,-1 1-35,-1 0 20,0 0 29,0 1-14,0 0 38,0 1-35,0 0 21,0 3 3,0-1-32,0 3 7,0 4-3,0 1-8,0 2-16,0 0-11,0 9-14,0 26-4,0 33 16,0 39 2,0 37 4,-4 40 0,-10 21-4,-1 12-1,3-13 1,2-35 6,1-30-6,6-39-10,0-28 10,0-19 6,0-16-6,0-16-2,1-9 2,1-8 0,1-4-9,0 0-70,0-16-44,9-23-127</inkml:trace>
  <inkml:trace contextRef="#ctx0" brushRef="#br0" timeOffset="39754">1717 2522 332,'0'0'72,"0"0"-56,0 0 25,0 0-35,0 0 12,0 0-14,-39-92 0,30 77-4,0-1 38,3 1-16,-1-2 43,1 2-12,0 1-13,-1 3 6,2 0-11,-1-1-3,1-1 9,1 1-7,-3 1-15,1 1 11,1 0-6,1 2-12,2 1 9,-1 3-6,0-2-7,3 3-2,0 3 0,0 0-4,0 0-2,0 5-9,0 24 4,0 22 5,0 25 0,0 27 0,0 24 0,-7 28-2,2 10 4,-1 12-3,0-4 1,-1-12 0,0-17 0,-1-22-1,2-20 1,1-18 0,4-17 2,-1-3-2,2-5 0,-1 1-1,1-9 1,0-4 0,0-9 0,0-4 1,0 1-1,0 3 0,0 1 0,0 1-1,0 2 0,0-5-8,0-4 0,0-8-1,0-8 4,1-4 1,1-3 2,-1 0 3,-1 1 0,2 5 1,-2 5-2,0 0 1,3 2 0,0 1 1,-3-6-1,3-1 0,2-2-1,-4-5 3,1-3-4,1 0 2,-1-2-3,1 3 3,0-1-2,0 3 2,0 1 0,0 2 1,-1 0 0,-1 1-2,1-3 2,-1-2-1,1-1 0,-2-5-1,0-2-2,0-1 3,0 0 1,3 0 1,-3 0 2,3 0-2,4 0 4,1 0-2,1-7 10,4 2-2,-4-5-12,5 4-1,-1-2 1,2 0 3,4 1-3,6 0-2,4-1 2,4-1 6,4 0-6,3-1-1,3 1 1,1 1-1,-2-2 1,4 1-5,0-1 5,8 0 3,1 2-2,5 0-1,-1-2 0,-1 4 0,-1 1 1,-1-2-1,-1 2 0,-3-2 0,0 2 0,-4-3 0,-1 4 0,-3 1 0,-4 2 0,-3 1-4,-2 0 4,-6 0-3,0 0-10,-2 0 4,-3 0 1,-2 0 4,2 0 1,-6 0-5,-2 0-14,-5 0-8,-1 3-39,-6 1-52,-4 2-138</inkml:trace>
  <inkml:trace contextRef="#ctx0" brushRef="#br0" timeOffset="43435">1574 4170 692,'0'0'83,"0"0"-39,0 0-15,0 0-6,0 0-6,0 0-17,-66-3 0,38 23 0,1 4 0,-7 3 1,-4 7 0,-7 13 0,-11 13 13,-10 20-7,-16 21 7,-13 19-2,-10 21 2,-2 12 47,4 14-18,10 1-25,14-6 3,18-8-3,19-16-12,11-13 2,13-14-3,11-15-5,7-17 0,4-13 1,23-11 1,10-8 0,14-11-2,15-6 2,7-10 9,12-7-11,3-3 4,3-9-4,-5-1 2,-14 0-2,-11 0 0,-15-1 0,-16-6 1,-6 1 0,-9 2 2,-9 0 2,-1 2 0,-5 2 7,0-3 11,0 0 1,-5-2-18,-3-1-6,-3 2-16,0-2-15,4 2-26,-1-5-56,8-6-38,0-6-71,0-9-382</inkml:trace>
  <inkml:trace contextRef="#ctx0" brushRef="#br0" timeOffset="43954">1143 6064 776,'0'0'97,"0"0"-18,-86-1-10,70 1-23,9 14-31,7 11-14,0 13 1,1 9 2,18 9 6,7 0-4,8 3 1,3-5-2,2-3-5,-3-7 1,-9-7-2,-8-4 2,-13 3-1,-6 2 3,-13 7 15,-24 7 33,-17 8-20,-16 5-27,-18 8 4,-9 10-8,-6 6 0,1 4-1,7-7-6,22-14-46,18-11-50,22-17-31,19-15-108,11-16-254</inkml:trace>
  <inkml:trace contextRef="#ctx0" brushRef="#br0" timeOffset="82475">1545 3833 474,'0'0'398,"0"0"-372,0 0-25,0 0 25,-96-17 1,71 17 4,0 0 14,3 0-6,-2 0-5,-3 7-1,-4 8-9,-5 10-16,-10 13-3,-11 14-5,-3 21-1,-4 27-2,-2 30 3,5 33 14,8 20-4,4 17-3,7 9-3,6-8-4,6-17 0,18-24 1,8-21 9,4-20-8,7-20 0,13-20 7,6-18-5,4-19 2,0-14 0,0-10-6,-3-10-1,-4-8-1,-3 0-60,-4-23-68,-7-19-39,-9-18-242</inkml:trace>
  <inkml:trace contextRef="#ctx0" brushRef="#br0" timeOffset="83037">846 4319 763,'0'0'49,"0"0"-9,0 0-8,-120 40 1,67 39-20,-10 45 8,-1 41 5,9 29 18,14 16-19,19 2 5,16-15-9,6-13 2,0-19-11,0-30-9,8-22 19,9-28-11,7-22-2,6-19-8,4-14 2,-4-12-3,-5-12-3,-11-6-5,-3 0-81,-10-23-23,-1-9-113</inkml:trace>
  <inkml:trace contextRef="#ctx0" brushRef="#br0" timeOffset="83338">82 6294 786,'0'0'105,"0"0"-100,0 0-4,103 100 8,-63-72-6,-4-2 5,1-8-1,-4-8 1,3-10 20,7 0 26,-1-32 30,10-19-16,6-17-42,6-11-26,8-7-5,5-3-8,-2-6-133,-9-1-129</inkml:trace>
  <inkml:trace contextRef="#ctx0" brushRef="#br0" timeOffset="87919">1352 4313 967,'0'0'83,"0"0"-16,0 0-24,0 0 25,-83 0-16,82 0-18,1 0-8,0 0-11,0 0-5,0 0-8,22-6-1,24-17 2,17-5 0,15-4-2,5-5-1,-1 8-34,-2 2-25,-8 10-128,-16 5-60,-18 9-155</inkml:trace>
  <inkml:trace contextRef="#ctx0" brushRef="#br0" timeOffset="88150">1259 4605 890,'0'0'147,"-122"44"-22,99-36-68,23-8-3,0 0-43,31-24-7,19-12-4,20-11 0,17-2-10,8 2-31,1 5-48,-4 5-142,-10 4-247</inkml:trace>
  <inkml:trace contextRef="#ctx0" brushRef="#br0" timeOffset="89169">1068 5974 941,'0'0'94,"0"0"-39,0 0-20,0 0-32,-55 84-3,83-37 5,7 4-4,3 2 5,4 2-6,-2 3 2,-8 1-4,-16 1 5,-16 0 0,-16 6 4,-34 8 11,-26 11 11,-22 6 3,-20 9-27,-16 5-5,-11 3 0,9 0-25,7-5-37,21-6-28,17-5-34,12-9-85,15-11-408</inkml:trace>
  <inkml:trace contextRef="#ctx0" brushRef="#br0" timeOffset="96643">471 6228 642,'0'0'240,"0"0"-204,0 0-2,0 0-7,0 0-9,0 0 5,0 0-3,-58-44-8,48 61-11,-2 10 0,1 7 0,1 6 3,-1 4 5,1 7-5,-3 4-4,-6 3 0,-4-1 0,-9 7-17,-7 1-26,-7 0-19,3-9 2,0-19-96,7-27-390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3:22.44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0 578 746,'0'0'18,"0"0"-15,0 0 54,0 0-7,0 0-12,0 0 3,0 0 15,0 0 5,-5 0-16,5 0 7,0 0-4,0 0-11,0 0-20,0 0-6,0 0 3,0 0-9,0 0-2,8 0-3,13 0 0,11 0 3,19 0-3,19-11 15,13-5-8,6 2-1,-4 0-6,-6 3 0,-12 1-3,-7 4-11,-9-1-7,-11 4-11,-15 3-34,-10 0-92,-15 0-50,0 3-151</inkml:trace>
  <inkml:trace contextRef="#ctx0" brushRef="#br0" timeOffset="390">109 797 715,'0'0'77,"0"0"-77,82-23 0,-32 1 12,7-2 8,0 1-20,1 1 1,-4 2-2,-7 1-42,-8 5-54,-7 3-115,-10 0-141</inkml:trace>
  <inkml:trace contextRef="#ctx0" brushRef="#br0" timeOffset="144422">1747 121 1026,'0'0'61,"0"0"18,0 0-7,0 0-16,0 0-18,0 0-23,-7-34-4,29 23-1,15-5-5,14 2 0,10 0-5,5 3 0,-2 4 0,-3 0 0,-3 4-23,-3 3-25,-5 0-24,-9 0-65,-15 8-46,-22 8-50,-5 1-138</inkml:trace>
  <inkml:trace contextRef="#ctx0" brushRef="#br0" timeOffset="144632">1766 261 569,'0'0'259,"-98"17"-165,77-13-30,21-3-20,7 1-44,35-2-11,31 0 7,32-5-15,17-4-13,8 6-13,-3 3-88,-16 4-171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4:22.76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0 421 825,'0'0'29,"122"-41"-24,-16 10 29,34-6 5,31-3-23,28-4-2,27-1-3,24-1 11,29 4-4,23 5-4,20 10 11,17 11 18,16 6 0,15 9-8,12 1-5,18 20-7,5 21-5,7 20-12,2 14 5,-6 15 3,-10 12-9,-11 8-4,-18 7 0,-20 8-1,-26-3 0,-26-1 0,-31-7 3,-31-2-3,-33 0 0,-34-3-1,-32-1 1,-27-2 2,-22-6-2,-23 0 0,-15 0-3,-9-1 2,-14-3-1,-11 0 2,-15-5-6,0-3 5,-18-6 0,-3-9 1,2-6 7,-1-8-7,8-10 2,0-9-1,0-10-1,3-11 0,-1-5-3,-5-4 2,1-6-3,-6-4-32,-4-2-58,-4-36-191</inkml:trace>
  <inkml:trace contextRef="#ctx0" brushRef="#br0" timeOffset="541">8716 2241 1018,'0'0'20,"0"0"-20,0 0 3,89 116-1,-60-71 11,2 3-7,2-4-3,9-9 16,4-11 0,12-17 48,21-7-15,20-14 5,19-17-41,14-6-2,2-3-9,-7-2-4,-10 2-1,-14-1-27,-11 9-50,-14 4-95,-17 7-63,-16 7-275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5:37.15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36 3813 741,'0'0'93,"0"0"-62,0 0 9,0 0 11,0 0 18,91-75 0,-49 50 0,8-9-18,8 0-3,8-4-18,7-4-7,9-2-5,8-1-8,10-2-1,5-3-8,2 0-1,-7-1 1,-12 9-1,-17 11-8,-25 10 4,-20 8-18,-16 9-1,-10 1 0,0 3-20,-7 0-52,-22 0-113,-13 10-109</inkml:trace>
  <inkml:trace contextRef="#ctx0" brushRef="#br0" timeOffset="503">0 3919 551,'0'0'129,"0"0"-61,0 0-18,0 0 31,0 0-18,100-34-1,-50 7 14,19-8 1,15-10-20,16-6-19,16-3-13,14-2-12,11 3-3,9 1 23,-4 3-22,-9 5-7,-15 7-2,-22 5-2,-20 5 0,-24 6-29,-20 0-29,-15 1-53,-15-1-121,-6-1-291</inkml:trace>
  <inkml:trace contextRef="#ctx0" brushRef="#br0" timeOffset="27865">315 3686 314,'0'0'249,"0"0"-185,0 0 8,0 0-30,0 0-7,0 0 31,-8 0-20,8 0-3,0 0-6,0 0-3,0 0 5,0 0 1,0 0-5,9 0-13,12 0 25,7-2-10,10 1-19,7-6 3,7 0-12,7 0 3,1 2-9,-6-2-3,-6 2-25,-10 0-32,-8-1-37,-9 2-61,-8-1-24,-11 1-204</inkml:trace>
  <inkml:trace contextRef="#ctx0" brushRef="#br0" timeOffset="28172">440 3772 532,'0'0'384,"0"0"-360,128-10-11,-47-7 23,4-2 13,-6-4-41,-8 3-8,-15 1-29,-13 3-38,-12 5 9,-14 2 8,-10-1-15,-7 5-95,-2-3-74</inkml:trace>
  <inkml:trace contextRef="#ctx0" brushRef="#br0" timeOffset="47486">298 3954 257,'0'0'553,"0"0"-507,0 0 18,0 0-6,0 0 10,0 0 13,0 0-14,-6-17-20,6 17-8,0 0-12,0-1-16,0-3-7,6-2-1,11-4-2,6-2 4,10-7-4,11-1 1,11-7 2,18-6-4,18-3 2,12-6-2,15-2-1,11-8 1,7 0 0,7 2 4,5-3-7,-7-1 3,-9 6 0,-15 4-2,-18 9 2,-22 8-10,-25 10-21,-27 7-15,-25 3-36,-7 5-43,-33 0-91,-22 2-237</inkml:trace>
  <inkml:trace contextRef="#ctx0" brushRef="#br0" timeOffset="47959">83 4070 843,'0'0'45,"0"0"-14,0 0 18,0 0 23,0 0-37,0 0-4,-10-31-5,38 15 4,15 0 10,17-7-8,18-1-2,20-6-3,25-2-2,15-5-6,16 1-6,9-4-11,-2 3 0,-4 5 10,-8 3-4,-18 4 1,-15 6-7,-11 1 9,-15 1 4,-10 6-9,-10-3 2,-13 1-8,-14 1-1,-13-1-14,-17 2-18,-13-5-45,0-2-72,-34-7-176</inkml:trace>
  <inkml:trace contextRef="#ctx0" brushRef="#br0" timeOffset="65158">1260 0 49,'0'0'70,"0"0"-70,50 105-33,-28-74 14,5 2 19,6-1 0,4-5 131,5-2-27,-3-7-95,-2-2 3,-4-3 63,-8-2-44,-7-4-21,-3 5-10,-6 0-84,3-1-209</inkml:trace>
  <inkml:trace contextRef="#ctx0" brushRef="#br0" timeOffset="65677">1477 810 682,'0'0'89,"0"0"-56,0 0 9,0 0 2,0 0-21,-19-82 7,9 70-11,1 2 16,-4-2 0,0 1-11,-8 0 0,-3 1-16,-6 0 0,-6 2-1,-6 1-4,-4-2-2,-5-2 7,-5-1-8,-1-4 5,1 0 12,0 2 13,7 1-10,3 3-8,4 0-12,6 1 3,8 3-2,6-1 4,8 4-7,4 0 2,5 2 0,1 0 4,2 1-4,-1-2-3,-1-2 3,-1 3 1,-4-1 0,0 1-2,-4-2 0,-4 2 1,1-1-1,-5 1 1,0 1-3,-2 0 3,-2 0-1,0 0 1,1 0 1,-2 0-1,0 0-1,-1 0-1,0 0-2,0 1-6,4 1-13,-1-2 7,2 0-2,2 0-6,-1 0-30,6 0-29,0 0-17,5 0-5,1 0-75,2-10-60</inkml:trace>
  <inkml:trace contextRef="#ctx0" brushRef="#br0" timeOffset="66545">62 483 507,'0'0'34,"145"0"-3,-76 0-13,-5 11 20,-4-1-8,-4 4-16,-3 6-9,3 0-2,4 7 17,6 3 25,2 9-9,5 3-13,1 3-1,4 4-5,0 2-15,1 1 5,-4 5-2,-2 1-3,-8 2 2,-2 5 11,-5 0 13,-4 0 1,-6 0-13,-4-2 7,-6 3-5,-5-4-2,-4 1-8,-3-2-6,-5-2 5,0 4-4,-8 9 6,-1 10 12,-4 3-8,-5 2-9,-3-3 15,0 0 1,0 1-17,-7-2 3,-5-2 8,-5-2 15,-6-3-5,-3 3-17,-7 0-6,-8 0 18,-5 0 6,-9 0-12,-8 0-7,-3-2 1,-6-4 0,-3-7 1,-6-4 5,-5-5 2,0-5-13,-4-3 2,-6-5-1,-4-2-2,3-5 3,6-4 0,17-5 0,15-5 2,19-4-3,10-6 2,8-5-5,6 1-3,4-5 2,1 1-4,2-2 5,3 0 0,3-2 1,0-1-1,3 0 0,0 0 0,0 0-3,0 0-1,0 0 1,19 0 2,11-13 2,8-10 2,7-8 4,7-6-3,9-7 3,12-8 0,17-9-2,10-14-2,10-11 14,8-7-17,-2-3 4,-4 3-4,-12 4-2,-13 6-21,-16 0-4,-18-1-5,-19 0-73,-21-7-192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5:08.06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72 415,'0'0'121,"0"0"-90,0 0 10,0 0 4,0 0-6,0 0-6,0 0-6,0 0 5,0-5 0,0 5-15,0 0-15,0 0-2,0 0-16,0 0-38,0-3-17,0-17-48,0-24-2</inkml:trace>
  <inkml:trace contextRef="#ctx0" brushRef="#br0" timeOffset="1805">199 786 534,'0'0'155,"0"0"-73,0 0-62,-91-38 1,69 31-2,2 3-4,-1-3 4,9 4 9,4 0 7,5 2 12,3 1-10,0 0-37,14 0-5,25-2 5,22-5 18,30-4 19,22-7 10,27-6-24,26-7 13,25-6-5,24-8-2,22-4-9,12-5-13,17-1 1,4 1 3,1 6-4,-10 3-4,-23 6-2,-20 7 0,-28 6 2,-29 7 0,-28 7-1,-34 5-4,-26 7 2,-27 0-2,-19 0 0,-18 0 0,-9 9-32,-23 11-52,-33 7-36,-31 4-54,-29-4-214</inkml:trace>
  <inkml:trace contextRef="#ctx0" brushRef="#br0" timeOffset="2262">218 891 907,'0'0'128,"0"0"-77,0 0-30,0 0-13,92-47-5,34 5 7,38-9-7,34-7 24,29-3 14,22 2 5,8 1-21,2 10-7,-6 8-7,-22 12-11,-25 8-1,-36 10-1,-36 5 2,-33 5 0,-32 0-3,-24 0-10,-24 10-36,-21 3-91,0 4-49,-35 3 18,-14-2-133</inkml:trace>
  <inkml:trace contextRef="#ctx0" brushRef="#br0" timeOffset="2578">2178 496 749,'0'0'189,"0"0"-181,0 0-7,-18-81 3,15 67 25,-1 6-1,1 4 17,0 2 14,1 2-3,-3 10-50,-4 32 1,-7 29-7,-7 26 0,-6 23 13,-7 16-9,-2 10 0,-5 7-2,1 5 1,-1 0-4,1-11 1,1-25-11,0-26 11,2-25 1,3-17 11,5-15-11,4-8 1,6-8 1,6-8-2,-3-2 0,5-5-1,-2-2 3,4-5 4,1-1-6,-2 0-1,3 0 4,-2 0-4,0-5-7,-1-9-56,-3-3-94,-2-9-74,-5-9-426</inkml:trace>
  <inkml:trace contextRef="#ctx0" brushRef="#br0" timeOffset="3003">1346 1620 1043,'0'0'28,"0"0"-28,0 0-14,0 0 14,31 119 4,-25-65-4,-1-4 3,-1-6 1,4-10 17,3-10 21,1-10-4,6-7-1,5-7-2,17 0 11,19-28-14,22-21 6,25-11-16,8-1-19,-1 7-3,-10 10-43,-17 14-46,-21 16-63,-19 13-14,-23 1-109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5:16.50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1877 610 699,'0'0'39,"0"0"-22,0 0 8,0 0 13,0 0 8,0 0-8,0 0 14,-24 0-9,21 0-10,3 0 2,0 0-11,-2 0-4,2 0-3,0 0-4,0 0-3,0 0-10,10 1 2,10 2 7,12-3 11,7 0-10,7-3-6,5-14-2,2-3-2,1-2 0,-3 2-6,-4 2-41,-11 5-136,-12 7-27,-21 5-130</inkml:trace>
  <inkml:trace contextRef="#ctx0" brushRef="#br0" timeOffset="366">1847 882 856,'0'0'90,"0"0"-86,0 0-4,0 0 0,92-17 4,-44-10 3,5-6-5,0-3-2,-2 4-7,0 4-49,-8 6-108,-4 1-135</inkml:trace>
  <inkml:trace contextRef="#ctx0" brushRef="#br0" timeOffset="2542">76 251 898,'0'0'91,"0"0"-54,0 0-23,0 0 42,0 0 10,0 0-36,-3-14-12,32-5 9,11-4 14,14-5-10,4-2-9,4-1-7,-2 3-8,-2 5-7,-4 4-16,-6 3-66,-8 3-10,-4 8-37,-17 3-55,-16 2-225</inkml:trace>
  <inkml:trace contextRef="#ctx0" brushRef="#br0" timeOffset="2795">0 577 1155,'0'0'64,"0"0"-45,0 0-15,0 0-4,89-53 12,-26-2-11,10-16-1,9-15-50,2-14-165,3-23-383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1:03.28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1382 226 758,'0'0'50,"0"0"6,0 0-37,0 0-10,-84-76-8,72 60-2,-1-3 2,-2 2-1,0 0 3,-3 1-1,-1 2-2,-2 3 0,-3 1 4,-6 2 3,-3 1 8,-6 3 0,-4-2 8,1 3-12,-2 3 13,-1 0-9,-1 0-2,-1 0-7,0 2-2,-1 8-2,-3 1-1,3 3 2,-1 0-2,0 3 0,1 3 0,-1 2 2,3 3-3,0 1 5,4 0 1,4 5 6,2 5-9,1 5-3,4 6 0,-1 4-1,1 2-1,7-4 2,3 2 3,6-3-3,11 3 0,2 3 1,2 0 5,0 0-5,13 1 0,3-3 0,3-5-1,5 1 0,1-4 1,5 1 1,6 0 0,1-3 3,6-1-5,2-4 16,1-3-13,5 1 0,2-1-2,3-4 0,2-3-2,4-8 0,-1-2 0,0-6 2,0-1 1,0-3-1,0-5-1,4-2 1,-1 0 2,1 0-2,2-12 3,-4-3-4,-2-6 1,-1 0 0,-6-9 1,-2-4-4,-9-2 4,-3-6-2,-7 0 1,-5-3 1,-6 0-1,-8-1 2,-3-1 6,-5-4 10,-3-3 1,1-2-7,-4-2 9,0 0-5,0 0 6,-2 3-12,-12 2 1,-7 0-1,0-3 5,-7-2-11,-4 2 2,-2 3-3,-8 8-1,-3 6-2,-8 1 0,-8 3-1,-5-1-12,-6 5 2,-7 4-15,-4 9-30,-7 4-62,-5 2-83,-7-3-297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4:14.08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3781 2544 416,'0'0'62,"0"0"-34,0 0-13,0 0 9,0 0 14,0 0 32,-14-40-6,13 31 10,-2-1-1,-2 0-34,-1 1-4,0-1 0,-4 0 1,1 3-6,-2-1 22,0 1 3,0 1-14,3 1-14,0 3 4,3-2-20,5 4 3,0 0-7,0 0-4,0 0-3,15 0 0,27 0 1,24 0-1,29-1 6,23-1-2,13-1-3,14 1-1,7-5 0,3 1-2,5-1 6,1 3-5,-3 1 2,-6 1 3,-16 2-3,-14 0-1,-18 0-1,-24 0 1,-19 0-5,-20 0-10,-19 0-5,-19 0-21,-3 0-47,-36 2-54,-21 8 18,-19-3-80,-17 1-245</inkml:trace>
  <inkml:trace contextRef="#ctx0" brushRef="#br0" timeOffset="523">3245 2528 702,'0'0'163,"0"0"-156,0 0 3,0 0-10,107-24 0,-16 6 0,26 0 11,16-4 20,20 4 14,13 0 17,7 0-4,4 4-14,-8 4-7,-14 1-9,-16 5-19,-28 2-6,-25-1-3,-26 1-2,-24 2 0,-17-2-14,-13 1 3,-5-1-6,-1 1 15,0-1-17,0 1-65,0-3-24,0-2-60,8-5-235</inkml:trace>
  <inkml:trace contextRef="#ctx0" brushRef="#br0" timeOffset="6563">8462 2614 838,'0'0'52,"0"0"-50,0 0 3,0 0-3,90-63 2,-38 40 18,20 1 21,16 1-4,21 2 16,22 2 27,21 3-34,17 4-26,10 0-3,4 5-15,4-1 13,-4 6-14,-2 0 4,-10 0-2,-14 0-5,-20 0 0,-28 7-39,-25 6-54,-31 4-75,-35 0-10,-21-1-244</inkml:trace>
  <inkml:trace contextRef="#ctx0" brushRef="#br0" timeOffset="6862">8983 2756 1217,'0'0'27,"0"0"-27,160 0 0,-30-3 4,22-10-2,18 0-2,10 1 0,-2-3 0,-7 3-3,-16-2 1,-25-4-30,-27 1-23,-33-5-28,-32 4 2,-31-5 11,-7-2 10,-36-3-13,-17-3-62,-16 0-1,-8-1 5,-6-1 41</inkml:trace>
  <inkml:trace contextRef="#ctx0" brushRef="#br0" timeOffset="7607">12054 64 600,'0'0'34,"0"0"10,82-44 5,-51 35-9,-1 5 19,-2 4-40,-3 0 0,-7 13 29,-3 13-30,-9 12-10,-6 16 6,0 14 12,-19 17-2,-5 17-10,0 11-4,6 7 3,11 7 5,7 6 4,6 3 1,24 10 3,14-2 2,12 5 6,12-2-13,7-7 14,2 0-24,-2-10-3,-6-6 12,-8-6-13,-8-6 4,-12-12-9,-14-11-2,-17-17 0,-10-16 1,-9-10-1,-22-17 0,-5-9-1,-3-10-19,-1-10-34,3 0-42,-1-31-72,-2-26-141</inkml:trace>
  <inkml:trace contextRef="#ctx0" brushRef="#br0" timeOffset="69397">3097 2299 755,'0'0'64,"0"0"-58,0 0 5,99-16 49,-35 4-13,19-2-7,23 0 9,23-1-3,24-5-7,26-1-8,20-5 4,21 1-11,15 0 2,5 2 4,3 0-9,-10 3-8,-15 0 4,-27 4-16,-32 3-1,-30 5 0,-34 1-1,-29 4-8,-28 3-16,-27 0-43,-11 0-165,-34 0-163</inkml:trace>
  <inkml:trace contextRef="#ctx0" brushRef="#br0" timeOffset="70138">3631 2104 620,'0'0'18,"0"0"14,0 0 16,0 0 9,0 0-20,2-86-5,-11 80 2,-3 3 16,3 3-3,3-1-14,5 1-3,1 0-8,7 0-22,30 7 0,28 1 15,32-5 29,38-3-6,29 0-3,33 0-8,19-8-10,13 0 3,8 6-3,-4 2 0,-11 0-6,-19 0-11,-32 0-1,-35 0 1,-32 0 0,-35 1-12,-30 5-15,-25-3-18,-16-1-89,-43 1-85,-30-3-170</inkml:trace>
  <inkml:trace contextRef="#ctx0" brushRef="#br0" timeOffset="70558">3263 2373 1005,'0'0'30,"133"-27"-30,-18 6-1,26-4 1,28-1 5,21-1-4,15 1 11,10 0-3,-6 8 32,-15 2 1,-21 8-29,-28 5-7,-26 3-6,-28 0-30,-27 2-59,-31 11-15,-31 3-82,-14-4-276</inkml:trace>
  <inkml:trace contextRef="#ctx0" brushRef="#br0" timeOffset="70821">4014 2403 1004,'94'-30'0,"31"-3"-1,23 0-6,10 5 7,2 8 0,-11 6-3,-24 7-89,-27 7-116,-35 0-143</inkml:trace>
  <inkml:trace contextRef="#ctx0" brushRef="#br0" timeOffset="71634">2590 2897 581,'0'0'42,"-134"64"-23,53-27 57,-8 1-10,-11 2-23,-13 1 21,-4 0-10,-8-3 8,-2 3 16,3-3-10,3 0-30,5-1-31,5 1-3,10 1-4,8-2 11,10 0 0,13-6-9,10-3 2,11-4-2,7-4 0,8-3-2,5 0 1,6-2-2,0 0 1,5 0 0,2 0 0,4 2 4,2 0-4,1 8 0,3 5 0,-2 1 0,-1 6-1,2 0 1,-4-1 1,2 3 0,-4 0-1,1-2 0,-1 2-3,-1 2 3,-2-2-1,-1 2 4,-4 0-3,-1-1 3,-1 1-2,1-3-1,0-1 2,-2-4 2,3-2-2,-4-2-4,2-4 2,0-1 0,0-7 3,-1-1-3,7-5-1,3-4 1,6-3 3,5-2-3,-2-2 0,2 0-2,0 0-20,1 0-51,1-20-80,1-9-22,0-6-114</inkml:trace>
  <inkml:trace contextRef="#ctx0" brushRef="#br0" timeOffset="72202">91 4209 834,'0'0'64,"0"0"-11,0 0 1,0 0-12,0 0-21,0 0-19,-25 79 8,11-23-3,-4 4 6,5-5-9,1-7 18,6-10-17,3-11 10,3-9-4,0-7 6,2-7 6,17-4 2,12 0 3,14-22-6,21-15-10,13-6-10,9-3-2,1 0-29,-5 0-73,-10 7-178</inkml:trace>
  <inkml:trace contextRef="#ctx0" brushRef="#br0" timeOffset="74107">7576 1975 879,'0'0'3,"0"0"-2,84 4 2,-14-4 16,22 0 38,18-2 8,23-5-3,20 1-11,20 0-9,24 1-5,17 5-16,13 0-7,10 0 7,8 0-19,-5 3 7,-7 5-7,-10 2 2,-24-2 4,-21 0-8,-30 0-3,-30-1 1,-27-3-3,-33-1-25,-28 0-13,-27-2-47,-17-1-71,-47 0-43,-30 0-214</inkml:trace>
  <inkml:trace contextRef="#ctx0" brushRef="#br0" timeOffset="74468">7887 2254 1047,'0'0'0,"86"0"-19,11-7-29,27-7 48,23-1-6,28-2 14,19 0 1,22 0 18,17 6 36,15 0 10,8 2-21,-8 8-21,-6 1-7,-23 0-3,-26 0-13,-31 7-8,-35 3-2,-34-1 0,-34 1-36,-29-4-23,-28-2-98,-11-4-101,-36 0-416</inkml:trace>
  <inkml:trace contextRef="#ctx0" brushRef="#br0" timeOffset="91260">7570 2006 734,'0'0'184,"0"0"-132,0 0-35,0 0-10,0 0 44,132-53-2,-55 33-14,10-4 9,12-3-4,14-2-13,12-1 4,15-1-22,8 0 6,-5 4-7,-10 1-5,-26 8 3,-20 1-6,-26 7 0,-21 3-6,-19 4-21,-21 3-49,-12 0-110,-39 0-46,-19 9-170</inkml:trace>
  <inkml:trace contextRef="#ctx0" brushRef="#br0" timeOffset="91561">7452 2052 834,'0'0'44,"0"0"-44,0 0 0,0 0 18,123 6 10,-58-19-3,16-6-1,4-1 16,5 3 2,-5 2-15,-7 1-16,-10 4-7,-13 4-4,-13 2-10,-17 4-95,-14 0-17,-11 0-76,0 0-120</inkml:trace>
  <inkml:trace contextRef="#ctx0" brushRef="#br0" timeOffset="97334">8013 1681 727,'0'0'230,"0"0"-128,0 0-48,0 0 13,0 0-30,0 0-11,-34-2-10,39-4-3,9-1 12,4-1 4,5-1 0,0 1-5,7-4-13,2-2 6,6-1-6,6-3-2,5-1 0,2-2-1,-2 3-5,-3 2-3,-9 2 0,-5 4-1,-8 2-13,-11 5-31,-4 3-43,-8 0-117,-1 0-126,-13 0-245</inkml:trace>
  <inkml:trace contextRef="#ctx0" brushRef="#br0" timeOffset="97610">7962 1706 396,'0'0'352,"-144"51"-289,95-30 47,23-10-5,20-4-40,6-3-37,14 0-7,20-4 22,17 0 8,16-11-7,14-13-27,8-3-7,4 0-6,-4 4-4,-7-1 0,-16 1-95,-17 2-142,-21-3-58</inkml:trace>
  <inkml:trace contextRef="#ctx0" brushRef="#br0" timeOffset="107166">10145 2047 331,'0'0'587,"0"0"-512,0 0-21,0 0 14,0 0-10,0 0-15,0 0-11,3-25-12,3 25-6,9-3-9,15-4-3,15 1-2,10-4 2,8 3-2,5-1 0,-1-1-26,-3 1-2,-2 0-54,-10 2-20,-13 5 3,-19 1-1,-20 0-88,-10 0-186</inkml:trace>
  <inkml:trace contextRef="#ctx0" brushRef="#br0" timeOffset="107428">10100 2170 825,'0'0'3,"0"0"-3,101-17-2,-45 6 2,7 0-39,1 1-48,-4 4 10,-11 0 15,-19 5-256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6:09.26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458 128 544,'0'0'78,"0"0"-11,0 0-4,0 0-5,0 0-15,-90-53 5,73 45 7,-4 1 3,4 3 29,0 1-15,0 3-20,9 0-16,1 0-17,4 0-5,3 0-14,0 0 0,2 3 0,17 9 0,11 1 0,7-6 1,12-5 5,14-2-6,13-5 6,11-15-4,1-2-1,-5 5-1,-14 3-12,-13 6-57,-12 5-43,-11 3-22,-13 0 22,-15 1-158</inkml:trace>
  <inkml:trace contextRef="#ctx0" brushRef="#br0" timeOffset="375">0 763 1098,'0'0'80,"0"0"-73,0 0-7,0 0-1,0 0 1,0 0 19,103 4-2,-27-28 26,14-7-27,11-5 8,2 2-9,3 1-12,-11 5 7,-5 7-10,-14 2 0,-16 6 3,-17 11-3,-10 2-5,-11 0-13,-6 0-16,-2 11-37,-5 3-100,-3 3-36,-6-3-159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6:43.38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622 0 414,'0'0'0,"0"0"-63,-99 3 18,71-3-36</inkml:trace>
  <inkml:trace contextRef="#ctx0" brushRef="#br0" timeOffset="172">0 142 302,'0'0'0,"0"0"-54,0 0 18,0 0-79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3:32.73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3396 2701 334,'0'0'186,"0"0"-144,0 0-16,0 0-25,0 0-1,0 0-1,27 0 1,-5 1 5,9 2 15,7-2-1,8-1 15,12 0-7,10 0-11,6 0 19,9 0-11,3-3-9,5-2-7,4-1-8,5 0 4,-2-1-4,-2 3 2,1-3 1,0 3 6,-1-5-7,1 3-1,4-4-2,3-2 3,-2 1-2,2 0 0,-8-2 6,-5 3-6,-3 2 5,-12-1-2,-3 4-4,-6-1 1,-6 0-4,0-1 4,-4 2 2,-5-3-2,2 3 0,-5-1-3,-1-1 3,4 1 4,2 1-3,0 0 1,2 1 0,-2-3-2,0 0 0,-6 0-1,-1 0 0,-2-3 0,-2 2 1,-4 1 1,-2-2-1,-5 3 1,-1 2-1,-4-2 0,3 5 0,-2-2 0,0 2 0,2-2 0,-2-1 0,-1 1 0,-1 0 1,2 2 0,1 0-1,0-1 2,1 2-2,-1 0 3,0-3-1,-2 3-2,0 0 4,1 0-3,-1 0-1,-3 0 0,2 0 0,-3 0 2,1-1-1,0 0 1,-1-2 5,0 2 1,1-1-6,1 1-2,-3 1 0,0 0 0,-1-2 1,-3 0-1,1 2 0,2 0 0,0 0 0,6 0-4,0 0 4,2 0 2,3-2-1,2 2-1,5-1 4,5-2-2,3 0-2,7 0-1,1-1 0,3 2 1,1 2 4,6 0 0,0 0 0,6 0 11,1 0-11,-1 0 2,-1 0-3,-1 0-1,0 0-2,5 0 1,-1 0 2,4 0 7,-2-1-5,4-5-5,3-1 0,-1 1 3,5-2-3,-2 2 2,-4 1 2,2 0-4,-3 3 1,-4-2-1,-8-1 1,-3 4 0,-4 0-1,-2-1 7,2 2-7,-2 0-1,-1 0 0,-1-1 1,1-1 0,3 0-2,1-3 2,0 3 0,-1-1 0,-2-2 2,-3 0 0,-1 0-1,-2 3-1,5-4-1,-2 3 1,2 0 1,1 0-1,-2-1 0,0 0-2,1 1 2,1-1 4,0-2-2,2 3-4,-2-1 4,-3 3-5,-7-2 5,-4 0-2,-2 0 0,0 1 0,1-1 0,2-1-1,1 0 0,-2 1 0,0 0 1,-5 0 0,-3 0 0,-3 2 0,-3-1 0,-2 1 1,-3 1-1,-2-2 1,1 2 0,-2 0 0,-1 0-1,-2 0 2,4 0-4,-1 0 4,-1 0-1,0 0-1,-2 0 0,-2 5 0,-1 2 1,0-1 1,2 2-2,-3-1 1,0 4-3,-1 0 2,2 3 0,-3 2 0,7 4 1,0 5-2,2 8 4,3 10-6,3 11 4,2 11-1,1 8 7,-1 13-7,-3 6 0,-3 7 3,-6 4-3,-3 7-1,-6-3 1,-3 2 0,-5-5 0,-1-6 0,0-5 0,0-6 3,0-6-3,0-8 1,-4-2-1,-5-5 0,-4-7 0,-3-4-2,-1-7-3,-2-7 2,0-4 2,3-7-2,-2-5 1,6-6 1,0 1-1,1-5 2,4-3 0,-2-1 0,-1-4-1,-2 0 0,-8 2-2,-3-3 2,-6 2 1,-2-2 0,-6 1 2,-4-3-2,-3 1 2,-1-3-2,-4 3 0,-1-4 7,-2 0-7,-6 1 8,0-1-4,-5-1 2,-1 0 2,-2 0 0,-3 0 0,-2 3 1,-1 1-9,-1 2 2,-3-1-2,1 2 7,3 0-7,3 2 0,3 2 1,-1-2-1,0 2 0,-5 1-2,4-3 1,1 0 2,2-1 2,3-1-2,0 3-1,1-2 3,5 0 4,4 0-2,5 1-4,3-4 1,3 4 0,-1-1 1,-2 2-2,-3-2 0,1 1-1,1-2 0,-1 1-2,4 2 1,-1 0 1,1 2-1,2-3 2,3 3 2,-2-3-3,2 3 1,-2 0-2,1 0 1,0-1 0,-1-1-1,0 0 2,-1 0-2,0-2 2,-2 0-1,-3 1 0,2-2 3,-2 2-3,-3-2 0,-1 1 4,3-1-6,-2 1 2,0 0-1,-4 0 1,-4 1 3,-4-3-3,-3 3-1,-1-2-1,1 2 2,2 2-3,-1-1 6,-4 1-2,-1 2-1,-2-2-1,-1 0 0,1-1 2,-1-1-1,-2 1 0,-2-3 1,2 1-1,-2-2 2,1 1-2,-2-1 0,-2-2 1,0 0-1,1-1 2,6-1-5,-3 0 4,3 1-1,-3-2 0,-3 2-1,4-2 1,0-1 5,0 0-5,-5 0 0,-5 2 3,0-1-5,-4 2 6,-5 0-8,-6 2 4,-3 1-9,1 1 9,1 2 1,-1 1 4,-3 1-9,-3-1 10,0 1-12,-3 0 8,2 0-2,-2 1 4,2-4-1,-2 4-4,0-4 2,5 1-1,3-2 8,11-2-7,6-1 1,3 1 0,11-5 4,2 0-6,3 0 3,2 0-3,-1 0-1,6-2 1,2-5 3,1 2 0,2-2-3,4 1 0,-1-1 0,1 1 2,7-1 1,3-1-3,7-1 0,4 2 2,5-3-2,4 0-6,-2 1 6,4-1 4,1 0-4,1 2 4,1-1-4,3-2 0,-1-2 0,-1-3 6,0 0-4,-1-4-2,1-3-2,-2-1 2,3-4 2,-1 0 1,-3-2 8,1-3-2,0-6-5,0-2 3,5-3 14,0-5 12,2-10-15,2-5 0,2-6-14,-3-1 10,0 1 9,2-1-6,1-1 9,3 0-20,0 0-3,0 2-3,13 4-9,1 6-28,0 5-76,-3 7-104,1 10-176</inkml:trace>
  <inkml:trace contextRef="#ctx0" brushRef="#br0" timeOffset="15451">3559 2833 134,'0'0'132,"0"0"-127,0 0 4,0 0-2,0 0 23,0 0 34,0 0-4,0 0-15,8 0-23,3-3-8,4 1 9,6-4-13,6 2-5,7 1 1,5-1-3,13 1 14,6-1 28,9 0-5,9-2-24,8-1-15,7-2 4,9-4-5,7 1 0,8-4 0,7-2 2,13 0 13,14-2 5,11-1-19,13 0 8,3-2-9,3 0 0,-2 1 2,-5-1-2,-2-1 0,3-1-1,3 1 0,6-3 1,-4 0 0,-1 2 2,-10-2 3,-3-1-5,-3-3 6,-2-2-6,0-4-1,-2 1-2,-6 2-4,-5 1 6,-10 4-29,-9 1-112,-10-1-198</inkml:trace>
  <inkml:trace contextRef="#ctx0" brushRef="#br0" timeOffset="72475">6074 440 498,'0'0'95,"0"0"-56,0 0 28,0 0-26,-97-1-4,81 1-16,-1 0-8,-2 0-6,1 0 4,-3 0 2,3 0-3,-3 0 0,-3 0-7,-4 1 6,0 6-6,-4 0 2,-2 3 5,0 0-2,-6 1-7,1 0 4,-5 2-2,1 1 5,0 2-7,1 1 2,-1-1 5,1 2-5,-1-1-2,3 4-1,-5 1 2,-6 4 1,-7 2-2,-9 1 1,-5 3-1,1-1 6,6-2 12,3 2-13,-7 3-5,-3 4 2,-10 6 2,-6 2-4,-4 4 2,-5 4 2,-3-2-5,-4 3 0,-4 0 3,1 0-3,-2 0 0,0 0 10,4 0-9,-2 4 9,1 3-1,-3 6-3,-4 6-3,-5 6-6,0 8 6,2 2 0,-1 0-1,7-2 3,5-4-5,6 3 0,8-3 0,4-1-1,0 3 1,-4 2 0,-1-1 0,-5 2 0,-6 4 0,3 2 2,3 0 3,6 2 1,0-3 22,8-6-3,0 1-25,9-3 3,7 0-1,1 5-2,5-2 2,0 4-2,-2 3 0,2 3 0,4 4 19,-1 8-15,6 1 2,1 2-5,3 2-2,2-1 0,3-4 1,4-1 4,5-8 2,4-5-2,6-2 3,4-4 4,3 1-10,-1 0-1,7 5 5,1 0-2,-2 4 0,3 0 5,0 1-8,3 5 6,-4 3-3,1 2-3,1 1 0,-2-5 2,5 1-2,2-6-1,2-1 1,1-6 0,0-5 2,0-6 3,3-8 2,10 0-7,4-4 0,2 2 9,1 0-4,0-3-1,1 1-4,0 3-1,0 4 1,1 1 0,2 2 4,0-2-8,3-1 8,0-6-5,0-8 3,-2-8-3,5-6 2,-5-4-1,-1-3 4,0-1-4,-2 1 0,2 0-1,-3 2 1,3-4 0,-2 0 2,-1-4-1,-3-2-1,0-3 2,-3-3-5,1-3 6,-4-4-3,-1-3 0,-4-2 1,2-2-1,-3-3 0,-3-3 0,2-1 0,-4-2 0,2-2-1,0-2 1,-2-1 3,1-2-1,-2 1-2,0 1 0,0 2-2,0 0 0,0 5-35,0-1-66,-6 3-75,-12-6-107</inkml:trace>
  <inkml:trace contextRef="#ctx0" brushRef="#br0" timeOffset="73787">246 9224 900,'0'0'64,"0"0"0,0 0-24,0 0-9,0 0-31,0 0-6,20 6 6,10 16 0,3 5 1,2 3 1,-2-2-2,0-3 0,0-5 4,-5-7-3,2-9 0,-2-4 18,2-8 24,6-31 15,4-20-25,11-21-11,3-17-22,7-8 0,2-4-39,-2 0-134,0 3-129,-4 8-322</inkml:trace>
  <inkml:trace contextRef="#ctx0" brushRef="#br0" timeOffset="75443">11852 931 313,'0'0'37,"0"0"4,0 0 0,93 8-4,-59-5 23,5 3 7,6-2-32,4 2 0,4-2 5,3 2-6,2-2-11,7-1 3,3 1-10,6-4 10,7 2-9,0-2-4,4 0 3,0 0-2,4 0-7,0 0 5,1-5-2,-1 3-3,-5 0-2,1 1-4,-3 1 1,-1-2 1,2 1-3,4 1 2,7-1-1,0-4-1,3 2-3,-2-1 3,1-4 0,0 2 0,0 2-2,-3-2 2,-1 3 6,1 2-6,-3-2 1,2 1 4,6 0-5,1 0 0,2-1-1,3 1 3,-2-3 1,0-2-3,2 3 1,0-3 3,0 3-4,0 0-1,-6-2 1,-5 5 0,-4-2 0,-11 3 1,-7 0-1,-11 0-5,-12 0 3,-12 0 1,-11 0-59,-13 0-64,-8 0-143</inkml:trace>
  <inkml:trace contextRef="#ctx0" brushRef="#br0" timeOffset="76270">12837 1191 741,'0'0'0,"0"0"-7,0 0-6,0 0 11,0 0 2,82 0 2,-30 1 17,17-1 41,20 0-18,16 0-9,19 0-7,19 0-2,25 0-4,25-1 3,29-11-10,26 0-2,16-1-6,15-1 3,15 0-3,9-3-3,9 1 0,1-3-2,5 2 0,-1 1-4,0-1 4,2 3 8,-1 1 0,-3 5-6,-3 2 14,-7-1 5,-5 5-13,-12-3 5,-10 3-11,-10-3 5,-20 2-3,-14 2 6,-15-2 11,-17 2 9,-19 1-6,-20 0-11,-24 0-11,-20-3-1,-22-3 7,-23 0-8,-27 1 0,-23 0-1,-20 1-6,-4-4-1,-34 1-59,-39 0-112,-42 3-61,-42-5-141</inkml:trace>
  <inkml:trace contextRef="#ctx0" brushRef="#br0" timeOffset="76916">12821 1343 315,'0'0'0,"0"0"-41,-107 11 11,85-11 30,12 0 151,4 0-15,4 0 7,2 0-50,-1 0-34,1 0-17,-2 0-12,2 0-19,-1 0-10,-1 0-1,2 0 0,0 0 0,0 0 0,0 0 0,14 0-5,20 3 5,27 0 3,33-3 8,35 0 0,38-9-2,34-9-5,39-7 0,38-5 3,35-4-5,30 1 1,27-6 7,21 3-6,15 0 3,16 1-2,9 1 18,-1 7 2,-2 4 3,-10 3-6,-23 7 9,-25 3 10,-27 1-11,-29 5 0,-35-1-19,-27 2 17,-36 3-22,-32 0 7,-29 0-13,-30 0 0,-25 0 0,-27 0 0,-24 0 0,-24 0-10,-20 0-65,-12 0-128,-44 0-95</inkml:trace>
  <inkml:trace contextRef="#ctx0" brushRef="#br0" timeOffset="86238">12864 993 193,'0'0'143,"0"0"-89,0 0-1,0 0 2,0 0-8,0 0-12,0 0-7,0-3-1,0 3 11,0 0 0,0-1-12,0 0-3,0 1 13,3-2-6,-3 2 3,1 0-11,-1 0-1,2 0-4,-2 0-9,0 0 1,0 0-8,0 0-1,4-1-1,5-1-2,10 0 2,11-4-3,11 3 5,11-1-2,9 1 2,8-1 0,9 1-1,9 2 0,8-1 0,7 1 1,9-1-2,8 1 2,10-2 3,11-1-3,7 1-1,7-4-1,9 1-5,-1 2 6,7 4 2,1-2-1,0 0-1,3 0 0,0-1 0,-3 2 1,0 1-1,-2 0 0,3 0 0,-2 0 0,4 0 0,0-1-6,-5-4 6,2 0 4,-7 1-4,0 0-1,-1-1 1,-2 3 0,2 0 6,1-1-6,3 2 0,-4 1-4,-2 0 0,-2 0 4,-3 0 2,-1 0-2,0 0-4,-2 0 4,0 0 0,-1 0 1,-2 0-1,1 1 1,4 6 9,-3 0-9,1 0 6,-7 2-2,-10-2-4,-11 1 1,-15-4-2,-21 2 8,-20-3-7,-22 0-1,-23-2-1,-17-1-2,-6 0-24,-26 0-66,-34 0-195,-31-6-239</inkml:trace>
  <inkml:trace contextRef="#ctx0" brushRef="#br0" timeOffset="88938">13210 1388 273,'0'0'108,"0"0"-104,0 0 48,0 0 29,75-84-11,-68 74-5,-1 1 31,-3 2-40,-2 1-13,2 2 7,-1 1-10,5 1-11,11-5-19,13 0-5,22-3 6,23-1 5,28-1-3,30 1 33,28-6-11,29 0-7,24 0-22,19-3-4,21 3 7,18 0 3,13 0-8,13 4 0,3-1-3,2-2 3,2 2-2,4-1-1,3 1 6,5 3 12,3 1-5,2 3-2,0 3-7,-10 1-3,-12 3 0,-11 0 0,-23 0-1,-18 0 1,-18 7 3,-18 0-5,-14 0 5,-18 0-2,-20 2 8,-23 0-10,-21 0 11,-25 0-10,-25-5-2,-23 2 4,-20-6-4,-20 1-6,-4-1 6,-17 0-21,-33 0-64,-34 0-110,-38-1-106</inkml:trace>
  <inkml:trace contextRef="#ctx0" brushRef="#br0" timeOffset="89569">13850 1233 474,'-100'5'5,"25"-4"15,26 0 50,27-1 16,19 0-9,3 2-46,27-2-31,29 0 0,31 0 29,32 0 34,38-13-11,32-3-18,31-2-4,27-3 3,23-2 7,20-2-10,11-2-13,2 2-14,-3 5-1,-12 7-2,-11 8 0,-11 2-67,-9 3-82,-17 0-122</inkml:trace>
  <inkml:trace contextRef="#ctx0" brushRef="#br0" timeOffset="107622">16656 996 716,'0'0'25,"0"0"12,0 0 95,0 0-52,0 0-67,0 0-4,109-3 43,-15-11 10,32-6-17,24-5-13,32-1-5,18-1-13,11-1 0,1 4 1,-16 5-2,-21 2-5,-32 7-1,-30 2-7,-32 2 0,-29 2 0,-25 2 0,-27 2-18,-13 0-92,-38 12-42,-33 12-15,-22 5-206</inkml:trace>
  <inkml:trace contextRef="#ctx0" brushRef="#br0" timeOffset="107916">16999 1365 665,'0'0'148,"0"0"-143,124-15 10,-30-14 52,32-11-26,23-3 27,23-10 13,16 0-37,2 3-28,-9 6-10,-17 10-6,-24 12-42,-19 8-93,-20 5-35,-18 7-237</inkml:trace>
  <inkml:trace contextRef="#ctx0" brushRef="#br0" timeOffset="122162">14721 784 954,'0'0'85,"0"0"-71,0 0 36,0 0 15,0 0-25,0 0-8,0 0-13,0 0-1,20-2-7,15-17-3,21-1 0,20-2-5,12 1-1,4 4-1,-1 4-1,-7 1-10,-5 5-43,-12 7-71,-15 0-64,-20 0-70,-31 13-232</inkml:trace>
  <inkml:trace contextRef="#ctx0" brushRef="#br0" timeOffset="122378">14677 1028 730,'-116'36'176,"32"-12"-37,36-9 4,31-6-51,17-5-43,12-3-49,37-1 0,32-8 5,34-19-1,31-4-2,20-2-4,8 11-25,4 9-146,-11 12-198</inkml:trace>
  <inkml:trace contextRef="#ctx0" brushRef="#br0" timeOffset="129044">12246 310 338,'0'0'150,"0"0"-57,0 0 30,0 0-25,0 0-2,0 0-27,0 0 29,0 0-31,-68-50-5,68 47-17,0-2-26,22-2-9,18-10-5,26-5 1,25-6 4,21-2-8,12-4-2,1 5 2,-4 1-4,-12 7-2,-11 5-22,-19 3-33,-19 7-57,-21 6-21,-24 0-89,-15 12-188</inkml:trace>
  <inkml:trace contextRef="#ctx0" brushRef="#br0" timeOffset="129343">11969 542 938,'0'0'56,"0"0"-24,0 0-17,0 0-8,0 0 60,164-33-11,-54-2-21,27-7 3,11-2-18,7 2-12,-5 5-8,-15 7-1,-19 8-6,-19 10-19,-14 4-37,-9 6-1,-11 2-45,-7 2-3,-11 15-34,-7 4-109</inkml:trace>
  <inkml:trace contextRef="#ctx0" brushRef="#br0" timeOffset="140313">14848 543 372,'0'0'100,"0"0"-17,0 0-42,0 0-36,0 0-4,0 0-1,-30 4 0,26-4 0,-1 0 22,4 0 42,1 0 8,-3 0-2,3 0-16,0 0-5,0 0 4,0 0-7,-1 0-6,1 0-11,0 0-12,0 0 0,0 0-10,0 2-7,10-1-10,11 0 10,10-1 5,15 0 15,14 0 0,7 0 0,6-5-5,-1-3 4,-11 1-19,-12-1 7,-10 4-7,-13-2 0,-7 2 1,-7 1-1,-2 0 0,-4 1 0,-3 0 0,-1-1-1,-2 3-13,0 0-39,0 0-18,-17 0-4,-11 3 8,-11 9 27,-4 2 6,-8 0 19,-8 3-21,-7-2-5,-3-2 25,3-3 16,10-3 5,9-3 56,7-2-9,9-1 5,4-1 12,9 2-15,5-2 12,5 0-26,7 0-15,1 0-6,0 0-16,0 0-3,3 4-6,18-3 5,11 2 1,15-3 7,18 0-3,8 0 6,1 0-10,-5-3-2,-13 2-8,-16 1-46,-13 0-24,-14 0 15,-11 0 11,-2 6-54,-27 12 51,-25 7 52,-18 3 3,-17-1 2,-7-2 31,0-1 47,6-5 20,14-2-16,15-6 1,22-5-26,21-5-18,16-1-19,10 0-20,43-4 7,35-21-5,38-11 4,25-6-1,9 2 2,-3 9-7,-18 9-28,-21 11-63,-24 11-90,-31 0-39,-32 11-336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4:02.71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3718 107 416,'0'0'131,"0"0"-78,0 0 24,0 0-42,0 0 7,0 0 5,0 0-14,-25-25-17,20 18-12,2 1 21,1 3 1,-1-3 19,-1 4-28,0-1 8,-1 0 5,2 1-4,0 0 14,-1 0-16,1 1-18,0 0 4,1 1 0,2-2 6,0 2-6,0 0-5,0 0-5,0 0-4,18 0 3,12-1 1,9-3 3,1-5-2,-4 4-1,-5-2-1,-4 2-30,-5 0-84,-5 2-13,-11 0-119</inkml:trace>
  <inkml:trace contextRef="#ctx0" brushRef="#br0" timeOffset="390">3336 240 337,'0'0'629,"0"0"-622,0 0-7,0 0 0,0 0 4,0 0-2,115-17-2,-78 7-5,-10 9-70,-15 1-168,-12 0-124</inkml:trace>
  <inkml:trace contextRef="#ctx0" brushRef="#br0" timeOffset="759">1444 872 443,'0'0'43,"0"0"-13,0 0 23,0 0 27,-94 9-41,78-4-3,1-2 13,7-1 9,5-1-8,3-1-18,8 0-14,26 0-3,26-11 17,26-11-2,25-5 5,24-3-8,19-5 7,10 3 4,14 0-9,4-2-8,-5 6-16,-8 7 4,-21 2-6,-21 5-3,-26 4-1,-21 3 1,-24 4 0,-22 2-1,-20 1 0,-14 0-24,-14 1-82,-29 14 24,-23 7-54,-20-2-120</inkml:trace>
  <inkml:trace contextRef="#ctx0" brushRef="#br0" timeOffset="1201">0 1198 710,'0'0'85,"0"0"-36,0 0-13,0 0-30,0 0 0,136-64 3,-38 42 21,35-8 18,34-8 27,30-6-8,37-5-25,26 1-15,23-3-10,19 8-3,2 4-3,-3 7-3,-14 10-4,-23 6-1,-33 2 0,-30 5-3,-30 3 2,-31-1 3,-33 5 9,-32-1-2,-35 1-8,-23 0-2,-17 2-2,0-2 0,-17 1-7,-8 1-8,0 0-61,11 0-80,14 0 0,1 0-143</inkml:trace>
  <inkml:trace contextRef="#ctx0" brushRef="#br0" timeOffset="2784">5381 711 283,'0'0'390,"0"0"-324,0 0-24,0 0-18,-89-5 49,67 3-11,0 1-12,2 1-1,2-2-2,3 2 17,6-1-31,3 1 5,5 0-14,-1-3-6,2 3-8,0-1-2,0-1 0,12 1-8,13-4 8,11-2-4,9 0-2,10-3-2,-1 3-15,-5-2-34,-6-1-36,-12 3-76,-9-2 15,-14 2-60,-8-1-77</inkml:trace>
  <inkml:trace contextRef="#ctx0" brushRef="#br0" timeOffset="3067">5381 711 725,'24'-166'93,"-28"159"-23,4 5 21,-2 1-12,2 1-23,0 0-43,0 4-13,-2 24-7,-3 12 7,-1 3 0,-3 4 1,1-2-1,3-2-3,0 0-43,4-5-65,1-5-25,0-14-33,0-12-467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4:10.45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528 216 315,'0'0'32,"0"0"5,0 0-6,0 0-4,0 0-1,0 0-6,0 0 20,-63-72-22,59 62 3,-1-1-19,-2 1-2,-2-3-7,-3 0-11,1 2-30,-3 0-13,0 0-25,-2 1-125</inkml:trace>
  <inkml:trace contextRef="#ctx0" brushRef="#br0" timeOffset="284">6 110 389,'0'0'94,"0"0"-14,0 0 38,0 0-24,0 0-43,0 0-24,-11 0-1,11 0-2,6 0-15,15-1 12,9-8 4,9-5-6,11 0-13,3-2-4,4 0-2,-4 2-5,-5 2-37,-3 4-33,-8 3-21,-6 5-13,-13 0-48,-15 0-97</inkml:trace>
  <inkml:trace contextRef="#ctx0" brushRef="#br0" timeOffset="509">133 212 456,'0'0'137,"-90"32"-18,68-22-31,7-7-27,12-2-4,3-1 0,0 0 3,13-1-31,16-15-17,14-5 3,10 0-8,3-5-7,5 5-1,-3 5-14,-4 2-46,-4 7 1,0 1-29,-7 6-45,-6 0-50,-7 6-78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4:11.67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15 24 755,'0'0'95,"0"0"-24,0 0-8,0 0 7,0 0-15,0 0-22,-15-9-20,15 6-7,6 0-3,11-2-3,2 2-4,3 3-82,-1 0-48,0 0-69,-8 0-156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4:11.89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14 771,'0'0'0,"0"0"-15,0 0 13,0 0 2,106 5 0,-47-8-38,10-7-101,11 4-14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5:50.18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246 289 750,'0'0'143,"0"0"-99,0 0-34,0 0 51,0 0-15,-82 0 19,77-2-16,2 1-9,2 1-1,1 0-3,-2 0-13,2 0 2,0 0-4,0 0-5,0-3-6,0-1-10,22-5 1,24-5 0,25-9-1,26-9 1,24-6 0,18-3-1,7 4 7,-1 3-6,-11 8 0,-13 9-1,-17 10-22,-21 7-24,-21 0-9,-23 4-66,-32 10-137,-10 3-254</inkml:trace>
  <inkml:trace contextRef="#ctx0" brushRef="#br0" timeOffset="344">0 709 1121,'0'0'73,"0"0"-43,0 0-30,95 16 1,10-52 1,32-17 4,21-20-6,17-3 3,17-5-3,7-2 1,5-3-2,-2-10-95,-7-19-433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5:54.77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537 76 872,'0'0'87,"0"0"-41,0 0-5,0 0 18,0 0-12,0 0-14,-17 0-8,17 0 12,0 0-5,0 0-10,0 0 2,12 0-18,13 0 1,11 0 3,10-9-5,4-1-2,5-7-3,6 5 0,-2 0 0,-1 2-24,-8 5-28,-15 4-58,-14 1-130,-21 0-195</inkml:trace>
  <inkml:trace contextRef="#ctx0" brushRef="#br0" timeOffset="263">473 322 937,'0'0'125,"0"0"-43,0 0-55,0 0-25,0 0 9,117-10 14,-11-27-13,17-3-6,4-3-6,-1 7-85,-13-3-196</inkml:trace>
  <inkml:trace contextRef="#ctx0" brushRef="#br0" timeOffset="3761">228 314 794,'0'0'95,"0"0"-31,0 0-15,0 0 6,0 0 1,-80 23-18,80-23-13,0 0-19,6 0-4,19 0 20,8-12 17,9-11-3,9 0-16,5 0-11,9-3-8,2 8 3,-1-2-4,-8 2-24,-11 8-40,-15 4-41,-17 6-95,-15 0-52,-2 4-163</inkml:trace>
  <inkml:trace contextRef="#ctx0" brushRef="#br0" timeOffset="4014">0 572 238,'0'0'808,"0"0"-750,0 0-51,0 0-5,0 0 11,88-2 14,-23-23-13,6-5 44,1 2-37,-5 5-16,-7 3-5,-10 7-1,-11 6-16,-11 1 3,-16 5-3,-12-1-27,0 2-26,-12 0-43,-13 0-87,-8-3-236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1:12.57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0 419,'0'0'101,"0"0"-101,0 0-37,0 0-4,0 0-1,0 0-20,0 0 1,0 0 38,55 36 16,-37-19 7,1 1-3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3:01.03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3892 231 711,'0'0'5,"0"0"-5,0 0 0,0 0 25,-94-43-1,73 33-6,-2-3 19,-3 1-3,-7 0 4,-5-2-11,-6 0-20,-1 0 29,-3-2 7,-1-1-26,-5 1 1,-4 2-11,-6 0 4,3 6 7,-8 0-9,-2 5 3,-4 1-11,-2 2 3,3 0 10,1 0-13,0 0-1,-3 9 0,-3 1-18,-2-1 18,-1 0 5,-1 0 2,-1 1-7,-1-1 0,-1 1 8,-1 3-4,-4 0-4,-1 1-5,-2 2-1,1 5 3,2 2-1,0 3 8,-1 1-8,-4 6 8,-2 0-8,-4 2 2,1 3 2,2 3-3,4 2 0,2 3 1,5 5 2,2 2 0,10 8 1,5 4-1,7 4-2,3 9-6,6 6 5,9 7 3,10 5 2,9 3-2,9-2-4,8 1 3,5 1-3,5 4 3,0 10-2,0 2 3,8 6 0,7-3 0,-3-10-1,-1-12 0,0-16-5,1-14-4,3-8 4,0-5 3,4-4 3,5 1-1,1-1-1,5-2 4,9 0-3,1 4 1,11 3-3,7 6 3,11 3-2,4 1 2,4-4 0,0-9 1,-3-8-1,2-8 0,0-7 1,-1-5-1,0-4 0,4-4 0,1-3 4,7 1 3,1-3-6,0 0 0,4 2 4,4-1-4,5 0-1,-1-3-2,0-1 2,-3-1 0,-1 0 0,-1-4 2,2 1-2,-2-3 0,1 0 0,-4 0-1,1-1 1,1-9 1,3 1 1,0 0-1,-3 0-1,-3 2-1,0-1-1,-3 1 2,3-2 0,0-1-5,0 0 5,1-2 3,-1-2-3,-3-3-1,-2-4 1,-1-1 0,0-3 1,1 0 0,-2-2-1,-2-2-1,-2 2 1,-2-2 0,-2 3 0,-4 3-5,-7-4 5,-5 1 1,-5 1-1,-3 0 2,2 2-1,3-1-2,1 0 1,-1 3 0,-5 1 0,-7 5 2,-6-1-2,-8 5 0,0 0 0,1-3 0,-1-5 2,6 1-1,2-6 1,3-3 0,1-1-4,2-2 0,-2 4-1,0 1 5,-4 1-2,-3 2 2,-5 5-2,-4 3-1,-6 5 0,-6 1 2,-2 2-1,-2-4 0,2-1 2,-1-4 2,6-4 4,0-5 19,3-1-22,0-5 3,3-1-7,-1-2 0,0-1 1,-4-1-1,-1 3 0,-4 1 2,-1 1-1,-3 1 2,-2 1 23,1-2-21,-2-1 1,-1-4 7,-1 0-1,1-4-1,-1-5-11,-2-1-1,-3-6 0,0 4-1,0-1 2,-11 4-2,-4 1-2,-3 4 3,-2 1 4,-2-2-3,-3 1 6,-2 0 11,-3-3-16,0 3 11,-1-2-10,1-1-3,-3-2 0,-1-1 0,-2 1 1,-3 0-1,-4-1 0,0 0-2,-9-5 0,-8 4-2,-6-1 4,-4 4 0,0 1 2,-3 2 6,0-1-8,-5-3 4,-3-1-4,-8-6-2,-2-1 0,-8 3 0,-9-1-11,-12 9-18,-11 9-11,-9 8-93,-5 6-25,-9 2-181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7:05.56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328 480 568,'0'0'28,"0"0"5,-98 10 25,68-8-1,2-2-1,2 0-16,5 0-6,3 0 48,3-6-42,1 0 18,1 2-10,2-2 6,-1 5-14,1-2-17,-1 2-2,2 1-3,1 0 2,2 0-1,2 0-1,4 0-13,1 0 0,0 0-5,17 4 0,18 6 1,14-4 4,22-2 7,19-4-2,19 0-4,28-9 4,20-8-3,25-4 2,27 0 0,28-3 5,22 1-14,20 3 6,20 3-8,20 9 6,20 1-6,15-4 2,14-2 0,11-7 17,6 0-10,10 15-4,2 2 13,-7 3-15,-7 0 1,-22 0 12,-18 4-14,-25 10 0,-25-1 3,-33-4-3,-36-9 26,-36 0-23,-36 0 2,-29-15-5,-26-3-5,-20-6-5,-19 2-1,-17-8-23,-13-9-35,-20-20-71,-8-24-318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9:11.34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0 0 755</inkml:trace>
  <inkml:trace contextRef="#ctx0" brushRef="#br0" timeOffset="142819">13821 5007 700,'0'0'0,"-11"82"-20,7-42-81,3-4-41,-2-7-227</inkml:trace>
  <inkml:trace contextRef="#ctx0" brushRef="#br0" timeOffset="149122">7188 5351 116,'0'0'0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6:31.84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0 383 540,'0'0'57,"0"0"-20,0 0 32,0 0-42,0 0-2,0 0-9,-12-7 2,12 7 3,0 0-12,0 0-9,0 0-7,0 0-4,6 0 10,10 0 1,5 0 2,9 5 0,9-4 2,3-1-2,2 1 5,1-1-6,-3 0 1,1 2-2,-1-1 0,4-1-1,5 0 2,3 0-1,2 0 4,4 0-4,1-3-5,0-4 5,-1 1 6,-5-3-6,-1 2 4,1-3-4,-3 3 1,-1 0-1,-3 1 0,-6 2 7,-2 1-7,-3 0-6,-1 3 6,0 0 5,1 0-4,3 0-2,-7 0 0,0-1 1,0-1 0,-8 1 1,-1-3 0,-3 2-1,1 1-3,-4-2 3,0 2 2,-3 1-2,-6 0 0,0 0 0,-1 0 0,-1 0-2,0 0 3,4 0-1,-1 0 0,4 0 0,-2 1-1,1 0 2,2 2-2,3-3 2,-3 0-2,3 0 1,1 0 0,-1 0 1,3 0 1,-3 0-2,1-1 0,0-2 2,1 2-2,1-2 0,-2 2 0,2-4-1,0 4 0,1 1 0,-2-1 1,2-1 1,-1 1-1,0-1 1,0 2 3,-2-1-4,2 1-3,0 0 3,4 0 0,-1 0 0,6-1 1,-3-2-1,0 0-2,1 0 2,-1 1-2,0-1 6,-2-2-4,0 5 0,2-1-3,-1 1 3,-1 0 0,2 0 1,0 0-2,1 0 0,2 0 1,1 0 6,1 0-6,-4 0-3,3-3 1,-4-5 4,3 2-4,-3 2 5,-3-4-4,0 6 2,-4-3-2,-3 1 0,1 1 1,-3 2 1,1-1-1,-2 1 0,-3 0 1,0 1-1,-2-2 0,0 2 0,0 0-1,-2 0 1,1 0 0,2 0 0,1 0 0,2 0 0,2 0 0,3 0 1,1 0-1,5-1-2,3-2 2,3-1 0,-2 2 2,2 0-2,0-1 0,-2 3 0,3-3 0,1 2 0,-1 1 0,5 0 2,-2 0 0,1 0-2,-1-2-1,-1 1 0,3 0 2,-5-2-5,-1 1 5,-3 1-1,1-2 3,0 0-3,2 0 0,0 1 0,4-1 0,-1-2 0,2 1-1,0 0 2,-4-2-1,-2 0 2,-2 2-4,-5-2 3,-1 5-1,-3 0 0,0-1 1,-3 1-2,4 1 1,-3 0 0,1 0 1,-1 0 0,1 0-1,2 0-1,-1 0 1,3 0 1,1 0-1,-2 0-1,7-2 1,-5-2 1,3 2-1,-1-3 1,3 3-1,2-4 0,-1 3 0,2 0 1,-2 1 1,3-2-4,-1 2 2,0 1 0,-2 1 0,1-2 0,-1 1 0,0-1-1,4 1 1,-1 0 1,2-5-1,1 3 0,-1-1 2,3-3-2,1 2-3,0 2 3,-1 1 4,-3-1-2,3 0-4,-3 1 3,-2-2-2,5 1 2,-2-2-2,2-1 1,-5 3-1,0-2-1,1 2 2,-4 0-1,6 2 2,-1-3-1,2 1 0,-4 2 0,0 1-1,-4 0 2,-7 0-1,-4 0 0,-1 0-1,-2 0 1,1 0-2,2 0 2,1 0 2,2 0-2,-1 0 0,-3 0 0,-6 0 1,1-2 1,-4 1-1,-3 1-1,-1-2 0,-1 2 0,1 0-3,2 0 3,2 0 0,4 0-1,1 0 1,-2 0 0,1 0 0,-4 0 1,-1 0-1,-2 0-2,-2 0 0,1 0 1,-2 2 1,3-1 0,1 2 0,-1 0 0,-3 2-1,5-3 1,-4-1 1,-1 2-1,2 0-1,-2 1 1,0 0-2,0 0 2,1 3 0,1 2-3,-1 4 4,4 1-1,1 6 0,1 2-1,-1 2 1,-3 6 2,3 1-2,-3 4 0,-1 2 1,-2 2-1,1 4 0,-1 0 0,2 0 0,-1-1 2,-1-1-2,0-2 0,0 1 0,0-4 1,0 6-1,0 0 0,0 0-3,0-1 3,0 0 2,-1 0 3,-2-2-5,-2 1 0,2-1-3,0-2 3,3 0 2,-3-2-2,3 2 0,0 1 0,-2 0 1,2 1 0,-1 1-1,1-2 0,-2 2-1,2-1 1,-1 1 0,1-1 1,-2-1 1,2 2-1,-1 0-1,-2 0 0,0 0 4,0-2-4,0-1 0,2-4-1,-1 3 4,-1-3-5,0-1 2,0 2 0,0-5 1,3-3 0,-3-5 2,-1-2-6,4-7 3,-3-1 0,1-1 0,1-3 0,-1 0 5,1-4-5,-2 0-3,1-2 3,1 2 0,-1-2 4,-1 2 6,0 0 11,-4 1-8,1 1-7,0-4-1,-3 3 2,-3-1-6,0 2 5,-4 0-1,-1-4-4,-2 3 1,-2 0 3,-6-1 1,-1 1-6,-7 4 1,-3-3 3,-7 4-4,0-4 1,-4 4-2,0-2-3,-2 2 4,-4-1 2,-3 0 4,-11 1-5,2-2-1,-3 3 0,1-5 0,2 2 0,3-1 12,-5-2-7,1 2-3,-1-2 0,-3-2 2,-5 1-3,4 0 2,-6-2 0,1 3-3,-1-1 1,1 4 3,1-4 2,-1 1-6,4 1 6,2 0-4,5-3-2,1 1 5,5-1-4,-3 0 0,-6 0 4,4-1-1,-1 2 3,-2 0 1,-2 0-1,1 2-7,-5 0 0,2-1 2,4 2-2,1-3 4,2-2-4,2 0 1,-2-1 6,6 0-2,2 0-2,6 0-3,2-1 0,0-6 3,1 0 1,-2 4 2,-1-1-4,1 1 4,0 1-6,-1-1 0,2 3 0,-1-1 0,-3 1 0,5 0 0,-6 0 0,4-1 2,3 1-2,2 0 0,0 0 0,4 0 3,-4 0 2,-5-2-5,-1 1 0,-2-3 6,2 1 2,-2 1-7,2 1 3,0 1-4,-1 0 12,-2 0-11,-1 0 2,2 0 19,3 0 4,2 0-13,7 0-1,-1 0-3,4 0 1,-1 0-8,-2 0-2,2 0-1,-4 0 0,-5 3-44,-3 11-69,-2 2-39,-4-1-96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7:27.37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922 4059 734,'0'0'5,"0"0"-3,0 0-2,0 0 9,0 0 14,0 0-3,0 0 6,52 78 8,-49-77 16,6-1 6,7 0 17,11-12 14,9-18-31,13-11-22,8-7-18,4-3-15,-3 5-1,-7 5-2,-11 11-106,-14 8-162,-19 9-136</inkml:trace>
  <inkml:trace contextRef="#ctx0" brushRef="#br0" timeOffset="300">704 4415 783,'0'0'164,"0"0"-147,0 0 34,118-79 69,-46 26-55,11-9-30,5-1-14,0 5-17,-10 9-3,-17 11-1,-9 11-51,-15 8-85,-10 7-41,-9 1-111</inkml:trace>
  <inkml:trace contextRef="#ctx0" brushRef="#br0" timeOffset="2841">1353 3748 447,'0'0'99,"0"0"-46,0 0 38,0 0-14,-92 0-18,76 0-12,3-2 23,1-1 14,3 2-7,6-2-5,3 2-23,0 1-20,0-3-5,0 3-22,0-2-2,24-2 0,16-4 8,13-4 9,11-6 6,4 1-12,-2-2-9,-6 6-2,-11 3-1,-9 5-17,-9 5-37,-9 0-8,-11 6-123,-11 11-43,-10 2-217</inkml:trace>
  <inkml:trace contextRef="#ctx0" brushRef="#br0" timeOffset="3171">938 4148 1042,'0'0'40,"0"0"-29,93-25-5,-17-12 77,18-9-50,16-2-1,2-2 4,-6 8-9,-12 8-11,-22 9-16,-25 8 0,-21 7 0,-16 7 0,-7 1 0,-3 2-27,0 0-22,-13 0-182,-13-7-394</inkml:trace>
  <inkml:trace contextRef="#ctx0" brushRef="#br0" timeOffset="18723">3909 3829 494,'0'0'109,"0"0"-109,0 0-2,0 0 2,110-14 2,-46 10 20,21-3 31,27-2 14,30-2 31,22-4-68,21-1-10,13 1 3,4-2-4,1 5-5,-3 2 4,-8-1-12,-11-1-4,-10 0 18,-19 1 0,-19 3 8,-24-1-9,-21 5 10,-25 2 1,-26 1 9,-16-1-12,-15 2-20,-6 0-2,0 0 7,0 0-12,-2 0-7,-12 0-152,-5-5-285</inkml:trace>
  <inkml:trace contextRef="#ctx0" brushRef="#br0" timeOffset="20987">4543 3883 631,'0'0'132,"0"0"-69,0 0 2,0 0-11,0 0-1,0 0-9,0 0-25,-33-10 0,33 10 2,0-1-4,3 1-4,6 0-10,4 0-3,2 0-22,4-2-86,4-6-18,4-12-62,4-18-267</inkml:trace>
  <inkml:trace contextRef="#ctx0" brushRef="#br0" timeOffset="21412">8686 205 299,'0'0'69,"0"0"15,0 0-33,0 0 20,-70-98 26,70 68-34,0 3-14,0 9 6,0 2 19,0 7-4,0 4 26,0 3-41,0 2-16,0 0-39,-14 13-4,-16 29-2,-16 18 6,-16 18 5,-9 9 0,-6-2-3,10-10-2,10-13-43,12-14-93,12-20-21,8-21-166</inkml:trace>
  <inkml:trace contextRef="#ctx0" brushRef="#br0" timeOffset="21713">8186 168 875,'0'0'15,"0"0"-15,0 0-4,-3 107 4,2-78 16,1-4-1,6-9-1,31-9-4,31-7 15,26 0-25,29-25-41,5-10-331</inkml:trace>
  <inkml:trace contextRef="#ctx0" brushRef="#br0" timeOffset="28650">1107 4436 795,'-27'19'77,"9"-7"-50,10-8-20,8-4 4,2-13-11,25-26-12,15-16-34,14-15-60,8-12-140</inkml:trace>
  <inkml:trace contextRef="#ctx0" brushRef="#br0" timeOffset="45830">464 4322 874,'0'0'144,"0"0"-77,0 0-31,0 0 5,0 0-7,0 0-11,7 2-6,-2-2-6,4 0-2,7 0-5,7-7 3,5-1 0,13-2-7,4 3 0,6 0 3,-5 3-3,0 4-5,-7 0-48,-7 0-98,-7 21-15,-4 4-92</inkml:trace>
  <inkml:trace contextRef="#ctx0" brushRef="#br0" timeOffset="46093">495 4916 1026,'0'0'131,"0"0"-111,0 0-15,0 0 3,124-110-7,-56 62-1,3-3-4,-1 3-27,-6 2-88,-1 3-94,1 1-437</inkml:trace>
  <inkml:trace contextRef="#ctx0" brushRef="#br0" timeOffset="59978">3779 3880 511,'0'0'103,"0"0"-32,0 0-27,0 0 13,0 0-29,0 0 17,0 0-27,0-25 11,0 22 31,0 2-18,0-2-18,0 3-9,0-1 2,0 1 2,0 0-4,0 0-2,0 0-6,0 0 0,0 0-4,0 0-3,0 0-1,6 0-4,15 0 4,7 0 0,15 0 1,8 0 0,16 0 1,12 0-1,14 0 1,20 0 0,20-8 22,10-3 2,18-5-12,2 1 7,-2-1-9,0 2 2,-10 5-8,-13-1-2,-11 3-1,-13 1 2,-11 2-4,-20 2 0,-14-1 1,-18 2 0,-14 1 1,-16 0-1,-8 0-1,-8 0 0,-5-2 0,0 2 1,0-2 6,0 2-3,0 0-2,-15 0-2,-2 11-4,0 2-69,-3 0-55,1-5-31,-2-8-258</inkml:trace>
  <inkml:trace contextRef="#ctx0" brushRef="#br0" timeOffset="71391">10557 204 755,'0'0'57,"0"0"-16,0 0 56,0 0-26,0 0-4,0 0 1,-11-14-16,11 11-9,0 0-13,0 2 0,0 1-8,0 0-6,0 0-11,0 0 2,-1 0-3,1 0 0,0 0-4,0 0 0,0 0 0,0 0-2,-3 21-4,0 18 6,-1 15 1,0 11 0,4 4-1,0-1 0,0-7 0,12-5-1,2-8-1,2-7-2,-1-7 3,-2-6-1,-4-2 1,-1-10-1,-7-1 1,-1-4 0,0 0-1,0-1-4,-1 2 6,-11 1-4,-3 0 4,-2 0 1,0 0-1,0-2 0,-1-1 0,1-1 0,2-1-5,-2-4-26,5-4-29,2 0-25,1 0-69,3-4-67,1-16-204</inkml:trace>
  <inkml:trace contextRef="#ctx0" brushRef="#br0" timeOffset="71906">10263 732 72,'0'0'731,"0"0"-640,0 0-13,0 0 21,0 0-15,0 0-53,0 0-23,0-12 6,51-7 15,13-3-11,4-4-3,-5 3-15,-11 8-4,-9 2-158,-11 4-94,-11-1-83</inkml:trace>
  <inkml:trace contextRef="#ctx0" brushRef="#br0" timeOffset="72191">10952 179 797,'0'0'59,"0"0"14,0 0 22,0 0-5,0 0-34,0 0-16,-28-42-9,22 53-28,-2 27-3,-4 20 0,2 17 2,1 8 4,0 1-4,8-5-2,1-11 0,0-15 0,13-14-3,5-12-2,4-12-13,3-12-24,4-3-14,-1-8-47,2-19-32,-4-7-128</inkml:trace>
  <inkml:trace contextRef="#ctx0" brushRef="#br0" timeOffset="72491">11119 341 872,'0'0'76,"0"0"-62,0 0-4,0 0 22,0 0-6,0 0-13,58 81 5,-58-49 0,0 0-8,0-2-6,-12-5-2,-1-6 2,3-5 6,0-5-5,6-7 13,2-2-10,2 0 0,2-1-8,18-19 5,6-8-5,7-4-2,0-1 2,-3 2 0,-5 3 2,-4 4 0,-7 6 8,-7 6 21,-1 2 20,-6 5-11,0 2 1,0 1-4,0 1-23,0 1 2,-6 0-13,2 0-1,-4 0-2,2 15-1,0 6 0,3 6 0,3 3 1,0-2 0,0-1-2,6-1-22,6-8-22,4-4-40,1-4-60,-1-9-47,-2-1-73</inkml:trace>
  <inkml:trace contextRef="#ctx0" brushRef="#br0" timeOffset="96234">10322 1713 659,'0'0'152,"0"0"-108,0 0 9,0 0-10,0 0 2,0 0-7,0 0 1,0 0 0,-4 0 0,4 0-2,0 0 10,0 0-20,0 0-11,-1 0-8,-4 0 5,-2 21-10,-6 17-2,-3 24-2,-1 17 2,4 16 0,4 8 0,5 1 1,2 0 1,2-8-3,0-11 2,0-9-7,0-12 5,-5-10-2,-4-8 2,-4-8-3,-3-6 2,-2-6-3,-3-8-2,1-3 6,1-10-1,0 1 0,2-6 1,1 0 0,3 0-4,1-11-12,3-2-23,3-2-35,0 0-78,3-2-56,3 0-377</inkml:trace>
  <inkml:trace contextRef="#ctx0" brushRef="#br0" timeOffset="100585">10411 2827 375,'0'0'78,"0"0"-46,0 0-8,0 0 16,0 0 17,0 0 16,0 0-14,0-7-17,0 4 5,0 2-12,0-2-7,1 2 2,2-1-8,-2 0-1,4-2 3,-1-1-6,4 1-4,-2 1-3,7-1 7,-2 1 4,2 3-11,-3 0-6,3 0 3,-2 14-8,-3 10 1,-2 7-1,-5 3-1,-1 3 1,0-3-5,-4-1-5,-8-4 0,-3-4 6,1-6 3,0-7 1,5-5 2,1-3 0,7-4 3,1 0 0,0-5 14,1-18 4,14-11-10,4-2-12,1-7 1,2 1-2,1-3-2,-5 7 1,-2 3 1,-5 6 0,-3 8 1,-3 6 0,-5 3-1,0 6 7,0 1 3,0 4 14,0 1 6,0 0-7,0 0-9,-2 11-10,-2 11-4,-2 12-2,5 5 2,1 3 0,0-3 0,0-2-1,7-7 1,8-5 0,4-7 0,2-4-5,3-5-7,1-8-30,-2-1-74,-4 0-51,-1-4-80,-6-12-214</inkml:trace>
  <inkml:trace contextRef="#ctx0" brushRef="#br0" timeOffset="101227">10819 2881 625,'0'0'265,"0"0"-215,0 0 5,0 0 29,0 0-23,0 0-24,18 3-26,-12 26-4,3 10 5,-1 1-2,-2 4-10,-3-3 3,1-1 4,0-8-7,-1-4-2,0-4-12,0-8-35,-3-6-43,0-6-25,0-4-38,0 0-182</inkml:trace>
  <inkml:trace contextRef="#ctx0" brushRef="#br0" timeOffset="101956">10473 1467 453,'0'0'156,"0"0"-91,0 0 2,0 0-4,0 0-4,0 0 0,32-34-9,-25 34-25,0 0-9,1 4-12,0 19 9,-1 11-6,-6 5-3,1 7-3,-2-3 4,0-4-5,0-7 0,-5-8 4,-2-5 0,2-10-3,1-3 0,4-5 9,0-1-6,0-4 9,0-20 12,9-9-7,7-3-17,1-5-1,1-3-1,1-1-3,-4 3 2,0 2-8,-2 10 1,-5 7 7,-1 6 2,-4 5 6,-2 5 9,-1 1 10,0 6 1,0-1 0,0 1-12,0 0-1,0 11-12,3 19-1,-1 11-9,-2 7 9,5 6 4,-1-2-4,4-4 1,3-7 1,1-10-2,5-8-25,-2-12-51,2-10-51,-1-1-30,-3-4-103,-1-17-250</inkml:trace>
  <inkml:trace contextRef="#ctx0" brushRef="#br0" timeOffset="102458">10888 1532 734,'0'0'74,"0"0"-36,0 0 2,0 0-27,0 0-10,0 0-2,75 86-1,-75-45 4,0 1-1,0-3-2,-11-6 0,3-4 5,0-11-4,3-9 25,4-4 21,1-5-4,0 0-2,16-18 0,15-14 0,11-8 18,7-3-29,-4 5-27,-6 10-4,-9 8-17,-9 15-32,-14 5-25,-7 2-55,-10 21-98</inkml:trace>
  <inkml:trace contextRef="#ctx0" brushRef="#br0" timeOffset="102893">11275 1737 404,'0'0'369,"0"0"-341,0 0 26,0 0 33,0 0-28,0 0-7,22-44-16,-21 44-2,1 13-10,1 18-13,-2 12-6,3 13 9,-2 4 1,1 6 0,0 3-9,-2-5-2,-1-5-1,0-7-3,0-8 0,0-6-5,0-8-43,0-6-38,-6-14-5,-1-6-21,0-4-80,-1-7-284</inkml:trace>
  <inkml:trace contextRef="#ctx0" brushRef="#br0" timeOffset="103170">11165 2176 906,'0'0'123,"0"0"-54,0 0 17,0 0-41,0 0-18,47-108-14,-6 73-13,7-6 2,7-2-5,5 0 3,1-1-29,-1 5-20,-8 2 11,-12 9-35,-13 7 25,-13 5 43,-8 5 3,-6 2 4,0 2 25,-2 1 59,-10 4-44,0 2-9,-3 0 1,2 2-20,-2 20 3,3 6-7,0 10 1,6 6-6,5 1 4,1 2 2,0-2-6,1-5 2,11-6-7,0-4-3,-1-8 2,0-7-25,1-8-31,0-7-24,0 0-71,-1-10-30,-3-12-135</inkml:trace>
  <inkml:trace contextRef="#ctx0" brushRef="#br0" timeOffset="103585">11758 1841 808,'0'0'58,"0"0"-7,0 0 18,0 0-26,0 0-25,0 0-6,40 74 0,-40-51 0,0 0-6,0-5-1,0-3-2,0-5-2,0-6 3,-1-3-3,1-1 2,0 0 0,0-10-3,8-8 7,6-4 2,1-1-1,-3-1-6,0 4-1,-4 4 14,0 8 18,-3 2 3,-4 5-8,-1 1-5,0 0-12,0 0-4,2 10-7,-1 10-5,2 4 5,2-2 0,3-2 0,1-3-30,2-7-50,-1-3-76,-1-7-44,-6 0-136</inkml:trace>
  <inkml:trace contextRef="#ctx0" brushRef="#br0" timeOffset="125689">7849 3021 727,'0'0'214,"0"0"-172,0 0-21,0 0 28,0 0 23,0 0-19,0 0-23,-63 0-4,56-2 4,-2 2-8,-5 0-16,-4 0-4,-12 15-2,-11 9 0,-9 8 0,-12 3 1,-13 5-1,-4-4 2,-1-2-2,3-4 0,8-6 13,9-6 6,12-3 0,5-4-9,13-6-10,4-1 5,9-4-5,5 0-8,3-11-31,9-15-57,0-14-23,9-6-188</inkml:trace>
  <inkml:trace contextRef="#ctx0" brushRef="#br0" timeOffset="126024">7234 2841 211,'0'0'821,"0"0"-793,0 0-17,0 0-11,-88 61 10,39-11 16,-14 6 13,-7 8-1,-1 5 3,0 1-16,10-1-3,14-5 10,15-12 2,17-4-31,15-2 6,0-3 0,30 1 2,21-4-4,22-7-3,19-9-2,14-13 1,6-11-3,0 0-10,-12-15-74,-18-2-112,-12 3-304</inkml:trace>
  <inkml:trace contextRef="#ctx0" brushRef="#br0" timeOffset="149449">770 4443 1019,'0'0'183,"0"0"-141,0 0-28,0 0 1,0 0 21,82-101-8,-35 57-18,1 0-10,6 3-1,-2 5-20,-4 3-18,-6 12-48,-7 10-114,-12 11-55,-20 9-228</inkml:trace>
  <inkml:trace contextRef="#ctx0" brushRef="#br0" timeOffset="149620">758 4694 880,'-82'61'171,"21"-16"-33,23-18-58,19-16-18,19-11-30,13 0-32,34-22-3,30-36 3,38-35 0,38-40-4,35-32-78,30-15 38,39-21-9,27-13-170,23-7 70</inkml:trace>
  <inkml:trace contextRef="#ctx0" brushRef="#br0" timeOffset="-206850.73">3934 4448 281,'0'0'91,"107"0"-46,-53 0 8,3 0 9,1 0-8,2-5-8,2 0-8,6-1 8,4-3 7,5 1-10,-4-2-18,9 0 2,0 2-20,3-1 0,2 0-7,1 2 0,-2-2 3,5 2-2,-3-2 9,0-2-2,-4 1 1,-1-3-1,1 0-4,-2-3-3,1-3-1,1 1 0,-5-2 3,0-2-6,-2-2 5,-3 0-2,-4-3 0,-3-1 3,-3-2 21,2-1 0,-5 0-13,-4 0-11,-2 0 1,-8-3 2,-5-1-3,-4-7-3,-5-5 3,2-8 5,-1-8-2,2-5 34,2 1-8,-1 0-20,-4 0-4,-5 4 1,-7 0-6,0 5-1,-8 3 1,-5-1 0,2 0 3,-2-2-3,2-1-3,3-3 3,3-2 6,-2 3-6,0 2-4,-5 4 4,1 1 1,-4 5 0,-1 4 2,-4 3-2,-1-2 2,2 2 5,-2-1-8,3 1 3,-2 4-3,2 1 0,0 1 0,-3-1 0,0 0 0,0 0 0,0 2 1,0-2-1,0 4 0,0 0 0,0-2 0,0 3 0,0-2 0,0 1 0,0 1 0,0-4-1,-4 0-16,-4-4-33,-1-4-3,-4-5 22,2-6 8,-2-2 0,-5-2-17,0-3-4,2-6-29,-5-4-37,-1-2-25,-3-1-29,-4 6-87</inkml:trace>
  <inkml:trace contextRef="#ctx0" brushRef="#br0" timeOffset="-165573.75">49 4350 639,'0'0'121,"0"0"-104,0 0 7,0 0 34,0 0-19,0 0-15,0 0 24,-42 0-4,38 0 18,1 0-7,0 0-20,3 0-10,0 0-7,0 0-6,0 0-9,0 0 1,0 0-3,0 0-1,10 0-2,17-1 2,21-11 5,25-12 11,24-14 3,18-17-4,22-10 1,3 1-16,-6 3 12,-14 13-12,-25 13-7,-23 11 0,-17 8 3,-22 7-7,-12 9-35,-14 0-116,-7 6-46,-25 17-162</inkml:trace>
  <inkml:trace contextRef="#ctx0" brushRef="#br0" timeOffset="-165171.75">94 5132 1091,'0'0'5,"101"-58"-4,-13-11 1,23-16 2,11-4 7,6 4 2,-4 11-12,-9 12-1,-18 12 0,-15 12-12,-15 13 8,-18 11-35,-19 11-52,-10 3-55,-13 1-120,-7 13-161</inkml:trace>
  <inkml:trace contextRef="#ctx0" brushRef="#br0" timeOffset="-151052.75">5062 4395 893,'0'0'71,"0"0"-66,0 0-2,0 0-3,0 0 5,0 0 0,0 0 6,124-45 3,-57 14 12,9-5-5,3 0-21,-3 2-3,-13 12-95,-9 3-119,-17 9-183</inkml:trace>
  <inkml:trace contextRef="#ctx0" brushRef="#br0" timeOffset="-150844.75">5132 4655 889,'0'0'109,"0"0"-70,0 0-30,0 0-7,0 0 7,0 0-5,97-41-1,-30 4-3,5 2-14,-5 1-87,-6 6-71,-10 1-104,3 0-128</inkml:trace>
  <inkml:trace contextRef="#ctx0" brushRef="#br0" timeOffset="-84376.73">1043 4402 878,'0'0'114,"0"0"-20,0 0-18,0 0-21,0 0-19,0 0-9,0 0-12,-27-22-3,27 15-5,24-14-7,20-12 0,22-12-2,15-10-25,7 0-112,1 0-55,-1-1-304</inkml:trace>
  <inkml:trace contextRef="#ctx0" brushRef="#br0" timeOffset="-64140.73">4022 5642 198,'230'-23'64,"-4"6"-64,-8 3-54,-3 4-44</inkml:trace>
  <inkml:trace contextRef="#ctx0" brushRef="#br0" timeOffset="-63149.73">6880 176 554,'0'0'121,"0"0"-56,0 0-16,0 0-10,-37-90 11,30 79-22,7 5 6,0 0 18,0 5 6,0 1-25,0 0-14,0 11-19,9 18-7,4 17 1,5 19 5,-4 19 1,0 17 1,-6 17-1,-2 17 1,-2 19 2,4 14 3,4 11 8,6 10 9,9-4 3,7-3-8,10-8 1,1-5-7,0-4-10,-8-4 1,-8 2 0,-6-9-3,-6-8 2,1-10 3,-5-15-5,2-11 1,-4-8-1,-7-6 0,-4-13 0,0-11 2,0-17-1,-13-14 3,-2-13-2,0-10-2,0-7 0,0-6 0,-1-5 0,-1-2-4,-5-30-26,-6-26-137,-7-27-212</inkml:trace>
  <inkml:trace contextRef="#ctx0" brushRef="#br0" timeOffset="-62476.73">6767 186 732,'0'0'101,"0"0"-75,0 0-23,0 0 1,81 84 4,-53-13-2,0 26 2,-5 30 0,2 31 3,-4 31-7,-4 26 7,2 14 3,-4 2-9,3-4-3,-6-1-2,-1-20 0,0-21 0,0-27 0,0-30 0,-3-18 0,-4-14 5,-4-10-5,0-4 1,-16-6 0,-13-2-1,-6-6 0,-7-5 0,3-12 1,3-4 0,5-11-1,1-6 0,2-8 0,3-4 0,-1-4 0,4-2 0,-2-1 1,2 1 0,-1 2 1,2 2-2,-3 2-3,-4 6 3,3 4-5,-7 3-43,-5 1-42,-9-2-65,-5-3-104</inkml:trace>
  <inkml:trace contextRef="#ctx0" brushRef="#br0" timeOffset="-33015.73">6760 1717 625,'0'0'60,"0"0"-9,0 0 18,0 0-8,0 0-3,-81-51 4,71 43 21,4 1 14,1 0-25,1 2-18,4-3-9,0-5-14,28-5-23,17-9-5,17-4 0,16-3 4,9-1-6,-1 4-1,-8 2-4,-13 4-2,-12 7-2,-13 2-11,-12 9-38,-17 7-92,-11 0-155,-33 13-284</inkml:trace>
  <inkml:trace contextRef="#ctx0" brushRef="#br0" timeOffset="-32739.73">6430 2008 880,'0'0'50,"0"0"-41,0 0 23,110-3 9,-26-34-13,17-8-17,8-3-1,3 2 5,-7 3-6,-16 11-9,-23 6-3,-22 8-57,-22 9-16,-18 8-22,-4 1-25,-24 0-183</inkml:trace>
  <inkml:trace contextRef="#ctx0" brushRef="#br0" timeOffset="-25095.73">98 4875 1012,'0'0'44,"0"0"-40,0 0 6,0 0 43,0 0-31,0 0-11,0 0-4,81-65 4,5 17 29,29-10-2,27-8-8,22-6-15,9 0-10,0 4-4,-19 11 2,-30 11-3,-35 15-3,-38 16 2,-29 6-2,-20 9-3,-2 0-26,-30 0-27,-10 16-88,-14 3-100,-4-3-255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6:30.88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25 222 277,'0'0'93,"0"0"-71,0 0-7,0 0 19,0 0 20,0 0-3,0 0 2,0-71-39,0 64 14,0-3 24,0 2-41,0-2-5,0 0 5,0 0 39,0 2-29,0-1 1,-1-1 36,-5 2-10,3-4-27,3 3 10,-3-3 24,0 6-31,0-3 23,3 5-18,-3 0-6,0 2 11,3-1-20,0 3-8,0 0-6,0 0-5,0 28-14,0 29 6,9 33 9,-3 38 4,3 32 5,6 22 0,4 11-4,8-12 1,0-20-2,-2-25 4,-2-26-4,-8-19 0,-2-16 0,-7-11 3,-3-18-3,0-12 0,0-10-2,4-11-2,-2-4-38,2-9-126,-2-9-63</inkml:trace>
  <inkml:trace contextRef="#ctx0" brushRef="#br0" timeOffset="129450">15771 6940 984,'0'0'133,"0"0"-56,0 0-66,0 0 18,87 95 2,-59-10 4,-8 19 3,-14 15-13,-6 6-25,-20 3 4,-28 2-4,-17-6-114,-22-17-268</inkml:trace>
  <inkml:trace contextRef="#ctx0" brushRef="#br0" timeOffset="-192298.73">23029 10840 684,'0'0'81,"0"0"-68,0 0-13,0 0-1,0 0-98,0 0-79,-13 2-123</inkml:trace>
  <inkml:trace contextRef="#ctx0" brushRef="#br0" timeOffset="4537.26">17133 6287 539</inkml:trace>
  <inkml:trace contextRef="#ctx0" brushRef="#br0" timeOffset="5807.27">17981 6297 827,'0'0'131,"0"0"-109,0 0 30,0 0 32,98 137-15,-84-62-29,-6 11-15,-8 3-8,-4-2-12,-25-4-5,-13-10 0,-12-6-4,-9-9-7,-1-6-39,0-11-37,1-17-62,4-13-140</inkml:trace>
  <inkml:trace contextRef="#ctx0" brushRef="#br0" timeOffset="18972.27">18096 8797 765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7:09.08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401 748 232,'0'0'44,"0"0"-33,0 0-11,-90 19 0,66-15-18,2 0 17,3-1 1,1 0 3,-2-3 12,1 0 51,-2 0 25,-4 0-73,-2 0-16,-6 0-2,5 5-57,-2 1-47,5 0-105</inkml:trace>
  <inkml:trace contextRef="#ctx0" brushRef="#br0" timeOffset="1885">17 696 635,'0'0'119,"0"0"-96,0 0-3,0 0-3,0 0-6,0 0-11,-12 0-5,18-4 5,11 1 9,13-1 10,11-1 5,19-1-6,18 0 16,19-2-15,16-2-4,17 0-2,10-2 8,9-2-11,15-1 15,12-5-7,17-3 12,7-3 16,3-4-13,-8 2-5,-11 2-23,-13 8-5,-16 4 0,-14 1-1,-17 2 4,-20 1 4,-15 4-7,-17 3 9,-17 3-8,-13 0-1,-15 0-3,-11 0-29,-10 9-60,-6 7-41,-18 6 32,-25 5-29,-26-5-86</inkml:trace>
  <inkml:trace contextRef="#ctx0" brushRef="#br0" timeOffset="2380">232 990 757,'0'0'59,"0"0"-59,0 0-4,0 0-11,0 0-14,0 0 29,72-6 3,-5-8 10,21-3 15,19-4 21,20-3-27,15-4 24,19-5-4,12-1-7,14-4 7,8 3 14,-4-2-17,-6 4-12,-8-2-4,-12 6-1,-16 6-1,-19 5-15,-17 9-3,-22 4-3,-19 3-5,-17 2-20,-18 0-2,-13 2-24,-13 13-66,-11 10-6,-2 2-22,-28-3-118</inkml:trace>
  <inkml:trace contextRef="#ctx0" brushRef="#br0" timeOffset="3474">3813 435 820,'0'0'171,"0"0"-153,0 0-11,0 0-3,0 0 11,0 0-9,31-17 3,-1 8 8,1 1-17,-2 4-5,-4 4-114,0 0-53,-8 0-138</inkml:trace>
  <inkml:trace contextRef="#ctx0" brushRef="#br0" timeOffset="3670">3610 813 730,'0'0'59,"0"0"-59,0 0-33,84-25 26,-16-13-52,11-10-178,6-9-138</inkml:trace>
  <inkml:trace contextRef="#ctx0" brushRef="#br0" timeOffset="8680">6510 496 401,'0'0'233,"0"0"-159,0 0-74,0 0-1,0 0-16,0 0 17,54 22 58,10-22-3,17 0-2,17 0 1,22 0 5,17-8 6,16-6-12,19 0-6,4-1-9,3 1-13,-3 3-11,-12 1-4,-12 3-6,-22 6 0,-21 1-2,-27 0 5,-19 0-7,-17 0 0,-15 6 0,-8-1-2,-11-1-3,-8 7-18,-4 5-82,-16 7-52,-27 2 37,-17-7-164</inkml:trace>
  <inkml:trace contextRef="#ctx0" brushRef="#br0" timeOffset="9086">6494 860 868,'0'0'137,"0"0"-133,0 0 0,158-25-2,-48 7-1,23-1 7,21-2 1,13 0 4,13-2-1,1 0 12,1 1 9,-9 4-9,-22 3 11,-24 7-21,-32 6-6,-28 2-4,-22 0-4,-20 0 0,-14 0 0,-8 0-3,-3 0-2,0 9-33,-6 8-55,-9 1-4,0-8-87,2-10-420</inkml:trace>
  <inkml:trace contextRef="#ctx0" brushRef="#br0" timeOffset="13994">4638 87 320,'0'0'169,"0"0"-130,0 0 12,0 0 112,0 0-128,0 0-29,0 0 38,9-33 10,-9 33-2,0 0-15,0-1 7,0 1-16,0 0-12,0 0-4,0 0-2,0 0-10,0 0-6,0 0 0,0 11-6,-6 9 10,-9 8 2,-9 2-1,0 3 2,-6 3-1,-7 3 2,-3 5-2,-11 3 2,-6 1 1,-11 1-3,-8-2-4,-2-8-13,8-4 14,12-6-53,15-12-62,14-15-113</inkml:trace>
  <inkml:trace contextRef="#ctx0" brushRef="#br0" timeOffset="14408">3931 163 875,'0'0'0,"0"0"-22,0 0 14,-5 115 8,-11-58 0,-2 1 1,0-2-1,6-6 11,12-14 11,0-6-7,18-7 21,19-11 27,14-6 15,25-6-6,24 0-32,24-6-17,12-9-15,5 2-6,-11 0-2,-12 6-33,-16 6-21,-19 1-36,-17 0 1,-20 15 1,-25 12-7,-21 8-104,-26 8-35</inkml:trace>
  <inkml:trace contextRef="#ctx0" brushRef="#br0" timeOffset="26716">301 442 781,'0'0'202,"0"0"-193,0 0-9,0 0 0,0 0 0,0 0 1,0 0-1,46-49-2,-34 23-32,9-9-41,4-13-115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59.36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1200 765,'83'-62'103,"-80"58"-36,3 2-28,6 2-16,2 0-17,3 3 9,0 14 2,1 6 13,-3 1 7,0-2-5,-3 2-19,-2-7-9,-6-4-2,-1-4 0,-1-8 15,-2-1 8,1 0 15,4-3 10,-1-21-16,4-7-29,5-5-5,2-4 0,5-1-11,0 4-37,-1 3-67,0 11-81,-6 8-26,-1 8-232</inkml:trace>
  <inkml:trace contextRef="#ctx0" brushRef="#br0" timeOffset="265">359 1135 456,'0'0'131,"0"0"-110,0 0 34,0 0 20,0 0-33,0 0-34,99-48-4,-68 25-2,-1 4 9,-3-2 43,-5 1 12,-8 3-44,-6-2 37,-6 3 32,-2 2-16,0 0-19,-9 2-23,-3 4-2,-1-1-14,-1 6-1,2 3 1,-1 0-9,-1 0-7,0 16 3,2 7-4,2 5 1,5 1 0,5 4-1,0-1-2,0 1 2,15-2 0,-2-6-2,3-5-10,-2-4-18,1-5-16,-3-7-23,-1-4-46,-1 0-14,-1-7-2,-2-14-114,0-6-157</inkml:trace>
  <inkml:trace contextRef="#ctx0" brushRef="#br0" timeOffset="633">670 911 536,'0'0'244,"0"0"-118,0 0-59,0 0-3,0 0-36,0 0-24,86-48-4,-64 52 0,-2 13 0,-2 6 0,-8 1 1,-4-3-1,-6 0 5,0-6-5,0-3 1,0-6 5,-6-4 30,-1-2 20,-2 0 0,0-7-28,3-16-12,4-6-5,2-9 0,4-5-3,15-4 3,7-3-3,6 5-6,-1 5-2,1 15 0,-6 11-9,-3 7-33,-4 7-130,-3 0-119,-3 1-466</inkml:trace>
  <inkml:trace contextRef="#ctx0" brushRef="#br0" timeOffset="1107">1216 555 553,'0'0'184,"0"0"-133,0 0 11,0 0 1,0 0-6,0 0 8,-33-69-15,15 69-6,0 0-22,-3 14-1,-3 10-17,1 4 6,3 5-3,4-2-3,7-3-4,9-4 0,0-6 0,3-5 0,13-3 0,5-7-6,3-3 6,0 0 2,1-5-2,-4-9 2,-3-2 0,-3-4-3,-2 0 2,-4-3 4,0 4 12,-3-2 7,-2 4 4,-2 5 2,-2 4-1,0 5 2,0 0-12,0 3-3,0 0-16,0 0-2,-2 9 1,-6 8 1,5 0-3,3 0-10,0-2-12,0-3-10,17-6-3,6-6-12,2 0-14,8-6-30,0-14 15,-2-7 34,-5-3 20,-4 0 22,-7-2 3,-11-2 6,-4 6 33,0 1 28,-10 9 35,-5 5-29,-3 6-39,2 3-13,1 4-5,6 0-12,3 0-2,4 0-2,2 11-5,0 9 5,9 5 0,9 7 1,3 7-1,1 9 2,1 8-2,-4 12 0,-5 2 0,-10 1-17,-4-6-25,-7-9-8,-22-11 29,-5-9 14,-6-12 7,3-10 10,1-10 22,4-4-15,7-4 0,8-23 0,9-10 5,8-9-22,10-11-2,23-8-1,9-4 3,8-1-12,4 1 0,-2 11-2,-3 9 6,-7 7 8,-7 13 0,-10 5 0,-9 7 3,-8 4 16,-4 7-1,-1 2-7,-1 4 0,-2 0 4,0 0-13,4 0-2,3 0-2,4 0 2,7 0 1,3-4 0,6-7-1,1-6-2,2-3 2,-2-8 0,1 0 3,-6-5-3,-8 2 1,-4 0 0,-7-1 7,-4 1 8,0 3 6,-15 8 4,-1 4 1,0 6-10,-2 7-11,0 3 5,-1 10-10,0 19 0,6 6 0,9 3 3,4 0-4,9-6-1,18-3 1,8-5 0,7-9 0,0-8-14,-3-4-15,-1-3-14,-12 0-43,-8 0-131,-14 0-159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0:27.86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0 657,'0'0'110,"0"0"-106,0 0 4,0 0 4,68 99 1,-55-59-9,-1 5-1,-3 4-3,-1 6 0,0 0-24,-2-2-53,-1-6-139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7:42.25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8805 1267 72,'0'0'37,"93"7"10,-45-5-27,1 2-10,5-3-7,-3 1 11,-2-2-5,-1 0 10,-1 1 14,1-1-16,3 0 10,-2 2-16,-4-1-11,-1 3-7,-3 2 6,-2 0-4,-2-1 4,0-1 1,0-2 0,4-2 0,3 0-16,0 0-72,1 0-106</inkml:trace>
  <inkml:trace contextRef="#ctx0" brushRef="#br0" timeOffset="412">10594 521 201,'0'0'79,"-36"-91"-79,13 46-1,-6-1 1,-2 2 0,-8 0-2,-4 0 2,-3 4 10,-3 0-9,-3 3 15,2 5-16,-1 2-5,2 2-40</inkml:trace>
  <inkml:trace contextRef="#ctx0" brushRef="#br0" timeOffset="9656">0 4067 257,'0'0'135,"0"0"-95,0 0 2,0 0 12,0 0-5,0 0 12,0 1 10,0-1-27,0 0 4,0 0-5,0 0-31,6 0-12,5 0 0,5 0 6,12 0 3,8 0 13,9 0-16,9 0-5,5-4 1,4-3-1,4 1 5,6 1-6,3-1 0,3 3-1,-1 2 1,1-1 0,-3 2 1,0 0-1,-1 0 0,1 0 6,-6-1-6,6 1 0,0-1 2,5-2 0,5 3-4,1 0 4,-1 0-4,1 0 2,-2 0 0,0 0 1,0 0-1,-2 0-2,-5 0 1,-2 0-1,-3 0 2,-1 0 2,1 0-1,-1-2 1,1 1-2,12 0 0,0-1 1,0 2-1,0-2-1,-3-1 1,6-3-1,0 2 1,0-1 0,-3 0 0,5-1 3,-2-3-3,1 2 0,-1-3 0,2 1 4,1 2-4,3-3 0,-2-1-3,-4 4 3,-3-5 0,-3 2-1,-1 2 1,0-2 0,-1 0 0,3 3 0,-2-1 2,3-1-2,-2-1 2,0 0-2,1-1 0,4 0 0,4-2 2,3-1-2,1-1 2,4 0-2,5-2 3,2 6 1,7-2 1,7 2 2,-2 3 12,10-1 11,0 2 1,-1 0 0,-6 0-1,-6 3-13,-18 2-15,-18 2-2,-19 0-8,-24 9-89,-35 9-67,-22 2-355</inkml:trace>
  <inkml:trace contextRef="#ctx0" brushRef="#br0" timeOffset="13616">1897 8060 784,'0'0'63,"0"0"-44,0 0-19,0 0-9,0 0-43,69-88-79,-55 63-161</inkml:trace>
  <inkml:trace contextRef="#ctx0" brushRef="#br0" timeOffset="205931">4462 3523 465,'0'0'1,"0"0"-1,0 0 0,0 0 0,0 0-4,0 0 2,0 0-2,-28-12 2,22 12 2,-1 0-1,4 0-39,0 0-54,0 4-91</inkml:trace>
  <inkml:trace contextRef="#ctx0" brushRef="#br0" timeOffset="206083">4462 3523 166,'-14'44'95,"33"-41"3,6-3-29,8 0-9,6 0-16,13 0-14,6-1-13,9-6 18,10 1 20,8 2 14,7 1-4,7 3-40,6 0-3,5 0 3,4 13-14,6 0-5,3 1-1,4 1-3,3-3 1,-3 0-3,-3-4 0,-2-5 0,-2 0 0,-4-3 5,-3 0 1,-1 0 7,-5 0-9,-5 0 6,-5 0-8,-12 0-2,-13 0-1,-10 3 1,-11 3 2,-6-2-2,-5-1-3,-9 0 3,-8-2 2,-7 2-1,-8-3 1,-4 0-2,-4 0 1,0 0 35,0 0 34,0 0-28,-6-3-41,-4-3 2,1-2-2,0 1 2,0-2 9,0 2 0,-1 1-8,-1 2 6,-1 0-10,-1 1 0,-2-4 0,-3 2 2,-1-2-2,-4 1 0,-2-1 1,-5 1-1,-5 2 0,-6-2 0,-1 5 0,-7 1 0,-2 0-1,-3 0-1,-2 0-4,-2 0 4,-2 3 2,-3 1 0,1-1 0,-9 1 0,-5 0 0,-7 5 0,-5 1-6,-2-1 3,-5 5-19,-5 3 8,-6 0 0,0 1-2,3-3-10,2-3 26,10 2 17,4-2-12,8 1-4,0 2-1,1 1 0,2 0 0,3 3 0,9-1 0,3 2 5,4 1-5,2-1-5,4 0 5,3 1-2,5-3 2,3 3 0,4-1 1,0-1-1,0 2-1,2-2 1,-2 1 3,2 0-3,0 1 0,1-5 1,3-1-1,2-4 0,2-1 3,4 0-3,1 0 0,1-3 0,3 3 1,-1-3-2,0 2 1,-1-1-2,2-1 2,-1 0 0,-4-2 0,2 4 2,-5 0-2,-3 1 0,-4 2 0,-5 1-1,-3 0-1,1-2 2,2 1-1,4 1 0,0 0 1,2 0-6,1 1-2,0 0-1,3 0-9,0 0 9,1 0 3,-1 1-2,4 0 1,1-1-6,3 0-7,2 1-12,-1 1-20,0 3-3,2-1-33,-1 1-36,1 1 12,0-1 3,-1-1-114</inkml:trace>
  <inkml:trace contextRef="#ctx0" brushRef="#br0" timeOffset="213514">6935 3535 467,'0'0'3,"0"0"1,-87-59 21,53 41 44,-2 4-20,3 0 5,-4 0-15,-3 2-4,-2-1-1,-6 4-28,0-2 12,-4 4 12,0 3-13,0 1-5,3 3-9,2 0-4,-2 0 1,4 0 0,-4 0-1,-3 1 1,2 5-3,-2 1-6,0 0 8,0 0-6,-5 2-3,-3-1-23,-1-2-20,-1 2-24,2-3 48,3 1 19,4-1 6,3 2 4,1-2 9,0 1-1,1 4-4,-1 3-4,-2 1-6,-1 3-70,6-2-42,1 5 66,8-3 5,-2 0 34,0 4 3,0-1 8,0-1 2,-2 6 0,-1 0-6,0 2-8,-2 0 4,3 0 10,2-2-2,-1 2-13,1 0-61,-1-1-18</inkml:trace>
  <inkml:trace contextRef="#ctx0" brushRef="#br0" timeOffset="214293">3029 5647 173,'0'0'3,"-17"86"0,10-43-3,4-1 0,0 1-12,3-2 0,0 2-7,0 0 0,0 6 14,0 3 5,0 9 11,3 4 4,3 2 4,1 2-19,-1-2-32</inkml:trace>
  <inkml:trace contextRef="#ctx0" brushRef="#br0" timeOffset="-134399.75">3936 5779 447,'0'0'348,"0"0"-259,0 0 14,0 0 0,0 0-45,0 0-41,-67-10-11,56 0-1,2-4 3,5-11-8,4-15-14,4-21-121,19-24-144</inkml:trace>
  <inkml:trace contextRef="#ctx0" brushRef="#br0" timeOffset="-134169.75">4067 4462 856,'0'0'0,"0"0"-115,0 0-125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1:17.21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242 51 472,'0'0'43,"0"0"-16,0 0 7,0 0-13,0 0 12,0 0-8,-39-16-13,36 12 3,1-3 12,1 3-3,-1-2-17,-1 1 6,1 2 14,-4 0-3,1 2-8,-4-1-1,0 2-5,-1 0-3,-1 0-6,-2 0 0,-1 3 0,1 8-1,-5 3 1,0 3-1,2 2 0,-1 3 4,4-1 8,4 4-7,3 1 4,3-3-5,3-1-3,0-2 4,0 0-5,12-3 1,0-2-1,4-1 2,1-3-1,5-5 5,-1 0 0,1-3 2,2-3 0,0 0 0,3 0-1,2 0 4,1-9 3,-1 1-5,-4-1-5,-2 2-3,-6 0-1,-5 3 3,-2-3-3,-2 0 8,0-3 12,-2-1-2,0-2-2,1-3-3,-3 1-1,-1-3 2,-1 2 2,-2 0-2,0 1-1,0 2 4,-12 1-8,-1 1-8,-5-1 3,-2 1 4,-2 2-8,-2 1 1,-4 2-1,0 3-17,-5 3-29,-3 0-48,-3 9-30,-7 1-196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9:11.36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2276 2527 755,'128'-189'186,"-119"189"-83,15 0-15,7 29-32,6 16-14,-4 12 3,-10 12-19,-8 8-13,-12 5-10,-3 2-1,-14 0-4,-23-5-57,-11-5-148,-12-5-332</inkml:trace>
  <inkml:trace contextRef="#ctx0" brushRef="#br0" timeOffset="449">556 4530 765,'0'0'83,"0"0"-42,0 0 19,0 0-14,0 0-31,0 0 25,156-82 35,-52 17-32,31-12-5,36-9 15,32-7 3,35-6-5,23-3-21,10 3-11,1 7-2,-18 10 0,-30 12-2,-39 10-15,-41 15-15,-37 10-15,-37 13 26,-31 10-5,-27 5-7,-12 7-23,-34 0-24,-18 14-59,-13 10-114,-7 2-165</inkml:trace>
  <inkml:trace contextRef="#ctx0" brushRef="#br0" timeOffset="1666">2298 2492 730,'0'0'56,"0"0"-56,0 0 23,0 0-3,54 79-6,-48-38-9,-6 4 3,0 1-8,0-5 1,-10-5 2,-4-7 0,-4-5 2,3-8 25,0-7 19,5-8-1,4-1 16,4-9-19,2-19 4,3-10-22,18-9-25,7-2-1,8-5 2,2 2-3,-1 5 0,-3 10 0,-8 11 2,-9 12 15,-8 8 2,-7 6-3,-2 0 13,0 11 0,-11 19-21,-3 7-3,1 10-2,3-4-2,9 0 1,1-7 2,7-3-4,17-11-1,9-7-21,2-7-44,3-8-85,-4 0-77,-2-10-297</inkml:trace>
  <inkml:trace contextRef="#ctx0" brushRef="#br0" timeOffset="2376">2561 2304 715,'0'0'101,"0"0"-16,0 0-60,38 102-24,-12-28 44,-2 17-9,-11 13-31,-13-1-5,-3-3-120,-31-4-448</inkml:trace>
  <inkml:trace contextRef="#ctx0" brushRef="#br0" timeOffset="4936">1631 4419 784,'0'0'75,"0"0"-21,0 0 20,0 0 9,0 0-16,0 0-32,94-74-18,-82 100-14,-4 15-2,-8 9 1,0 5-2,-5-3 0,-14-4 0,-3-5 3,-1-5 5,1-9-5,5-8-1,7-11 2,5-6 15,5-4-5,3-10-9,21-19-5,10-11 0,4-5 7,5-3-6,-4 2 1,-5 6 0,-4 9-2,-8 11 2,-8 8-2,-7 6 2,-5 5 12,-2 1-3,0 14 2,-2 15-10,-8 9 1,-1 2-4,2-5 0,5-1 1,4-5-1,0-9-16,0-4-63,8-6-82,5-10-70,-1 0-161</inkml:trace>
  <inkml:trace contextRef="#ctx0" brushRef="#br0" timeOffset="5369">2049 4559 608,'0'0'236,"0"0"-217,0 0-9,0 0 1,0 0-5,0 0-5,34 83 7,-34-55 11,0 2 16,-6 0 4,-4-1 2,1 3 17,1-9 18,2 0-37,5-7-16,1-5-11,0-5 4,10-5-16,10-1 4,1-6-9,4-16 3,3-8-44,-2-4-62,-3-7-45,-6-1-9,-6-5-318</inkml:trace>
  <inkml:trace contextRef="#ctx0" brushRef="#br0" timeOffset="5670">2049 4559 877,'116'-141'117,"-95"122"-95,9-4-9,3-3 9,-2 2-22,2-3-1,-5 4-56,-1 4-16,0-2-59,-9 4-130,-5 3-158,-8 1 373</inkml:trace>
  <inkml:trace contextRef="#ctx0" brushRef="#br0" timeOffset="5798">2431 4163 455,'0'0'307,"0"0"-217,0 0-23,0 0 11,0 0-14,0 0-11,86-10-21,-69 34-16,-11 4-13,-5 4 5,-1 5-6,-3-5 3,-10-2-3,-1-4 1,4-12-2,3-6 5,5-5-4,2-3-2,0-3 1,2-19 1,14-7-2,5-3 0,3-5 1,0 2 0,-2 1 2,-2 6-2,-4 8-1,-4 4 21,-5 8 13,-1 4 2,-5 2 1,-1 2-8,0 0-15,2 14-11,-2 13-3,3 7 0,0 0 2,3 0-2,3-5-4,1-3-59,2-6-93,0-6-157,-3-7-308</inkml:trace>
  <inkml:trace contextRef="#ctx0" brushRef="#br0" timeOffset="6202">2807 4181 933,'0'0'186,"0"0"-71,0 0-33,0 0-25,0 0-27,0 0-4,76-34-25,-55 67-1,-6 9-3,-3 9 2,-4 1-25,-5-4-59,-3-10-164,0-11-407</inkml:trace>
  <inkml:trace contextRef="#ctx0" brushRef="#br0" timeOffset="6834">2852 1937 694,'0'0'33,"0"0"-23,0 0 13,0 0-16,0 0-1,0 0 9,-54-82-7,43 72 36,-2 0 17,-4 4-42,0-1-9,-3 2 0,-4 1-2,-2 0 3,-6 1-6,2-1 9,-1 1 13,0-1-1,2 0 10,0 1 1,2 3-20,3 0-16,-2 0-1,1 0 1,-2 0-2,-1 0 0,1 0-1,-1 0-1,-4 7 2,-2 1 0,-3 2-1,-2-1-3,2-1 4,-1 0-5,3 1 5,-3-1 1,2-3-14,1-1 10,2 2-1,2-4 3,2 3 0,0-1 2,3 3 0,-3-1 0,1 2 0,0-2 0,1 1 0,0-3-5,2 0 8,0 2-3,-1-4 0,-2 1 0,-1 0 0,1 1 0,-3-2 0,-2 1 1,-3-2-1,-2 0 1,-1 2 1,0 0-2,-2 0 1,3-2-1,3 1-3,4 1 1,0-2 4,1 1-1,-3 3 5,0-2-5,-1 1 2,-2 2-1,2-3-4,-3 2 3,4 2-1,0-1 3,2 4 4,2-1-4,0 3 2,3 1-5,-1 2 0,0 2 0,2-1 0,0 2 0,-2-1-1,-1 6 0,-4 2 1,-2 3 1,-2 3 0,-3 4 0,0 4 2,1 2-3,0 1-2,2 3 0,0 2 2,4 3 4,3 4-1,4 1 1,3 1 5,5 2-9,1 0 4,5 1-2,2 2 2,4 5-3,2 5-1,3 0 0,0-1-1,0-3-1,11-7 2,1 1 1,1 1-1,0-3 2,-1 2-2,1 0 0,-1-4 0,4 1 1,-1-1-1,3-4-1,2 0 1,2-4 0,2-1 1,1-3-1,-1 0 1,2-1-1,-3-3 5,3-2-3,0 2 3,0-1-2,-4 0 0,4 0-1,-3-4-2,1 0 0,1-6 1,0-3 1,0-3 0,0-3 0,1 0 2,-2-1 2,0-2 4,2 2-7,1-3 0,5 1-2,2-2 1,2-1-1,5 2-1,0-6 1,1 3 0,-1-2 0,-2-2 1,-3 0 3,-3-3-5,-2 0 2,-3-2-3,2 1 2,0-1-1,1 0 0,1-3 1,1 4-1,-2-2 2,2 1-2,-2-1-3,0-3 2,2 2 1,0 0 0,0 1-1,2 1-1,0-3 2,1 0 0,0-1 2,-2-1-2,2 2 0,-2-1 0,-2 1 0,-1 5 0,-3-2 1,-1 4-1,-2-2 0,-1-1 0,0 0 0,-1 0-1,0-2 1,0 2-2,0 4 2,-2 1 0,0 5 0,-2 2-3,-2 3-6,1-1-1,-3 3 1,3-7 3,-3-3-4,1-3-3,1-5 4,0-2 9,3-3-1,-1 0 1,4 0 2,0 0 2,4 0-1,0 0-3,7-3 0,4-5 7,4 0 1,5-6 7,1-3-2,0-5-5,0-2-5,1-1-2,1-3-1,4-8 1,6-1-1,1-8 1,3-1-1,1-6 3,-4 0 2,-3-2 5,-5-1-3,-4-1-3,-10-1-4,-4 2-1,-7 3-6,-3 1 6,-3 2 1,-2-1 0,-1-3 3,0-2-2,-2-2-1,-3-1 7,-1 1-7,-7 0 2,-3 1 2,-3 2-3,0 2 0,0 3 1,-6-3 3,2 2 18,-1-4 0,3 0-12,0 3 1,1 1-2,-2-1-1,-2 3-8,0-3 1,-2 3-1,-2 0 1,0 2 1,2 1 0,0 0 9,0-5-2,3 1 0,-2-8-1,1-3-5,-2-1 6,-8 4-1,-2 5-1,-11 7 2,-11 6 2,-16 2-3,-22 0 5,-22 3-9,-25 1-5,-25 4-4,-30 7 4,-24 5-49,-27 8-76,-20 9-278</inkml:trace>
  <inkml:trace contextRef="#ctx0" brushRef="#br0" timeOffset="-156352.75">3260 96 319,'0'0'107,"0"0"-63,0 0-19,0 0-1,0 0-2,0 0-1,0 0-16,0 0 7,-10-28-2,10 28-4,0 0-6,0 0-8,0 0-35,-2 0-19,-1 7-19,-1 4-107</inkml:trace>
  <inkml:trace contextRef="#ctx0" brushRef="#br0" timeOffset="-155918.75">3260 96 539,'-15'-8'84,"15"1"24,0-2-23,0 3-1,0 1-12,0 2 13,0 3-4,0 0-32,0 0-42,0 10-7,0 20-4,0 20 4,-1 12 2,1 8 6,0 9-2,0 0-5,1 1 0,5-8-1,-1-12 0,-2-8 0,-3-8 1,0-4 0,0-6-1,0-6 0,0-3-4,0-7-15,-5-3-18,-1-4-27,-1-4-42,1-7 14,-1 0-78,-3-17-263</inkml:trace>
  <inkml:trace contextRef="#ctx0" brushRef="#br0" timeOffset="-155625.75">3013 680 813,'0'0'139,"0"0"-38,0 0 0,0 0-69,0 0-5,107-101 3,-44 68-6,4-2-11,0 5-13,-9 4 0,-11 8-34,-13 7-78,-12 4-54,-14 1 37,-8 2-149</inkml:trace>
  <inkml:trace contextRef="#ctx0" brushRef="#br0" timeOffset="-155375.75">3653 0 829,'0'0'92,"0"0"-16,0 0 36,0 0-34,0 0-59,0 0-19,-21 81 0,-4-8 11,5 7 12,4 6 2,7 0-19,6-5-4,3-11-2,0-14-2,10-17-19,9-14-16,5-12-25,4-13-67,4 0-19,2-24-230</inkml:trace>
  <inkml:trace contextRef="#ctx0" brushRef="#br0" timeOffset="-155114.75">3864 271 916,'0'0'73,"0"0"-30,0 0-30,0 0 9,0 0-6,0 0-3,68 21-8,-65 2-2,-3 3 13,0 2-7,-3 0-2,-8-6 0,-2-5-2,5-5-1,5-7 0,2-4 4,1-1-2,0 0 4,12-17 4,12-9-11,3-4-1,1-2 4,-4 2-6,-3 0 1,-4 3 5,-4 6 33,-6 4-10,-1 6 14,-6 4-4,0 1-6,0 5-17,0 1-7,0 0-9,0 0-5,0 7 1,0 17 3,0 11-1,-3 6 2,0 4 0,3 1 0,0-2-35,0-5-38,3-10-41,9-9-86,-3-15-31,0-5-206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9:46.43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6 224 210,'0'0'29,"0"0"-24,0 0-5,0 0-16,0 0-36,0 0 24,-6 10 9,6-10 19,0 0 7,0 0-7,0 0-66</inkml:trace>
  <inkml:trace contextRef="#ctx0" brushRef="#br0" timeOffset="1792">5565 339 66,'0'0'79,"0"0"12,0 0-14,0 0-39,0 0-26,0 0-12,0 0-3,0 0-30,0 0-34,0 0-25,0 0 22,0 0 22,0 0 36,0 0 12,0 0 115,0 0-58,0 0-38,0 1-12,0-1-7,0 0 0,0 0-1,0 0 1,0 0 2,0 0 43,0 0 15,0 0-20,0 0-25,0 0-10,0 0-5,0 0 0,0 0-4,0 0 4,0 0 0,0 0 0,0 0 0,0 0-1,0 0-1,0 0-19,0 0-15,0 0-8,0 0-18,0 0-47</inkml:trace>
  <inkml:trace contextRef="#ctx0" brushRef="#br0" timeOffset="16166">8972 0 218,'0'0'0,"0"0"-10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9:43.58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2664 319 422,'0'0'43,"0"0"-13,0 0 11,0 0 3,0 0 27,0 0 11,83-18-37,-61 18-43,-5 0 1,4 0-2,-4 0-1,2 0 7,-2 4-4,0 3 13,2-2-7,0 0-2,1 1-3,2-2 11,4 0 0,3 0 15,4-4-10,3 0-6,5 0 2,5 0-3,2 0-2,1 0-4,-4 0-3,-2 0 0,-6 0-4,-1 0-2,0 0 2,1 0 2,0 0-2,2 0 0,0 0 3,1-1-2,-1-3 6,-3 1-1,-2 0 0,-3 3-1,-2 0-3,-1 0 3,-1 0-2,1 0-2,3 0 1,5 2 6,5-2-2,5 0 5,0 0-1,3 0-3,-1-3-1,-2 0-1,-2-3-5,0 4 0,-2-3 6,3 0-6,3 2 1,1-2 1,0 3-1,0-3-1,-2 1 0,-1 1 1,-1 0-1,1-1-2,0 0-1,2 1 3,1 0 0,-3-1 0,2 3 1,0-1 0,1 2-1,-1 0 1,4-1-1,3-2 0,2-3 0,2 1 0,-3-3 0,2-1 0,-1-1 1,-4 3-1,4-2 0,-3 5 0,4-2 1,-1 2-1,-4 1-1,1 0 1,-3-2 0,1 2 0,0 0-2,1 1 2,-3-3 0,-1 4 0,-4 0 0,0-1 0,-2 2 0,-2 0 0,0 0 0,-2 0 1,1 0 0,-1 0-1,3 0 0,-2 0 0,5-1 0,0-2 0,2-3 0,1 1 0,3-4 3,-2 2-3,3 2-1,-4 2 1,-2 0 1,-4 1-1,0 1-3,-3 0 3,-2-1 0,5-1 4,-2 0-10,5 2 8,4-2-3,0 0 2,-1-1-1,1 0 1,-1 0-2,-2 1 2,1 0 1,-3 2-2,0 1-2,-4 0 2,3 0 0,0 0-1,3 0 1,-2 0 0,3 0 0,-2 0 0,3 0 0,0 0 0,1 0 1,3 0-1,-4 0 1,0 0-1,-2 0-1,-1 0-2,0 0 3,2 0-3,1 0 1,6-3 2,-1 0 2,0-4-2,0 4 0,-1-1-2,-2 3 2,-1 1-2,0-2 1,-1 2 2,1-1-2,1 1-3,-1-3 4,3 3-1,-1-3 1,4 2 0,8-1 1,4-2 0,6 0-1,3 1 1,0-1-1,2-1-1,2 0-1,4 0-8,1 1 7,4 0 2,5 1 0,8 2 2,8 1 1,12-3 0,8 1 0,4 1 4,1 1-2,-2 0-3,-1 0 0,-2 0 11,1 3 1,-2 2 13,-2 1 13,4-2-14,-2-1 1,-3-3-10,-1 0-14,-6 0-1,-5 0-1,-5 0-6,-11-3-8,-10 2-7,-17 1-36,-22 0-51,-30 0-63,-19-6-258</inkml:trace>
  <inkml:trace contextRef="#ctx0" brushRef="#br0" timeOffset="8782">0 1189 238,'0'0'93,"0"0"-49,0 0 29,0 0-1,0 0-52,0 0-15,0 0 19,93-6 30,-71 4-6,8 1-16,0 0 2,-2 1-4,6 0-16,-1-2-8,3 2-1,0-1-4,1 1 3,2 0 1,-2 0 5,1 0-2,-1 0 0,2-3-1,4-1-5,0 1 12,5 0-9,3-3 12,-5 1-1,3 2-7,-4-2-4,-3 1 0,1 1-3,-4 1-2,0-1 1,-2 2-1,0-4 0,-1 5 0,0 0 0,-5 0 0,-1 0 0,0 0 0,-2 0 0,-1 0 1,4 0-1,-1 3-1,1 0 1,2-2 1,-1 1-1,-1-1 3,-3 0-1,-1 2-2,0 0 3,-1-2-1,-1 1-2,2 1 0,-2-2 0,5-1 2,0 2-1,-1-2 4,6 0-2,-2 2 0,1 1-1,3 0 1,-1 1-2,4 1 3,-2 0-3,-1 0 2,-1-3 1,1 4 0,-4-3-3,-2-2 0,5 1 8,-2-2 0,4 0-5,-1 0 1,0 0 3,2 0-7,-3 0 1,-2 0 4,2 1-4,-3 1 2,3 2 4,-1-1 0,-2 0-6,1 1-1,-2 1 0,1-1-1,1 5 0,-1-5 0,0 2 1,1-1-1,-3 0 3,2-1-3,-3 2 4,-2-4-4,1 3 1,-1-4 0,2 3-1,0-2-1,1-1 1,0 1 4,2-2 1,-3 0-1,4 0-3,-5 0 2,-1 0-3,0 0 1,-2 1-1,0-1 0,-3 0 1,2 0 0,2 0 0,0 0-1,4 0 2,1 0-2,-1 0 4,0 0-4,2 0 0,0 0 1,1 0-1,1 0 0,2 0-2,-1 0 2,1 0 4,0 0-4,-1 2 0,1-1-3,-1 0 3,-2 1 1,2 1 1,0-2-3,2 0 3,3-1-2,1 0 5,4 0 1,-1 0-1,9-7-1,1 0-4,-1-1 1,4 1 1,-6-2-1,0 2-1,-7 0-3,1 0 3,-1 0-2,0 0 2,4 0 0,-7 0 0,4 0 0,-4 1 0,-1-1 0,-3 4 2,-4-1-2,-4 2 0,-3 0 0,-2 2 0,-2 0 0,-1 0-1,5 0 0,0 0 1,-1 0 0,1 0 1,2 0-1,-1 0 0,1 0 1,-3 0-1,0 0 0,-1 0 0,-1 0 0,-3 0 0,6 0 0,-5 0 0,6 0 3,-1 0-3,1 0 0,2 2 1,-1-2 3,5 0-4,-4 0 0,-3 0-2,3 0 5,-2 0-1,-1 0-2,1 2 2,-1 1 3,4 0-5,2-2 2,3 0 0,0 1 2,2-2-3,1 0 0,0 0-1,0 3 2,1-2 2,-4 1 0,3-1-4,-3 0 1,2 2 0,-2-1 0,0-1-1,4-1 2,2 0 6,-2 0-8,2 0 0,1 0 0,-2 0 0,-1 3 4,2-3-4,-2 3 0,5 0 0,1-1 7,-1 4-7,4-2 10,0-1-6,-1-2 0,-2 1 3,-1-2 0,3 0 13,-5 0-11,2 0 3,-2 0-7,-3 0-1,-2 0-3,2 0 1,0 0-1,2 0 0,0 0-1,-5 0-1,0 0 1,-2 0 0,-2 0 0,-4 0 0,-2 0 4,-6 0-8,1 0 7,-7 0-5,-4 0 4,2 0-4,-1 0 2,0 0-1,-3 1 1,5 2 1,-4-2-1,0 1 0,1-1 1,1 0-1,-3-1 0,0 2 0,-1-2 0,-2 0 0,-1 0 0,-2 0 0,-1 0 2,-1 0-2,1 0 0,-2 0-8,0 0-109,0-20-210</inkml:trace>
  <inkml:trace contextRef="#ctx0" brushRef="#br0" timeOffset="19076">7482 909 159,'-231'-3'11,"212"0"-22,-7 3-36,1 0 47,-3 0-3,-1 0-31,1 0 34,7 5 92,3-3-46,8 1 22,5-3-22,1 0-7,4 0-2,0 0-36,0 0 2,0 0 13,0 0 20,-3 0-2,3 0-1,-3 0-10,1 0 14,-1 0-9,0 0 46,2 0-26,-1 0-19,2 0 8,0 0 3,0 0-7,-1 0-10,-1 0-13,-1 0-9,2 0 3,-1 0 13,2 0-5,0 0-4,0 0-5,0 0-3,0 2 0,0 3-5,12 0-3,6-4-54,2-1-126,-1 0-248</inkml:trace>
  <inkml:trace contextRef="#ctx0" brushRef="#br0" timeOffset="19554">6939 1194 637,'0'0'56,"0"0"-54,0 0-2,0 0 16,0 0 2,0 0-7,12 21 34,6-21-9,9 0 0,4 0 8,5 0-34,-1 0-9,-7-1-1,-1-2-50,-8 3-54,-5 0-34,-3 0 24,-8 0-29,-3 0-159</inkml:trace>
  <inkml:trace contextRef="#ctx0" brushRef="#br0" timeOffset="19787">6959 1385 446,'0'0'264,"0"0"-248,0 0-15,79-36-1,-39 15-32,-1-1-143,-8-2-345</inkml:trace>
  <inkml:trace contextRef="#ctx0" brushRef="#br0" timeOffset="81628">452 2495 385,'0'0'87,"0"0"-60,0 0 33,0 0 45,0 0-24,0 0-24,0 0-8,0 0-9,-7-4-13,7 2-7,0 2-7,0 0-4,0 0-9,0 0 0,6 0 0,12 3 0,15 13 0,13-2 3,13 1 8,19 2-2,13-1 3,11 1 3,11-1-8,14-1 15,10 0-4,12 1-2,5-1-8,7 4-3,9-6-1,11-6 1,8-6-4,9-1 4,3-4-2,3-13 0,8-10 13,-1 0-5,4-1-5,0 1-6,-7 4 0,-7 7 3,-13 5-3,-6 6 4,-6 1-3,-4 3-1,-4-5-1,-5 0-1,-5-1 1,-4 0 1,-2-4 3,-5-2-1,-3 0-2,-1-2 0,-10 4 0,-9 5-3,-11 5 3,-13 1 0,-10 0-1,-7 5 1,-7 5 1,2 0 3,2-4-4,4-4-1,7 0 1,-2-2 3,1 0-3,-2 0 0,1-2-3,2-3 6,-1 3-2,-2 1 7,-3 0-4,5-2 0,2 0 1,5-1-3,10-6 12,8-3 3,3-1 4,8-3-10,3-1-4,-1 2 7,1 2-8,-5 3 6,-5 1-9,-3 3-1,-2 1-2,5 0 0,-1 3 3,1-1 4,-2 1-1,-5 1 2,1 0-6,-3 2 4,-2 0-2,-8 0 0,-2 0-1,-13 0 1,-4 0 3,-9 0-5,-5 0 7,-9 0 2,-7 0-3,-13 2-6,-8-2 8,-4 0-4,-7 0 3,-6 0-8,-2 0 4,-1 0 1,-4 0-3,0 0 1,-3 0-3,0 0 4,-3 0-4,0 0 1,0 0-1,0 0-1,0 0 0,0 0-1,0 0 1,0 0-5,0 0 5,0 0-8,0 0-2,0 0-17,2 0-23,5-10-78,-1-17-257</inkml:trace>
  <inkml:trace contextRef="#ctx0" brushRef="#br0" timeOffset="83273">8760 2238 776,'0'0'72,"0"0"-52,0 0-14,0 0 46,128 55 63,-33-39-12,26-3-50,15-5-13,13-2-13,8-3-5,-5-3-9,-6 0 0,-16 0-7,-14 0-3,-19 0 4,-21 0-5,-17 0-2,-22 0-1,-13 0 1,-14 0 0,-6-2-1,-4 2-1,0 0-4,0 0-7,0 0-34,0 0-50,0 0-60,0 0-30,-7-3-229</inkml:trace>
  <inkml:trace contextRef="#ctx0" brushRef="#br0" timeOffset="140901">8112 2248 263,'0'0'141,"0"0"-115,-115-94-4,75 65-11,4 7 35,3-3-13,2 0-8,3 4-2,2-3 10,4-1-19,1-2-14,-3-3 0,2-2-27,-2-5-25,-3-6-57,0-10-82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0:12.63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1112 587 520,'0'0'182,"0"0"-95,0 0-28,0 0-11,0 0-22,0 0-17,0 0-7,0 0 16,0-25-1,-3 25 30,0-4-20,0 1-16,0 1 5,2 2 10,-2 0-9,-2 0-3,2 0 11,-3 0-10,2 0 3,-2 0 7,3 0-1,0 0 2,-3 0-8,4 0-6,1 0 1,1 0-2,0 0-6,0 2-5,0 9 0,14 4 1,12 5 0,12-3 0,11 3 3,12 2-4,12-1 1,8 1 5,-1-4 3,-4-2-3,-7-1-5,-12-4 2,-11 0-2,-15-1-1,-13-5 0,-10-1-30,-8 2-35,-5-2-92,-25 0-62,-10-2-180</inkml:trace>
  <inkml:trace contextRef="#ctx0" brushRef="#br0" timeOffset="456">1085 800 615,'0'0'369,"0"0"-307,0 0-57,0 0 1,0 0 31,105 35 9,-45-26-2,7-4-7,6 4-6,1 2 0,-2-1-18,-8 4-7,-12-1-4,-14 0 1,-14-6-3,-13-3 0,-6-1-9,-5-3-21,0 0-23,0 0-40,-5 0-58,-10 0-131</inkml:trace>
  <inkml:trace contextRef="#ctx0" brushRef="#br0" timeOffset="2349">972 354 802,'0'0'79,"0"0"3,0 0 13,0 0-14,0 0-45,0 0-13,-48-34-7,26 47-3,-5 14-10,-6 10 4,-4 2 0,-6 4-7,4 0 0,3 0-3,6-11-5,8-5-49,10-12-32,12-6-36,0-9-12,25 0-78,11-27-157</inkml:trace>
  <inkml:trace contextRef="#ctx0" brushRef="#br0" timeOffset="2573">972 354 681,'44'73'236,"-40"-73"-114,-4 0-77,-4 10-31,-19 20 0,-9 8-6,-9 9 1,-6 2 1,-2-2-9,-5 2-2,4-5-36,-1-6-85,3-4-87</inkml:trace>
  <inkml:trace contextRef="#ctx0" brushRef="#br0" timeOffset="2829">201 677 383,'0'0'481,"0"0"-435,0 0-26,0 0 2,-85 56-4,67-16-6,3 4 21,6 4-14,7 2-6,2-7-10,3-3-2,16-15-1,3-10 0,5-9-3,-1-6-4,3-13-1,-3-15 6,-6-7 2,-5-5 1,-8-6 4,-7-1 15,0 5 30,-7 5 18,-19 2-28,-5 5-12,-5 6-27,-1 9-1,-2 11-54,5 4-53,4 0-49,4 1-146</inkml:trace>
  <inkml:trace contextRef="#ctx0" brushRef="#br0" timeOffset="4049">2959 720 163,'0'0'424,"0"0"-284,0 0-62,0 0-15,0 0-11,0 0-1,-41 0-12,33 0 8,3 0 5,2 0-3,0 0-11,3 0-3,-1 0-10,1 0-3,0 0-6,0 0-8,0 0-1,7 3-3,17 5 2,11-1 11,7 2 1,11-7-11,10 1 3,6-3-8,2 0 1,-1 0 0,-9 0-3,-13 0-10,-12 0-12,-14 0-3,-8 0 3,-13-1-23,-1-1-50,-6 0-78,-16-3-95</inkml:trace>
  <inkml:trace contextRef="#ctx0" brushRef="#br0" timeOffset="4418">3026 892 603,'0'0'270,"0"0"-221,0 0-39,0 0 82,0 0-3,105 8-15,-42-16-36,11-9-11,5-2-14,0 7-5,-9 3-8,-4 7-27,-12 2-21,-14-5-200,-16-3-93,-21 1-151</inkml:trace>
  <inkml:trace contextRef="#ctx0" brushRef="#br0" timeOffset="44470">3152 813 840,'0'0'62,"0"0"-25,0 0 13,0 0 27,0 0-15,0 0-15,39 15-6,-23-9 8,2 2-9,9-5-9,3-1-15,-2-2-11,-4 0-5,-12 0-21,-8 0-30,-4 0-31,-6 5-38,-21 2-2,-8 6 50,-7-2 72,-4-1 12,4 3 80,4-4 15,11-2-12,10-1-17,8-6-31,9 2-9,0-2-14,25 0-9,14 0-10,13-4-3,8-6-2,-5-3 0,-3 3-29,-14 2-61,-13-2-93,-16 0-46,-9 1-77</inkml:trace>
  <inkml:trace contextRef="#ctx0" brushRef="#br0" timeOffset="74565">2977 888 678,'0'0'182,"0"0"-90,0 0-7,0 0-5,0 0-7,0 0-32,0 0-11,0 0-9,16 4 0,0-4 8,9 0 7,12 0-22,14-9-10,15 1-4,8 5 5,7-1-5,-7 4-18,-17 0-52,-15 0-118,-24 4 4,-18 7-33,-3 2-274</inkml:trace>
  <inkml:trace contextRef="#ctx0" brushRef="#br0" timeOffset="74787">2968 1044 768,'0'0'216,"-137"24"-83,98-15-23,24-2-37,15-6-29,15 1-26,31-2-14,21 0-3,27-6-2,38-11-16,22-3 14,26 3 1,17 2-28,13 1-93,7-6-180,11 0-329</inkml:trace>
  <inkml:trace contextRef="#ctx0" brushRef="#br0" timeOffset="75591">7623 737 495,'0'0'79,"0"0"-8,0 0 6,0 0 14,0 0 12,0 0-34,-54-4 32,50-2-1,-1 0-41,2 2-16,0-3-13,2 5-2,1 2-8,0 0-5,0-1-5,1 1-6,23-4-1,10-2-3,10-3 3,6 1-2,-2 1-1,-3-1-1,-8 3-18,-11 3-12,-10-2 1,-7 2 8,-9 1-4,-2 1-11,-26 0 6,-13 0 8,-12 0 10,-10 7 13,1-5 5,-3 1 29,7-1 18,9 0-2,12 3-14,13-4-8,15 0-8,9 2-5,6-3-15,29 0 1,17 0 1,13 0-1,9 0-1,1-10-12,-4 1-25,-7-4-31,-12-1-83,-13-2-149,-14-5-385</inkml:trace>
  <inkml:trace contextRef="#ctx0" brushRef="#br0" timeOffset="137539">3304 54 454,'0'0'81,"0"0"-70,0 0 6,0 0 17,0 0 49,0 0 5,0 0 15,-30 12 5,28-12-16,2 0-6,-3-1-43,3-8-17,0 4-11,0-4-15,0 4 0,0-5-10,0 3-56,8-3-104,1 0-64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0:52.62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436 149 274,'0'0'89,"0"0"-30,0 0 13,0 0-30,0 0-26,0 0-1,-28-22 4,26 19-16,-1 0-3,-3 2-4,-4-1-32,-2-1-47,-4 2-58</inkml:trace>
  <inkml:trace contextRef="#ctx0" brushRef="#br0" timeOffset="292">0 104 622,'0'0'138,"0"0"-72,0 0 18,0 0-11,0 0-4,0 0-22,6-8-18,18 4-27,9-3 2,4 1-2,5-3-2,1 4-1,-1-3-22,1 4-70,-4 1 3,-1-2-17,-2 3 8,-5 1-31,-4-1 71,-7 2 57,-7-1 2,-7 0 70,-5 1 12,-1 0 12,0 0-6,0 0-29,0-2-25,0 1-26,6 0-8,7-2-8,8 0-11,7-1-30,5 0-55,-1-2-26,0 2 15,-3 1 89,-8-1 26,-3 4 4,-8 0 23,-1 0 53,-3 0-12,-3-2-9,-3 2-15,0 0-11,0 0-16,0 0-9,1 0-8,4 0 1,4 0-2,3 0 1,0 0 0,2 6-3,-3 0 3,-2 2 0,-3-1-7,0-1-42,-6 2-29,0-1-23,0 0-69</inkml:trace>
  <inkml:trace contextRef="#ctx0" brushRef="#br0" timeOffset="952">894 158 260,'0'0'54,"0"0"2,0 0 15,0 0 17,0 0 21,0 0-11,14 8-30,-11-8-7,4 0 5,-1 0-11,1 0-10,4 0-16,-2 0-10,-2 0-8,-1 0-2,-3 2-9,-3 6-6,0-1 3,0 3 3,-9 1 0,-7-2 5,-4-1-3,-2-5 3,1-2 8,2-1-6,3 0-6,3-3 4,6-8 2,3-1 4,4-4 5,0-1 0,13 0-12,9 0-4,4 3 0,4 2 0,3 2 0,4 6-1,-5-1-2,0 5 6,-6 0-6,-9 5 3,-9 10-1,-8 3-4,0 1-2,-18 2 6,-11-3 1,-5-4 0,-8-1 2,4-3-1,0-6-1,7-4-6,7 0-1,10 0 7,10-6 1,4-8-1,1-1-1,19-5-1,8 5 1,7-1 0,-1 3 1,0 8 0,-4 3 0,-7 2 0,-10 3-2,-9 14 1,-4 6-3,-1-1 3,-22-1-1,-5-4 2,-2-6 7,1-5-7,3-6 15,8 0-2,6 0-3,11-6 0,1-9-10,0-3 0,10 2-19,4 2-31,-2 6-136,-1 1-202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1:37.74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127 198 308,'0'0'69,"0"0"-37,0 0-27,0 0 10,0 0 6,0 0 20,0 0-19,-12-16-1,12 16-6,0 0-6,0-1-2,0-1-7,0-2-3,0 1-8,0 3-22,0-1-25,0 1 4,0-3-32,0-1-15</inkml:trace>
  <inkml:trace contextRef="#ctx0" brushRef="#br0" timeOffset="3157">104 0 143,'0'0'145,"0"0"-39,0 0-63,0 0 26,0 0-23,0 0-31,0-4-15,0 4 0,0 0-2,0 0-5,0 0 0,0 0-16,0 0 8,0 0 15,0 0 27,-2 0-9,-3 13-10,-1 10-5,-1 14-2,-1 8-1,-3 10 0,-3 7-5,-1 8-41,-3-1-77,0-2-143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1:41.66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193 0 409,'0'0'74,"0"0"-39,0 0-11,0 0-12,0 0 33,0 0 49,0-7-11,0 7-28,0 0-20,0 0-22,0 0-12,0 0-1,-3 7-16,-8 19 6,-5 14 9,-4 14-6,-2 8-8,-3 7-5,0 7-8,-1-2-84,2-3-53,3-9-150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1:42.0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85 0 458,'0'0'67,"0"0"-65,0 0-2,0 0 0,0 0 0,0 0 0,-33 93 0,20-59 0,1 6-16,-3 1-41,3-3-72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0:31.44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248 100 516,'0'0'108,"0"0"-39,0 0-33,0 0-29,0 0 4,0 0-1,0 0 9,-56-25 1,51 22 23,2 0 4,-2 2-3,2-4-2,-1 1 2,1 3-15,1-2 6,1 3 1,1 0-7,-2 0-9,2 0-5,0 0-4,0-3-5,0-3 5,9 2-6,5 1-5,0 3 0,2 0 1,-5 0-2,-3 0 1,-5 4-1,-3 11-3,0-3-2,-15 5 3,-9-3 1,-4 0 2,-2 2-2,0-6 1,2 0 1,2-6 3,7-2 13,3-2 5,6 0 9,7 0-6,3-5-3,0-9-10,0-3-2,11-3-3,10 2-3,4 1-3,4 2 0,1 3 0,-1 5 0,-2 6 0,-8 1-3,-8 0-11,-6 11-2,-5 5-4,0 3 14,-20-2 4,-7-3 2,-4-2 0,-2-7 3,0 1-1,5-6 2,6 0 13,8 0-1,5 0 8,9-9-10,0-5-11,2-1-3,15-5-2,7 3-22,6 4-35,7 2-96,5 4-157</inkml:trace>
  <inkml:trace contextRef="#ctx0" brushRef="#br0" timeOffset="3863">58 157 392,'0'0'45,"0"0"-41,0 0 4,0 0 10,0 0 16,0 0 4,0-16 4,-1 16 19,-2 0-11,1 0 4,2 0-23,-1-3-10,1 2 7,0-1 2,-2 2-12,1-4 7,-1 4-12,-2-4-1,-1 1 4,-2 0 7,1-1 3,1 1-1,1-1 1,-1-1-7,4-2 11,-2 2 8,3-4-1,0 2-7,0-2-13,0-1-1,0 1-3,6-4-6,8 3-2,2 0-2,2 5-1,6 1-1,2-1-2,3 5 2,2 0 1,-1 0 0,-5 6-2,-5 11-2,-4 1-4,-7 5 4,-3 2-5,-3-1-2,-3-1 2,0 0 2,0-4-5,-9-1 8,-6 0-5,-6-1 4,-2-6 3,-4 0 2,-3 0-2,2-8-1,-2 0 1,6-3 2,3 0 9,7 0 9,6-10 0,8-9-3,0-4-2,1-4-5,17 0-5,4 2-3,2-4 0,8 5 1,3 6-2,-1 6 1,1 3 0,-7 5-2,-7 4 0,-6 0-6,-9 8 2,-6 11-18,0 0 6,-11 2 6,-11-2 8,-6 1 1,-8-8 1,-1-2 0,-5-1 0,5-7 0,8 0 0,10-2 5,9 0 11,10-4 2,0-13-12,19-6-6,12 1-6,11 0-40,7 3-63,5 1-121,-2 0-171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6:49.71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3 561,'0'0'163,"0"0"-110,0 0 4,0 0 10,0 0 0,0 0-16,0 0-6,0 0 6,0 0 7,0 0-18,0 0-10,0 0-2,0 0-17,2 0-7,4 0-4,13 0 0,14 0 2,12 0-1,12 0-1,4 0 0,3 0-21,-1 0-85,-2 3-119,-11 8-48</inkml:trace>
  <inkml:trace contextRef="#ctx0" brushRef="#br0" timeOffset="286">80 463 747,'0'0'109,"0"0"-106,0 0-3,110-34 0,-29 0 0,17-5-8,10-2-51,6 0-102,6 1-12,-1 2-165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3:01.07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128 3009 375,'0'0'99,"0"0"-42,0 0 12,0 0 30,0 0-19,0 0-22,-1-3-17,1 2-12,0 1-11,0 0-7,0-1 4,0 1-3,0 0-5,0 0-3,0 0-3,0 0-2,0 0 4,0 0-6,0 0 4,0 0-2,0 0 1,0-2 0,9-3 1,7-1 3,3-1-1,-1-1-2,4-1 0,-3-1 1,1 2-1,0-4 2,-4 1-1,2 0-1,-1 0 1,0-3 15,3-3-4,-1 2-7,0 4-5,-2 0 1,-2 1 3,-3 0-3,1 2 0,-4-2 1,0 0 4,1 3-2,-2 0 3,1 0-2,-1-2 22,0 1-11,1-2-15,3 0 6,2 2-6,1-2-1,2-3 0,2 2 1,3-2 1,2 1-2,-4 1-1,3-1 0,-1 1 0,-1-1 2,0 2-2,2-1 1,3-2 1,3 0-2,2-1-2,0 2 2,2-1 0,-3 0 0,-3 3-1,-3-1 1,-3-2 1,1 1 2,2-4-2,6 0-1,2-3 0,3 0-1,1-2 1,0 1 1,-2-2 1,3-2-2,-1 0-2,0 2 2,0-2 1,-1-1 0,1 3-1,0-3 0,0-2 0,1-3 1,0-4-1,2 0-3,0-3 3,0 1 0,-2-3 0,5-2 0,1 0 0,2-2 0,4 2 0,-1 1 1,0 1-1,1 0 0,-3-1 0,2 3 0,-3-2 0,1 1-1,-1-1 1,1-2 0,-1 3 0,-2-4-2,-3 1-2,-1-2 3,-2 1 2,2 1-1,-6-1 1,-2-1 3,2 1-4,-5-1 1,5 1 0,0-2-1,0 1 0,0-6 0,-1-1-3,1-4 3,0 1 3,0 2-2,1 8 0,2 5 0,1 3 0,-4 1 1,-2 1-1,-4 1 2,-3 2-3,-1 1 9,-3 1 9,-1 1 7,-5 2-16,0 2 10,-1-1-3,-1 1-6,-3 4-9,0 1 1,-2-2 3,-2 2-3,-1 3 2,1 0 9,-2 1-4,1 1-1,-1 3 1,-1 3-3,1-2-1,0 4-3,-2-4-2,-1 5 1,0 0-1,0 0 0,0 2 0,0 1 0,2 1 0,-2 0-1,0 0-1,1 0 2,-1 0-10,0 0-17,0 0-39,0 1-86,-4 16-19,-15 1-65</inkml:trace>
  <inkml:trace contextRef="#ctx0" brushRef="#br0" timeOffset="1995">0 3051 696,'0'0'108,"0"0"-77,0 0-16,0 0-9,0 0-3,0 0-3,85-30 0,-50 17 0,12-2 0,7-2-56,2-5-175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1:18.57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778 203 351,'0'0'90,"0"0"-9,0 0-28,0 0 8,0 0-31,0 0-15,23 0-9,-20 0 1,0 0-2,-2 0 13,1 0 19,-2-2 6,0 1-4,0-3-7,0 1-1,0 0-9,-5 1-2,-7 1-18,-7 1 0,-4 0-1,-8 0 4,-8 0 0,-4 0 8,-5 4 15,-1 2-6,0 1 5,5-3 3,3-1 16,7 1-19,5-4-18,2 1-3,6-1-1,2 0-5,4 0 2,0 0-4,5 0-2,2 0-4,1 0-26,4 0-17,3 0-12,0 0-10,0 0-35,0-7-90,0 1-57</inkml:trace>
  <inkml:trace contextRef="#ctx0" brushRef="#br0" timeOffset="395">252 137 251,'0'0'132,"0"0"-112,0 0 12,0 0 19,0 0 4,0 0-10,7-86 27,-7 81-5,-6-1-11,-1 3-3,-4 2-27,-1 1 0,-3 0-22,-4 10-3,-2 6-1,-4 6 0,1-1 0,-2-3 0,7 2 5,-2-3 8,3-1-1,5-4 3,4-3 1,0-3-4,6-5 11,3 2-3,0-1-9,0 5-5,2 2 9,12 3 0,4 3 1,11 3-7,11-1-7,12 1-1,11 8-2,7 2-18,-2 10-85,-3-1-70,-6 0-354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6:58.98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0 151 506,'0'0'277,"0"0"-216,0 0 7,0 0-3,0 0 16,0 0 4,0 0-28,0-8-4,0 7-11,0 1-5,0-2-18,0 1-8,0-3-3,12-5-6,9-6-2,10-4 0,8-3 5,-5 5 1,-4 4-6,-10 5-1,-7 3 1,-4 3 0,-6 0 0,0 2 0,-3-1 0,0 1 2,0 0-2,0 0-1,0 0-9,0 0-44,0 0-30,-6-7-162,-3-8-323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2:09.40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0 671 280,'177'0'37,"2"0"-1,6-5-18,2 3 0,5-2-7,2 0-9,7-2 2,5 1-3,0-2 0,3 4 26,3 0 8,-3 2-17,-4 0-5,-4 1-13,-13 0-10,-14 0 0,-16 0 7,-12 0 3,-14 0 24,-17 0 15,-15 1-25,-22 5-14,-14-1-26,-15-1-107,-15-2-134</inkml:trace>
  <inkml:trace contextRef="#ctx0" brushRef="#br0" timeOffset="1432">5451 281 270,'0'0'24,"0"0"1,0 0 20,0 0-18,0 0-27,-79 0-79,42 0-65</inkml:trace>
  <inkml:trace contextRef="#ctx0" brushRef="#br0" timeOffset="1590">4945 280 806,'0'0'82,"0"0"-19,0 0-18,0 0 12,0 0 34,0 0-44,23-73-26,-19 73-6,-2 13-15,-2 37-11,0 34 9,-35 30 2,-29 23 0,-21 8-92,-10-7-150</inkml:trace>
  <inkml:trace contextRef="#ctx0" brushRef="#br0" timeOffset="26272">3916 56 85,'0'0'216,"-91"-22"-75,46 11-24,8 1 14,5 4-24,12-1-39,11 7-23,9 0-36,0 3-9,26 21-3,13 4 3,15 9 3,6 3-3,-6 6 3,-11 0 0,-21 1-2,-22-2-1,-12-5-8,-40 2 7,-27 5-16,-28-3-97,-17-2-185</inkml:trace>
  <inkml:trace contextRef="#ctx0" brushRef="#br0" timeOffset="40734">5961 1971 285,'0'0'191,"0"0"-187,0 0 21,0 0 19,0 0 3,0 0-19,0 0-21,6 0-6,2 0 11,4 0 3,-5 0-7,-2 0 7,-2 0-3,-3 0 3,0 0 13,0 0 21,0 0 0,0 0 0,0 0-21,1 0-12,-1 0-9,0 0-2,0 0 3,0 0 6,0 0 10,0 0-1,0 0-3,0 0-7,3 0-12,21 0 3,24 0-4,29-11 36,34-4-10,25-2-16,11 0-9,1 4 0,-14 4-1,-28 4-7,-27 0-29,-28 5 0,-27 0-5,-15 0-8,-9 0-75,-23 7-141,-23 3 35</inkml:trace>
  <inkml:trace contextRef="#ctx0" brushRef="#br0" timeOffset="41285">6249 2101 155,'0'0'53,"0"0"-12,0 0-32,0 0 64,0 0-17,0 0 35,-52-5-1,52 3 6,0 2-39,0 0-15,0 0-5,0-3-15,0 2 12,0-1 12,0 1-3,0 1-3,0-1-5,0-1-12,0 2-6,0-1-5,0-1-6,0 2-6,0-4 0,0 3-4,-3-1-2,0-1 4,3 2 2,-1-1 1,-1 1 1,2-3 3,-3 1-5,3 0 5,0 2-5,-1-1 0,1 2 4,-2 0 11,2 0 1,0 0-4,0-1 2,0 1-6,0 0-1,0 0-6,0 0-2,0 0-3,-1 14-11,-4 13 5,-5 13 10,4 12 0,-2 11 2,2 8-1,2 5-1,-3 6 3,-2-4-3,-4-1-2,0-6 2,3-9 1,1-6-1,4-4 1,5-5-1,0-5 7,0-2-1,6-4-4,-1-3-2,-1-2 3,-1-3-2,-1-2-1,-2-2 1,0-5 0,0 0 0,-8 1 2,-4-6 1,0-4-3,6 1 0,-6-1 0,4-4-1,3 1 0,-2-1-2,-1-2-20,-1-2-63,-3-2-73,-1 0-146</inkml:trace>
  <inkml:trace contextRef="#ctx0" brushRef="#br0" timeOffset="41983">5867 3214 441,'0'0'428,"0"0"-390,0 0-37,0 0 0,0 0-1,0 0 0,48 91 2,-36-50 4,-4-2-3,-1-3 5,-1-12-3,0-6 10,-2-11 9,1-5-11,-2-2 23,3 0 10,10-9 22,8-16-18,13-14-44,5-6-6,-3-10-100,1-5-153,-4-8-513</inkml:trace>
  <inkml:trace contextRef="#ctx0" brushRef="#br0" timeOffset="43745">5365 2035 296,'99'-8'73,"-6"-1"-1,-8 5-4,-7 1-16,-14-1-44,-11 1 2,-8 0-7,-3-1-3,-8-4 33,-1 4 39,-5 0-5,-3 0-30,2 2-4,-4 2-21,1-1-11,-3 0 1,-9 1-2,-1 0 0,-7 0 1,3 0-1,-1 0-4,-3 0 3,0 9-28,-1 0-162,-1-3-11</inkml:trace>
  <inkml:trace contextRef="#ctx0" brushRef="#br0" timeOffset="44186">6436 1999 442,'0'0'90,"0"0"-13,0 0 15,0 0-15,0 0-52,0 0 29,-48-43 2,63 40-52,34-2-1,29-1-2,34-1 4,24 1 0,13-2-4,1 3 7,-5 1-1,-21 0 0,-21 4-7,-24-2-3,-33 2 3,-22 0-1,-22 0-10,-7 0-65,-38 0-120,-26 0-418</inkml:trace>
  <inkml:trace contextRef="#ctx0" brushRef="#br0" timeOffset="51986">5969 3370 489,'0'0'97,"0"0"-12,0 0 23,0 0-27,0 0-14,0 0-27,0 0 6,0 0 5,-5-10-2,5 10-10,0 0-14,0 0-20,0 0-5,0 7-5,3 10 2,7 1-1,-2 5 2,-3-3 4,-1-1-2,-1-2 1,0-6-1,2-3 1,-5-3 2,0-5 3,10 0 9,4 0 21,23-14 15,20-13-25,8-6-22,10-2-4,-2 3-6,-4 4-45,-5 5-91,-6 6-108,-15 7-195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7:57.66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1071 217 395,'0'0'117,"0"0"-61,0 0 53,0 0-45,0 0-12,0 0 6,0 0-19,-27-51 4,27 42-10,-1 4-15,-1-2 1,1 1 9,-1 2-7,1-1-4,-2 0 2,-1 1-8,-2-1-8,1 0-3,1-2 2,-2 2-1,-2 0 0,2 0 5,-1 0-3,1 0 5,-2-1-4,0 0-1,-3 1-3,2-1 0,-4 0 0,1 1 0,-2-2 0,1 1 1,1 2-1,-1-2 0,0 1 0,-1 0 0,0 1-2,-2 0 2,-1 1-2,1 2-2,-1 1 4,0 0-2,1 0 2,-1 0-2,3 0 1,0 0-2,1 0 2,-1 1 0,0 2 1,-1 3 0,-1-2-1,1 0 0,0 3-1,0-2 2,5-3 0,-1 4 3,1-2-3,2 0 0,-2 2 0,0 1-3,-3 1 0,3-1 3,-3 3-2,-1 0 1,1-1 1,-1 1 0,-2 0-2,4-3 2,1 1-1,1-2 1,1 2 0,2-1 0,-3 1-1,3 2-1,0-1-1,1 1 2,-2 0-2,0-2-2,0 3 3,0-1 1,1 0 0,-2-1-5,3-1 2,2-2 3,-1-2-1,2 3 2,0-2-1,1-1 1,-3 0 0,3 0 0,-1 0 0,-1 2 0,2 0 0,-1-2-1,0 3-1,0-2 2,0 4 1,-4-2-1,4 1 0,-3 1 0,1-3-1,-1-1 1,2 3 0,-2-3 0,2 2 0,1 0-2,0 0 1,1 1 1,1 1-2,-2-1 0,1 1 2,-1-1 0,0 1 0,0 1 0,0-2-3,0 1 3,0-1 0,0-1 2,2 3-1,-1 0-1,1-3-2,-1 3 1,2-1 2,-1-2-1,-1 1 0,1-1-1,-2 1-2,0 1 5,0-1-3,0-2 1,2-1 0,-1 0 3,2-2-3,0 2-1,0 0 1,0-1-7,0 3 5,0-1 1,0 2 1,0-1 2,0 2-2,0-3 0,0 4 0,0-1-5,0-4 5,0 3 3,0-3-3,0 1 0,0 3-1,0 1 1,0-2 0,0 2 0,0-1 0,0-2-1,0 2 0,0-2 0,0 3-1,0 1 2,0-2-5,0-1 5,2 1-2,-1-4 0,-1 4 1,0-4 1,0 1 0,0 2 1,3 2 0,-2-1-1,1 1-4,-1 0 4,2-2 0,0 2-2,0-4 2,2 1-5,-2 0 3,1 1-3,2 0 5,-1 1 0,-2 0 3,1-1-6,-1 2 3,-1 0-2,1-2 2,1 1-2,2 2 2,0-4-4,0 3-7,0-2 5,-1-2 3,2 3 2,-4-4 0,1 1 0,1 1 1,-2-1 0,1 1-3,-1-2 3,2 1 0,0-2 0,-1 1-4,0 1 3,-1 0 1,2 1 2,-1-3-2,-1 1-2,4-3 0,-2 3 0,-1-2 0,2-1-6,-1 1 8,1 2 0,1-1 1,1 0-1,-1-1-4,2 2 4,2 0 1,-2-3-1,0 4 0,-1-3 0,-3-2 0,1 2 0,0-2-3,-1 1 3,2 2 0,-1-4 0,0 1 0,-2-1 4,1 3-9,1-2 10,3-1-10,-2 3 5,-1-3 0,0 2 0,1 2 0,-1-3 4,0-1-4,1 0-5,0 0 5,0 2 0,1-1 0,-1-1 0,1 0 1,0 2 3,0-1-8,0 1 8,-4-1-4,2 2 0,3-2 0,-3 1-5,0-2 5,0 1 0,3-1 0,-2 2 0,1-2 0,1 0 0,0 1 1,-2 0 0,-1 2-2,0 2 5,1-4-8,-1 0 4,-1 1 0,-1-1 1,1 1-1,0-2 4,0 0-3,1 0 0,-1 0 2,1 0 3,1 0-4,2 0-1,2-5 2,-2 4-3,-2 0 0,2 1 0,-3 0-2,-2 0 0,1 0 2,0 0 0,0 0 1,0 0-3,1 0 3,0 0-1,1 0 1,2 0-1,-1 0-1,-1 0 1,2-2 0,0-1 1,-2 3-1,1 0 0,-2-1-3,0 1 2,-2-2-3,2 2 0,-1 0-3,-2 0 6,1 0 0,-1 0-1,3 0 2,-1 0-1,-1 0 1,2 0 0,2-2 1,0 0 0,1-1 0,1-1-1,0 3 0,-3-4 1,1 2 0,-2 2 4,-2 0-7,-1-2 5,1 1-3,0 1 0,0-1 0,1 1 3,-1 0-3,1-1 1,2 1 2,-1-3-3,0 1 3,0-1-4,-1 2 2,1 1 0,-1-3 0,0 1-1,1 0 0,-3 0 1,3 1-1,1-3 0,-1 1 0,2 0 0,1-5 0,1 4 0,-1-4 0,0 2 0,-1-2 1,2 4-1,-3-4 4,-1 1-4,0 1 7,0-1 0,-1 1 6,1-3 3,-2 0 2,2 3-14,3-3 11,0-2-11,0 2 5,3-3-5,0 0 1,-2-1 3,4 0 3,-5 1 0,0 0 0,-1 0-3,-2 2 6,-1-4-3,1 1 10,-1-1-9,1 0-9,-1-2-2,1 2 7,2-2 1,-1-2-5,2 2 1,0 2 0,-1-2-1,-1 0 0,0 3 7,-1-3 0,-1 2 0,-1 1 2,1 3-2,0-5 0,-1 4-7,-1-2 2,0-3-4,0 1 6,1-2-6,1 0-1,-1-3 7,1 1 2,0 0 1,0 2-4,-3-1 4,-2 2-3,0 0 4,0 3-2,0 1 3,0-2-2,-2 1-3,-3-2-4,0 2 3,-1-1 1,-2 0-7,-2-1 10,-3 0-11,-1-1 1,-5-2-1,-5 1-1,-12 1-30,-14 2-55,-19-2-106,-19-5-286</inkml:trace>
  <inkml:trace contextRef="#ctx0" brushRef="#br0" timeOffset="12785">804 1441 812,'0'0'63,"0"0"-9,0 0-3,0 0 16,0 0-18,0 0 1,0 0-29,0 0 5,-59-39 15,57 38-15,2-1 0,0 2-11,0 0 9,0-1-14,0 1-5,0-3 5,0-1-9,11-6-1,13-4 0,8-3 0,7-1-12,0 2-33,-2 3-64,-6 6-92,-8 3 22,-14 4-183</inkml:trace>
  <inkml:trace contextRef="#ctx0" brushRef="#br0" timeOffset="13053">804 1441 631,'-152'109'158,"140"-104"-69,9-4-57,3-1-15,11 0-7,26-13-2,20-12 1,16-10-9,6-3-6,-7 2-30,-11 5-161,-15 6-368</inkml:trace>
  <inkml:trace contextRef="#ctx0" brushRef="#br0" timeOffset="21470">1353 73 706,'0'0'214,"0"0"-167,0 0-6,0 0-33,0 0-8,0 0-20,-82 27 7,42-10 12,-2 3-1,2-2 2,4-3 10,3 1 17,7-2 4,2 0-14,6-1-4,4 1-6,7 0-6,4 0-2,3 5 1,3 3 0,25 3 1,14 5 3,18 3 1,19 3 1,12 5-6,4 1-20,4 1-151,-5-5-218</inkml:trace>
  <inkml:trace contextRef="#ctx0" brushRef="#br0" timeOffset="120457">655 1335 296,'0'0'235,"0"0"-197,0 0-26,0 0 22,0 0 74,0 0-34,-18-9-15,16 8 16,2 1-1,0 0 3,0-2-6,0 2-25,0 0-13,0-1-6,0-1-11,2-5-1,15-5-4,11-4-7,9-1-3,6 1 0,-1 3-1,-3 1 0,-7 4-14,-10 6-68,-12 2-82,-10 0-37,0 16-100,-21 5 114</inkml:trace>
  <inkml:trace contextRef="#ctx0" brushRef="#br0" timeOffset="120727">655 1335 408,'-185'155'66,"165"-145"28,9-5-21,11-5-36,0 0-15,3 0-1,21 0 52,5-4-3,10-6-42,4-3-24,-1 1-4,-1 2-17,-4 3-58,-6 1-34,-10 5 24,-8 1 6,-10 0 63,-3 0-16,-11 3 8,-19 11 24,-7 5 13,-5 3 3,-4-2-4,4-4 35,6-2 34,9-4 8,11-6-18,10-1-20,6-3-20,0 0 0,14 0-22,16-5 9,11-9-5,6-6-4,4 0-8,0-1-1,-2 2-42,-3 1-84,-4 2-89,-7-3 55</inkml:trace>
  <inkml:trace contextRef="#ctx0" brushRef="#br0" timeOffset="121119">625 1385 597,'0'0'147,"0"0"-89,0 0 14,0 0-13,0 0-9,0 0-4,0-26-41,40 9-4,10-3 2,3 0-3,4 5-1,-6 3-18,-8 5-61,-15 6-77,-14 1-111,-14 0-79</inkml:trace>
  <inkml:trace contextRef="#ctx0" brushRef="#br0" timeOffset="121311">495 1525 615,'0'0'157,"0"0"-95,0 0-22,0 0-6,0 0-15,0 0-1,74-15-7,-28 5-11,-7 1 0,-6 3-15,-8 5-7,-13 1 3,-5 0 18,-7 0-1,0 0 2,0-1 95,0 1 1,0-2-24,0 2-20,2-6-19,20-3-33,20-5-25,19-7-68,9-1-118,0-5-443</inkml:trace>
  <inkml:trace contextRef="#ctx0" brushRef="#br0" timeOffset="140886">952 209 447,'0'0'75,"0"0"-62,0 0-3,0 0 41,0 0 8,0 0 27,-69-85-23,59 75-8,-1 3-21,-1-1-16,-1-1-11,-2 0-1,-4 2 2,0 2 1,-4 0 0,-1 0-7,-4 1 2,-1 1-3,1 1 6,-2 0 4,4 2 5,-1 0-4,1 0-1,-1 0-4,-3 0-3,1 9-4,-1 1 1,-3 2-1,3-1 0,2-1-1,1 0 0,3-1 2,3 2-1,-1 0 0,1 0 1,4 0-1,1-1 1,2 2-2,1-1 1,1 3 0,-1 0 0,-2 1-2,0 1 2,2 1-2,-1 2 6,1-1-10,1 3 5,0 1 1,6 3 0,0-3 0,1 2-2,1 1 2,1 1-1,0-2 1,2 3-1,-1 1 1,-2 1 0,1 1 0,0 1 0,1 0 2,2 0-2,0 2 0,0-1-2,5-1 2,11-1-1,4-2 1,-1 0 0,3-1 0,-2 1 1,0-2-1,0-1 1,-2-2-3,3 2 2,1 1 0,2-4 1,4 2 0,1-4-1,0 1 1,1-4 2,0 1 1,-3 2-4,-2-5 0,-1 0 0,-1-7 0,4 2 0,-1-1 4,4-5-2,3 0 0,3-3 1,5-1-1,0 0 2,1 0-2,1 0 1,0 0-2,1-5 2,0-3 1,-2-2 6,-5 0-2,0-3 2,-5 3-8,-4 1 1,-4-3-1,0 2 0,0-4 5,0-2 29,1-2-15,2-6 1,4-3-9,1-5 19,-2-5-25,-5-5 15,-3-6 21,-7-13-10,-3-12 5,-9-5-9,-3-5-18,-19 3-1,-20 5-7,-18 9-3,-9 17-20,-7 18-43,-6 22-55,-3 9-119,2 15-170</inkml:trace>
  <inkml:trace contextRef="#ctx0" brushRef="#br0" timeOffset="-190207.73">395 1535 758,'0'0'63,"0"0"-42,0 0 16,0 0 27,0 0 8,0 0-18,0 0-4,0 0 11,2-1-22,4-1-8,9-3-16,9-4-6,16-5 2,14-6-2,13 0-5,9-2-2,7 2 0,-3 6-2,-6 4 0,-13 6-2,-13 2-38,-13 2-56,-15 0-88,-15 0-28,-5 0-304</inkml:trace>
  <inkml:trace contextRef="#ctx0" brushRef="#br0" timeOffset="-189909.73">284 1665 838,'0'0'116,"0"0"-60,0 0-38,0 0-12,0 0 25,0 0 5,138-33-4,-61 11-20,1-2-11,-3 4-1,-6 3-1,-11 3-110,-12 2-69,-16-3-147</inkml:trace>
  <inkml:trace contextRef="#ctx0" brushRef="#br0" timeOffset="-189659.73">215 1555 1003,'0'0'68,"0"0"-68,0 0-9,0 0 9,115-48 5,-57 24-4,8 2-1,5 0-2,-2 0-92,-11 2-139</inkml:trace>
  <inkml:trace contextRef="#ctx0" brushRef="#br0" timeOffset="-189437.73">122 1518 1009,'0'0'56,"0"0"-56,0 0-12,0 0 9,124-23 4,-63 8-2,4-2-24,-1 2-14,0 1-23,-7 2-67,-10 2-206</inkml:trace>
  <inkml:trace contextRef="#ctx0" brushRef="#br0" timeOffset="-176940.73">988 420 984,'0'0'113,"0"0"-50,0 0-13,0 0 22,0 0-40,0 0 5,3 0-9,-2 0-8,1 0-8,5-1-8,8-4-3,10 1-2,14 0 1,15 1-8,18 3-26,20 0-38,26 0-20,23 0-135,21 0-63,17-4-340</inkml:trace>
  <inkml:trace contextRef="#ctx0" brushRef="#br0" timeOffset="-116927.73">457 1360 379,'0'0'298,"0"0"-213,0 0-21,0 0 9,0 0-24,0 0-4,-11-4 6,11 1 11,-1-4 2,-1 4-21,1 0-11,-1 1-8,2 2 2,0-2-11,0 2 3,0-4-8,6-2-10,24-5 0,18-3 0,16 1 0,8 0-5,7 5 5,-3 1-4,-3 3-21,-9 1-11,-11 3 7,-15 0-113,-20 1-18,-16 13-45,-2 0-98</inkml:trace>
  <inkml:trace contextRef="#ctx0" brushRef="#br0" timeOffset="-116638.73">454 1450 540,'0'0'103,"-111"16"-15,81-14-16,20 0-21,10-1-7,14-1-33,30 0 11,22-1 28,17-14 8,7 1-15,-3 2-31,-12 5-12,-12-1-5,-15 3-49,-8 3-20,-16-3 14,-9 5-44,-12 0-104,-3 0-175</inkml:trace>
  <inkml:trace contextRef="#ctx0" brushRef="#br0" timeOffset="-113681.73">688 1572 665,'0'0'58,"0"0"31,0 0 11,0 0-41,-82-17 16,76 14-1,5 0-9,1 2-10,0 1-12,0-2-13,5-5-10,25-2-20,16-3 0,20-2-7,12 3-20,1 1-64,0 4-114,-9 2 68,-4 2-25,-7 2-26,1 0 21</inkml:trace>
  <inkml:trace contextRef="#ctx0" brushRef="#br0" timeOffset="-100752.73">1734 474 198,'0'0'95,"0"0"-1,0 0-42,0 0-26,0 0-13,0 0-3,0 0-9,0 0 3,31-76-4,-21 60 2,-1 4 10,2-3 15,1 4-5,0 1 2,-2-1-7,5 2-17,0 1-7,3 1 5,-1 2-30,-1-1-19,-1 2 8,-2-1 23,1 2 6,-3-1 7,0 4-8,-2 0-12,1 0-6,-4 0-31,-1 0-23,-2 0-35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9:38.07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249 3674 536,'0'0'347,"0"0"-339,0 0-5,0 0 6,0 0 0,0 0 14,0 0 22,-3-11-6,3 11 24,0 0-12,0 0-24,0 0-22,3 0 3,8 0-4,9 0-4,10 0 5,14-3-5,9-1 4,12-5-2,7-4-1,3 0-1,-4 5-1,-5 6-9,-10 2-124,-14 4 2,-12 16-62,-21 7-291</inkml:trace>
  <inkml:trace contextRef="#ctx0" brushRef="#br0" timeOffset="327">89 4535 1098,'0'0'0,"0"0"-17,0 0-47,88-15 64,-27-15 3,11-9-3,13-6 1,6-1-1,7-2 0,1 8-31,5 4-78,-4 4-83,-6 4-330</inkml:trace>
  <inkml:trace contextRef="#ctx0" brushRef="#br0" timeOffset="80516">2897 881 781,'0'0'2,"0"0"-1,0 0 26,-88-98 4,57 81 4,-5 3-4,-3 0 2,0 2 23,-1 0-15,1-1-1,0 3-2,-7 1-20,-3-1-13,-11 4-4,-3 2 2,-7 4-3,-1 0 0,-4 0-4,-1 3 4,-5 9-7,-5 7 7,-4 3 1,-4 8-1,-1 4 2,-4 4-2,1 4 0,7 1 0,0 3 0,1 5 4,2 5-4,3 6 0,5 2 0,7 1-8,4 0 8,5 0 0,4 0 0,8-3-4,7 2 4,7-3 0,3 2 0,4-3 0,3 1 0,3 1-1,0 0-2,4 4 3,2-1 2,1 2-1,6 0-2,2 2-1,4 2 2,1 3 0,2 0 0,0-3 0,3-1-1,0 1 1,0-1-2,0 1 1,0 1 1,0-2 1,3 1-1,9-3 1,0 1-1,6 0 1,3 0-1,0-1 0,3-3 3,1 3-2,5-1-1,0 2-1,1-4 1,2-1 2,-2-8 0,2-6-1,0-2 1,1-4 0,2-2-2,1-1 2,2 1-2,1-1 2,2 1-2,1 1 5,6 0-3,7 3-2,5-4-2,3-1 2,0-6 0,-5-4 0,-3-7 0,-1-1 0,2-5 0,-2 2 0,2-3 3,-3-3-2,-1 1-1,-2-1 5,-2 0-5,2-1 0,-3-1 1,4-2 0,3-3 0,0-4-1,-1-3 2,3 0 13,1-6-12,8-8 5,2-6 2,5 0 7,1-4-2,3-3-5,2 0 0,2 1-5,2 2 1,-8-1-4,-8 8-2,-7 4 1,-13 1 0,-9 4-1,-7 4-1,-6 0 1,-8 2 0,-1-2 0,-5 4-2,-7 0-35,0 0-51,-4 0-99,-1 10-56,-17 1-202</inkml:trace>
  <inkml:trace contextRef="#ctx0" brushRef="#br0" timeOffset="169414">2734 748 424,'0'0'21,"0"0"-19,0 0-1,42-104 0,-33 77 48,-5 4 9,-1-1 13,-3 5 10,0-1 8,0 3-44,0 1 2,-7 2-11,-2 2 2,0-1-18,-2 1-10,-2 2 6,1-2-4,-4 0 0,1 0-3,-4 1 2,-3 2-2,-3-2 5,-3 1-11,-5 3 1,0 0-2,-8 2-2,-4 5 0,-6 0-3,-7 0 3,1 3 0,-3 9 1,-1 2-2,1 4 1,-4 5 0,-7 6 0,-7 3-4,-5 3 4,-2 0 0,1 2 0,-3-2-2,-2 2 4,1-1 2,0 5-4,-3 1 1,-3 8 2,0 1-3,-3 5-3,6 8 3,0 9-4,6 6 4,3 0 0,7 1 5,11-6-5,11-3 0,12-1 0,11-1 2,10 3-4,6-1 2,3 0-1,3 0-1,-1 1 3,1 7-1,2 4 0,-1 6 0,7 12 0,-3 3 0,3 3 5,0-1-4,13-7 0,10-3 4,-1-5 4,8 3-5,0-3 3,1-3-7,2-3 4,3-4-4,2-5 1,1-4 2,3 2 0,4-2-1,2 0 2,3-2-4,1-2 0,2-4 0,4 1 2,8-1 0,6-4-2,3-9 1,1-5 3,5-12-2,1-6-2,7-3 1,2-1 0,0-5 3,-3-2-1,-4-2-3,-5-3 1,0-1 2,0-4-3,0-3 1,2-4-1,1 0 7,-1-8-7,-7-9 3,-2-5-2,-8 2 4,0-5-1,-3 2 6,-3 2-2,-7-2 0,-6 6-4,-7 4-3,-12 5-1,-5 1 0,-8 4 0,-2 1-1,-2 2 1,-2 0 0,-1 0 0,-2 0 0,-4 0-3,0 0 2,0 0-4,0 2 2,0 10 0,-14 10 3,-9 8 3,-12 6 0,-9 4-2,-8 0 3,-9-3-4,-6 1 5,-5 0 9,-10-2-11,-9 4 1,-14 0-4,-11-5-2,-12-4 2,-11-14 9,-7-15 0,-18-4 5,0-37 19,-9-22-19,1-28 2,7-28-3,8-30-11,16-32 0,13-19-1,15 4-2,16 22-41,12 32-71,13 34-124,17 18-377</inkml:trace>
  <inkml:trace contextRef="#ctx0" brushRef="#br0" timeOffset="206082">2594 315 649,'0'0'17,"0"0"-14,0 0 5,-37-88 1,25 66 7,-6-1 40,3 0-26,-6 1 13,3 2-10,-1 0-11,-2 1 16,0 0-3,-5 3-24,-2 2-6,-5 4-3,-7 1 4,-2 3-4,-3 6-2,-4 0 0,-3 0 4,-6 5-1,-3 10-3,-8 4-2,-4 0 2,-3 5 3,0-1-3,-6 4-1,4 2 1,-2 4 0,3-1 0,0 2 2,2 3-2,-4 1 0,0 0 7,0 4-7,4 4 1,1 0-1,7 1 2,1-3-2,2 4 0,7-4 1,1 2 0,4-1-1,2 4-2,1-1 2,1 4 5,2 5 1,7 6 4,2 6-3,2 1-1,4 0-5,4 1 0,2 0-1,4 7 0,3-5 0,3 0 1,5-6-1,1-3 4,3-4-4,6-1-3,0-3 3,0 2 0,0-2 0,0 0 0,0 4 0,6 4 1,3 2 0,-2 5-1,1 7-1,5-2 1,2 1 1,1 0-1,-2 1 0,5-2 0,-2 2 0,2-7 0,2-6 1,-3-1-1,6-5 0,1-1 0,5-1 1,1-4-1,5 1 0,0-3 0,0 1 0,5 2 0,-2-1 0,2 1 0,0-2 0,-2-1 0,0-5-3,-3-1 3,0-1 2,-1 2-2,-2-1 3,3-2-6,0 4 3,0-2 0,4 3-1,0-5 1,5 0 3,4-4-3,-1-2-1,3-2 0,-5-2 1,2-5-1,2-2 1,0-7-2,0 2 4,2-2-1,-2-2 0,-1 2 0,-1-2-1,-2 2-1,-1-1 1,-4 2 4,0-3-4,-4 1 1,1-2-1,0-2 0,1-3 1,1-1 0,5-6-1,0-2 4,7-2 8,6 0 2,6-3-4,2-7-3,3-1-7,-5 1 0,-6 3-5,-3 1-43,-3 3-48,-1 0-51,-3-5-82,-5-2-151</inkml:trace>
  <inkml:trace contextRef="#ctx0" brushRef="#br0" timeOffset="209319">2861 457 406,'0'0'21,"0"0"-8,0 0 29,0 0-17,0 0 17,0 0 4,5-90 22,-5 77-9,0 0-10,0 1-26,0 2 16,-8 0-29,2 1 2,-6 1-11,-1 3 0,-1 0-1,-4 0 0,-4 3-1,-1 1 1,-8 1 0,-3 0 0,-2 0 1,-3 0 1,2 0-2,-2 0 0,-1 0 0,1 0 0,-1 3 1,-3 1-1,1 0 0,0-1-1,0 1 1,5 1-2,1-1 5,3 2-6,2 0 3,-2 4 0,-1 1 2,-5 4-2,0 2-3,0 0 3,2 0 0,-1 1 0,0 1-1,1 0 2,-1 4-1,-3-2 0,2 1 0,-3 1 0,-4 2 0,4 0 4,-2 1-4,-1 3-1,0-2 1,3 3 4,5 1-2,2-1 2,1-1 4,6 1-5,-2-2-1,-3 0-2,3 1 1,-1-1 5,-5 4 1,6 0-1,0-2 0,2 7 7,9-2-13,4 5 6,-3 4-6,0-1 2,-3 4 0,0 5-1,-1 2 4,-1 5-4,-2 6 6,1 1-7,-1 2 1,4-3 1,0-3 0,3-4-2,5 0 1,-5 1-1,6-1 0,0 1 0,0 0 1,0 0 0,-1 0-1,5 1 1,-1 5 2,-1 3-2,4 0 0,0 1 2,3-2-1,3 7-2,0-1 3,0 6-3,0-4 0,0 0 2,9-3 0,1-2-1,1-2-1,1-4 1,1-7-1,4-4 0,2-2 0,2-7 4,-2 6-4,4-1 2,-1 5 0,-1 0-2,1-4-1,-1 1 1,2 0 0,-1-4 3,3-1-5,-1 0 2,3-2 0,-1 0-1,2-6 1,5-2 0,1-7 0,0-1 0,5-3 0,-6-3-2,-2 0 1,-1 0 1,-3 2-3,-2-1 2,2-1 1,-1 2 0,-1 2 0,2-4 0,1 0 0,2 1 2,0-4-2,1-1 0,0 1 2,1-2 0,-1-1-1,5 0-1,0-4 0,4-2 2,0-3-1,-1 0 7,7-3-3,-4-1-3,4 0 8,-1 1-5,0 2-2,-2 2-3,-1-1 0,2 3-1,3-1 1,2 1 0,2-6 1,-2 0 0,3-4 1,-4 0 5,0-1 4,0-13 16,2-6 9,4-3-6,4-2 6,0-2-12,6 0-10,0-1-2,1 3-6,-1 2 1,-3 2-6,-3 4-1,-7 3-3,-3 1-27,-6 1-24,2-3-37,-2-3-28,0-6-136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0:21.33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1083 416 419,'0'0'105,"0"0"-42,0 0-1,0 0-9,0 0-7,0 0-33,0 0-9,-7-42 11,4 38-7,-1-1 5,1 1 5,-2-1 6,0-1-2,-2 0 5,-2 1 3,2-1 4,-2 0-9,-2 2-13,2 0-9,0-2 2,-2 3-3,-1 0 4,1 0-5,-5-2 1,1 1-2,-3 2 0,-1-6-4,0 5 4,-1-2 0,-2-2-1,0 1 2,2-1-1,-1 1 0,3 0 5,5 2-8,-1 0 7,3 1-2,1 0-1,0-1 6,2 2-7,-2 1 1,-1 0-1,-1-1-3,-4 1 3,-5-1 0,0 1 0,-7-3 0,-4 1-4,1 2 4,-2-2-2,2-3 1,4 5 1,0-1 2,5 2 0,4 0-1,0 0-1,4 0-1,3 0 1,-1 0 1,2 2-1,-1 5 0,-1-3-1,-1 0 1,-1 3 0,-1-3 0,3 4 0,0-4 1,-1 4-1,1-2 0,-4 3 0,-1 1-1,1 1 1,-1 1 1,1-1 4,2 4 10,0-1-9,5 2-1,-1 2-3,3 1 3,1 0-4,2 1 0,1-2 1,1 0 10,1-1 5,-2-4 5,1 1 1,2 0-7,-3 0-1,3 0 2,-4 0-5,4 0 3,-1 2-4,1 0-2,0 1-3,0 1-4,0-1 3,0 1-3,1-1-1,8 2 2,0-3-1,0 4-2,1 0 0,-1-2-2,3-1 2,1 0 5,-1 1-4,6-1 6,-1 2-4,4-4-3,1-1 2,-1 0 0,1-1 0,2 0 0,1 1-2,-2 0 0,2-1 1,-2-2 1,0 0-2,-1-2 0,-2-1 2,2-2-2,-3 1 1,1-4-1,1 0 1,-1 0 2,2-2 2,3 3-3,1 1-2,2-1 2,0-3-1,2 3 3,-3-2-4,3 1 1,-1-3 0,-3 0 1,0 0 0,-3 0-2,-3 0 0,-1 0 7,0 0-4,0-3 1,3-3 1,0 2 1,5 0-1,-1 1-2,8-3 1,0 3 9,0-1 5,-1-2-15,-5 2 3,-2-2 0,-7-1 0,2 3-6,-3-6 1,-1 3 0,-4 0 2,-1 2-2,-5-4-1,-1 4 0,3-5 1,-4 0 3,-1 0 5,2-3-2,0-1-6,0-6 5,4 2-3,0-2-2,-3-1 1,2 4-1,-2-4 0,-2 3 5,-2-2 1,0-2-2,-3 4 2,0 3 7,0-6-7,0 1 0,-8-3-5,-6 2 6,-1-3-7,-6-2 3,-2 0-4,-4-2-1,2-1 0,-2 5-18,-3-2-18,1 2-24,-6-1-56,-2 2-137,-3-4-273</inkml:trace>
  <inkml:trace contextRef="#ctx0" brushRef="#br0" timeOffset="15852">551 38 538,'0'0'141,"0"0"-64,0 0-41,0 0 11,0 0 2,0 0-6,52-32-1,-34 26-6,0 6 24,-2 0-27,-1 0-5,-6 15-18,-6 6-6,-3 6-2,0 3 0,-12-2 0,-4-1-2,-10-3 0,-5-4 7,-5-2-6,-7-5 5,0-2 2,0-5 2,5-6 14,8 0 2,9 0-8,11-12 2,7-6 0,3-3-10,0-4 7,19-4-6,7 1 4,5 1-6,6 3-4,4 6-5,1 5 6,-1 3-5,-8 9 1,-6 1-2,-11 0 0,-7 18-2,-9 3-4,0 6-1,-13 0 6,-11-5-1,-6-2 2,-4-7 0,-2-7 1,-1-5-1,2-1 0,7-1-2,3-15 1,7-1 1,7 0-2,7 3 1,4 0 1,0 4-3,6 3 0,13 7-5,1 0-4,1 7 1,-1 15 5,-3 3-8,-1 3-4,-5-2 3,-4-4 7,-3-4 5,-4-6 1,0-4 2,0-2 0,-10-6 3,3 0 0,-2 0 11,2-7-1,4-5 3,-2 2-11,3 1-5,2-1 0,-1 6-11,1 1-20,0 1-24,0 2-98,0 0-122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1:33.47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2810 378 381,'0'0'11,"0"0"-6,0 0 1,0 0-5,6-89 4,-6 77-5,2 2 0,-2 4-1,3 3 1,0 3 6,-2 0 0,2 0-5,0 0 4,-3 0 6,0 3 14,0 7 12,0-4-2,0 2-15,0-1-6,0 0 15,-6-1 3,2-1 2,-1-1-18,4-4 5,1 2-5,0-2 0,0 0 0,0 0 5,0 0 12,0 0 13,0 0-24,0 0-17,0-3-3,0-1-2,0 2-13,0 0-26,0-1-64,0 0-149</inkml:trace>
  <inkml:trace contextRef="#ctx0" brushRef="#br0" timeOffset="466">2750 112 565,'0'0'52,"0"0"-21,0 0-1,0 0-19,0 0 14,0 0 17,5 107-11,-5-48-31,0 4-3,0-4-92,-8-5-124</inkml:trace>
  <inkml:trace contextRef="#ctx0" brushRef="#br0" timeOffset="10673">0 50 308,'0'0'26,"0"0"-13,0 0 0,101-4-1,-50-4 7,16 1-4,21-3 49,19 2 102,9 2-99,0 2-30,-6 1-37,-16 3-168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0:29.56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0 843 486,'0'0'113,"0"0"-45,0 0 7,0 0 17,0 0-24,0 0-2,0 0 24,30-37 2,-24 15-39,3-3-12,0-4-17,1-10-11,5-3-5,0-6-5,4-7-1,5-7-2,2-7 0,5-8-6,5-2-50,-2 5-54,-1 10-53,-6 13 18,-6 13-84,-5 6-77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0:08.89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0 160 1085,'0'0'140,"0"0"-93,0 0-16,0 0-28,0 0 2,107-30-4,3 8 0,12-4-2,11 3-38,1 3-73,-13 0-85,-15 1-301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0:08.74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66 709,'0'0'0,"155"-37"-51,-69 8-133</inkml:trace>
  <inkml:trace contextRef="#ctx0" brushRef="#br0" timeOffset="21123">523 2102 787,'0'0'113,"0"0"-113,0 0 0,0 0-54,0 0-11,-29 144 11,-6-54-46,-11 20-130</inkml:trace>
  <inkml:trace contextRef="#ctx0" brushRef="#br0" timeOffset="95854">1280 5554 331,'0'0'31,"0"0"-18,0 0-13,0 0-22,0 0-74,0 0-16,7 16 45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1:38.72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134 175 407,'0'0'41,"0"0"-41,0 0-16,0 0-1,0 0-92,0 0 34,5-23-15,-3 13-9,-2 2 99,0 1 56,0-4-56</inkml:trace>
  <inkml:trace contextRef="#ctx0" brushRef="#br0" timeOffset="185">134 175 172,'29'-175'288,"-40"209"-261,-5 18-21,-5 11-5,-3 13-1,-4 6-36,-4-1-58,1-1-119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2:00.32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298 406 122,'0'0'725,"0"0"-691,0 0-4,0 0 27,0 0 17,0 0-45,0 0-18,9-81-3,36 40-2,16-6-1,7-1-5,6-1-6,-1 2-2,-2 8-87,-8 9-75,-17 12-43,-16 12 18,-17 6-101</inkml:trace>
  <inkml:trace contextRef="#ctx0" brushRef="#br0" timeOffset="216">98 604 613,'0'0'162,"-86"45"-73,74-42-17,12-3 38,13-10-71,29-25-21,22-16-5,30-17-6,22-12 2,17-2-9,12 2-7,-11 6-67,-16 12-161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08:17.40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77 623,'0'0'70,"0"0"-33,0 0 14,0 0 11,0 0-40,0 0-12,0 0 6,7-9 30,-5 8-22,-2-1-22,0 0 6,1 2-7,-1-2 1,0 2-1,2 0-2,-2 0 0,3 0 1,1 0-3,6 0 3,4 0-1,4 0 2,6 0-1,6 0 0,4-1-1,6-2 0,5-1 0,7-3 1,8 1 0,6-2 3,4 3-2,3-3-1,0 4 0,-1 3 0,2-1-3,4 1 3,5 1 0,7 0 1,2 0-1,4 0 1,1 0-3,-2 0 4,3-2-1,2 2-1,7 0 6,6 0-4,9 0 2,4 0-4,4 0 4,1 0-1,0 0-1,0 0-4,-2 0 4,1 0-1,1 0 4,5 3-9,1-1 5,2-1-2,1 1 0,0-2 1,-2 1 0,-7 0 2,-2 1-6,-5 4 9,-4-4-9,-4 2 8,-2 3-6,-4-1 2,0 2-5,1-1 5,-4 3-2,-1-1 2,-3-2 0,-3 0 4,3-1-4,-3-1 1,0 3-1,0-1 0,1 0-2,-1-1 1,3 3-1,3-1 4,2 1-4,-1-2 4,-1 0-1,3-1 0,4-1-2,2 0 2,3 0 2,3 1-3,-2-3 0,0 2-3,0 0 3,0-1 0,-6 1 0,-8-2 2,-4-1-2,-9-1 0,-4-1 3,-7 0-3,-5 0 0,-10 0 0,-8 0 1,-7 0 5,-8-1-6,-12-2 4,-11 0-2,-10-3-2,-9 2 6,-1 0 12,0-3 1,0 0-19,-17-2-43,-8 1-44,-10-1-26,-1 1 10,-1 2-21,4-2 78,5 3 23,2-2 13,3 3 8,4-1 2,-1-1 5,1-1 47,2 1-9,-1 1 50,5-1-27,1 2-9,6 2 16,3 2-31,3 0-11,0 0-31,0 0-2,17 3-3,12 11 5,8 5 4,7-1-1,2 4 0,-7 1-1,-7 1-2,-11-4-1,-10-2 1,-11 1 3,0-4-2,-27 4 8,-21 1 24,-25 0-22,-18 4-11,-15 0 0,-13-6-114,-7-8-206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0:39.83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0 246 726,'0'0'99,"0"0"-68,0 0 14,0 0-27,0 0-2,0 0-2,0 0-3,0 0-10,14-3 9,7-2-8,7-4 2,11-1 28,10 1-3,8-4-2,7 1 22,3 0-17,6 2-9,5 0-10,1 0-9,3 3-3,3-1 3,1 2-2,4-1-2,4 3-1,0-2 1,1 0 10,2 2-10,2-3-3,1 3 3,4-2 0,-1-1 1,4 1 1,1 4-2,2-3 0,-2 4-4,-1 1 4,-1-3 5,3 2-2,3-2-2,4-1 0,4 2 0,5-2 2,0 2-1,5 0 10,6 1-9,-2 1 1,-2 0 1,-3 0 1,-2 0-5,-6 1 2,-5 1 0,-2 0-6,-4-2 6,2 2-2,4-1 0,4 0 7,2 4-4,-1-1 4,3 1 1,1 4-8,2-5-1,6 3 1,-1-3 0,0-1 2,2 4-2,-4-3 1,-1-1 5,-5 3 0,3-2 3,-5 1-9,1 2 6,-2-2-7,-1 2 0,4-1-1,5 2-1,1-2 2,-2-2 6,-6 2-5,-4-1-1,-12 4 0,-6-1 1,-15 1 0,-9-5-1,-12 2-2,-9 0 2,-7-2 0,-9 3 1,-12-2-2,-12-2 0,-9 0 1,-6-3-8,0 1-4,0-1-5,-14 0 1,-7 0 1,-5 0-39,-1 0-72,-1 0-20,5-12-6,2-4-107,5-8-2,2-1 248,4 0 13,-4-1 134,4-1-17,-2 2 45,2 7-42,1 1-16,-3 8-28,4 6 9,7-3-49,-1 6-13,2 0-23,0 3-11,8 20 6,10 8 5,5 7 7,3 6 0,-2 2 28,-8 7 2,-16-5-25,-9-2-4,-39-2-4,-30-5 1,-32 5-5,-28-3-5,-22-17-246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0:47.67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0 129 296,'0'0'273,"0"0"-233,0 0 67,0 0-67,0 0 9,0 0 3,0-83-1,0 74 10,0 3 13,0-3-35,0 4 29,0-4-34,0 7 8,0-4-17,0 3-11,0 3 3,0 0-5,0 0-12,0 0 0,0 0 3,0 9-3,0 4-4,0 8 4,0 5 5,0 5-4,0 8-1,0 3 1,0 4 4,2 6-5,3 2-3,0 2 3,-1 0 0,1-5 0,0 2-1,-2-3 1,0-3 1,-2 0-1,2-5 0,-2 0-1,-1-2 2,2-1 1,-1-3-2,-1 0-1,2-2 1,-1-1 1,1-5-1,1-1-5,0-5 2,0 2 3,0-3 0,-2 2 0,4 0-1,1-4 1,-2-1 4,-1 4-4,0-2-3,-3 2 3,0-1 0,0 3 3,0 0-3,0-4-3,0-2 2,0-1 0,0-5 0,0-1 1,0 0 0,0-2 0,0-1 0,0 0 0,0 4-1,0-1 1,2 2 0,-1 0 1,2 1-1,-1-3 0,1 1 0,-2 0 0,1-4-1,-2 1 1,0-2 1,0-3-1,0-1-1,0 0 1,0-3 0,0 0-2,0 0 2,0 0-10,0 0-27,0 0 0,-8 0 1,1 0 4,-1 0 16,1 0 6,4 0 4,0 0 3,1 0 2,2 0 1,-1-4-1,1 2-18,0-2-21,0 0-16,0-3-6,0-3-54,-3-3-150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0:49.93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717 0 573,'0'0'149,"0"0"-104,-91 49-1,59-23-9,-2 12 1,-2 6-10,0 5 5,2 8 14,2 2-3,3 2 26,-1 6-11,1 7-5,3 3-16,-1 5-19,2 2-6,0 2-10,2 5 0,-1 2 1,3 6 2,3 7-4,5 1 9,4-1-7,9-7-1,0-11 1,6-14-1,17-9-1,7-6 1,3-2 2,3-6-2,0-5 0,-1-2 1,0-3-1,1-2-1,1-5-2,2-4 2,5-3 5,1-5-4,0-3 0,-2-4 1,-4 0-2,-2 2 0,-4-2 1,-2-4-1,1 3 0,1-1 2,1-2-2,2 2 0,0-3 2,-2-3-2,0 0 4,0-6-7,-5-1 6,-1 0-3,2-3 2,0-11-1,4-4 4,6 0 0,4-2-2,3 0 1,3-1-1,3-2 0,0-2-1,-2-3-2,-4-3 0,0-2 4,-4-4-3,-1-2 0,-4-5 4,-2-2 6,-6-7-2,-9-2-2,-3-2 6,-8-4-1,-5-5-1,-5-8 8,0-7-4,-2-4-11,-11-1 16,-10-2-1,-6 1-5,-4-3 5,-9-1 10,-7 2-12,-12 3 0,-11-3-9,-12 6-3,-8 10 5,-1 10-8,-2 16-4,-4 14 0,-5 16-6,-10 10-26,-6 7-33,-7 11-10,-3 23-22,2 11-46,-2 13-67,6 11-38,3 10-343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1:12.11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53 438 459,'0'0'52,"0"0"-22,0 0 14,0 0 35,0 0 2,0 0-7,0 0 6,-53-73 1,53 67 27,0-4-18,0-2-27,0-2-22,15-3-24,16-4-9,15-4-1,13-2-7,11-3 3,9-1-3,6-3 0,-1 3 2,-7 3 0,-10 2-2,-14 5-2,-17 6-4,-14 5-26,-15 3-44,-7 7-79,-6 0-16,-27 10-139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1:12.42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0 250 771,'0'0'62,"0"0"-58,0 0 64,92-17-10,-29-11 0,13-6-25,10-2 25,5 0 16,-4 4-49,-11 6-19,-18 5-6,-19 8 0,-15 7 0,-14 5-11,-10 1-31,0 4-120,-23 19 35,-18 7 1,-14 1-216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1:13.24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0 324 516,'0'0'285,"0"0"-208,0 0-5,0 0 22,0 0 9,0 0-40,-9-25-17,31 8-9,17-5-4,16-8-2,14-2-11,11-5 0,5 2-5,-1 4-8,-3 2-4,-10 7-1,-10 5-4,-11 1-4,-16 6-18,-13 9-42,-15 1-48,-6 10-146,-20 14 40,-21 7-120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1:13.49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0 242 773,'0'0'97,"0"0"-51,0 0-13,0 0 75,155 5-11,-59-36-59,13-6 11,3 0-9,-6 1-20,-17 4-20,-22 7-2,-16 6 1,-18 3-7,-16 6-12,-14 6-52,-3 4-14,-23 0-81,-12 1 11,-7 15-167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2:35.12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24 327 670,'0'0'155,"0"0"-126,0 0 25,0 0-14,0 0-11,0 0-13,0 0-6,-27-20 1,27 18-1,0 0 4,6-1-11,12-1-3,6 2-3,8 1 0,10 1 3,13 0-3,20 0 2,19 0 1,20 0 2,15-1 3,13-4 2,9-3 0,10 4-4,9-3-2,8 0 3,10-3-4,5-6 0,1 2 1,-3-3-1,-1 2 6,-1-2-6,4-3 0,-1 3 2,2-1 1,0 4 6,0 0-2,3 1 1,9 3 8,10 4-7,4 2-9,-4 4 0,-1 0-8,-5 0 8,0 0 2,-1 0-2,-10 4-1,-13-1 1,-20-2 6,-14-1-4,-15 0 2,-15 0 1,-11-4 4,-13-3 19,-15 3-10,-14-5-13,-19 6-3,-19 1 4,-15 0-5,-9 1 1,-7 1 31,0-4 23,0-2-27,0 2-28,-2-4-1,-6 5-17,-3 1-47,-1 2-71,-8 0-40,-3 0 2,-7 0-48,-3-5-13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27.86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97 463,'0'0'58,"0"0"-34,0 0 24,0 0 33,0 0-33,0 0 11,-10-10-20,10 8-30,1-4-8,7 3 0,1-1 1,7 1-2,3-1 1,10 1-1,11 1 0,12 1 0,14 0-3,13-1 3,18 1 8,13-3-7,16-2-1,14-1 3,8 2-6,14-4 3,7 3 0,5 2 12,5 3-12,2 1-9,7 0 9,3 0 3,3 0-2,0-3-1,3 3-10,1-2 10,2 0 9,3-3-4,6 0 6,-3 2 18,-3 0-17,-4 3 0,-9 0-11,-5 0 2,-11 0-1,-12 1 1,-10 4-3,-18-1-8,-7-1 8,-8-2 9,-8 1-8,-4-1 14,-7-1 6,-5 0-1,-6 0-1,-4 0-12,-9 0 11,-9 0-13,-9 0 18,-13 0-9,-12 0 2,-14 0-14,-11 0-2,-5 0 2,-3 0-1,0 0 1,0 0 6,0 0-6,0 0 0,-3 0-2,-10-1-38,-6 1-47,-3 0-15,-2 0-27,0 0-121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2:06.80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2111 48 456,'0'0'39,"0"0"-38,0 0 1,0 0 12,0 0 2,0 0 23,0 0 24,-53-29-3,50 24-25,-2 2-6,2-1-3,-1 1 23,-1 2-23,1-1-16,-3 2-4,0 0 4,1 0 6,-1 0-8,-3 0 3,-2 10-5,-2 10-4,-4 10-1,1 5-1,0 0 1,-1 6-1,0 2 0,-1 2 1,0 3-1,-1 1 0,-1 5-1,-3-2 2,2 0-1,-4 2 3,1-5-3,3-2 0,-2-4 0,1 0-1,1-5 1,0 2-1,4-6 1,1-2-1,4-3-1,1-8-1,5-5-11,1-3-15,3-8 13,-1 1-3,3-6-12,-2 0-17,-1 0-35,-1-16-134</inkml:trace>
  <inkml:trace contextRef="#ctx0" brushRef="#br0" timeOffset="493">1494 670 563,'0'0'102,"0"0"-25,0 0-62,0 0 6,0 0-20,0 0 4,-33 54-1,15-10 9,3 5 4,3-1 1,2 0 0,5-9-8,4-6 4,1-10 10,1-9-9,22-6-1,17-8-12,24-18 7,29-32 1,34-16-5,28-8-5,18-1 0,-3-2-66</inkml:trace>
  <inkml:trace contextRef="#ctx0" brushRef="#br0" timeOffset="2588">1080 1605 632,'0'0'34,"0"0"-10,0 0 16,0 0 1,0 0-17,0 0-3,0 0 0,-61 66 10,40-26 9,-4 13-12,-5 10-8,-3 8-9,-4 7-1,-3-2-10,-5 3-4,2-4-5,-2-6 9,5-10-2,2-12 2,9-13-11,3-12-28,9-14-57,4-8-70,6-3-167</inkml:trace>
  <inkml:trace contextRef="#ctx0" brushRef="#br0" timeOffset="2841">542 2226 716,'0'0'40,"0"0"-3,0 0 17,0 0-32,0 0-16,-83 77 1,63-38-5,-1 4 5,0-4-2,6-8 6,6-5 3,9-10-7,0-5 0,5-6 3,18-5 11,10 0-18,12-15 8,10-13-11,8-5-9,0-1-27,-7 0-93,-9 3-247</inkml:trace>
  <inkml:trace contextRef="#ctx0" brushRef="#br0" timeOffset="5163">103 3202 597,'0'0'98,"0"0"-43,0 0-27,0 0-2,0 0 15,0 0-17,0 0-12,0-3 0,0 3 0,0-2 9,0 2 6,0 0 0,0 0-11,0-2-3,0 2 2,-3 0-11,-8-1-4,1 1 0,0 0-7,2 0 7,0 0 3,-1 0 0,1 0-3,-2 0 2,1 0-1,0 0 2,1 0 1,4 0-3,4 0 0,0 0-1,0 0-4,0 0 0,0 0-7,13 0 6,1 0 2,-1 0-14,-1 0-26,-6 0 4,-1 0 3,-5 0 10,0 0 26,0 0 0,0 0 4,0 0 25,0 0 13,0 0-10,0 0-8,0 0-24,0 0-31,10-12-18,8-9-19,10-12-20,5-12-190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39.20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124 75 482,'0'0'101,"0"0"-40,0 0-1,0 0-2,0 0-23,0 0-11,0 0 2,-27 3 11,22-2-11,-1 3-3,-2 0 2,-2 0 3,0 2-2,-2 1-13,0 0-8,1 3 2,0 0-6,3-3-1,5 2 2,2-5-1,1 0 0,0 2 0,23-5 1,19-1 6,21 0 23,16-14-1,15-5-16,11-3-6,5-1 2,-4 4-1,-9-1 48,-23 3-39,-21 5-15,-20 3-6,-19 2 3,-14 7-13,-7 0-47,-30 0-68,-11 18-20,-10-1-102,-8 3-317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39.62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0 154 689,'0'0'120,"0"0"-75,0 0 19,0 0-8,0 0 1,105-20-18,-40 2-14,13-1 8,10-2-12,5 5 2,-7 0-12,-7 3-7,-13 2-4,-20 1-10,-11 4-2,-18 3-41,-15 3-39,-4 0-29,-28 0-111,-17 0-230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39.87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13 634,'0'0'40,"0"0"5,96 0 17,-54 0-34,-1 0-28,-5 0-16,-8-6-142,-6-1-117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41.65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41 373 437,'0'0'172,"0"0"-84,0 0 7,0 0-34,0 0 1,0 0-6,0 0-2,-40-42 3,40 37 8,0 2-17,0-3 0,9-5-13,23-5-15,28-8-14,25-4 0,25-3-2,16 0 1,0-1 1,-3 0 0,-16 1-6,-20 5 2,-24 6-2,-26 7 0,-19 3-1,-17 6 0,-1-2 1,-3 3 19,-22 3-19,-9 0-8,-11 9-48,-5 6-55,0 0-131,3-4-239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46.89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31 237 741,'0'0'104,"0"0"-16,0 0 13,0 0-39,0 0 0,0 0-20,-31-61-3,68 39-31,18-7-5,12-1 9,5 3 5,-7 3-14,-14 5 1,-12 6 1,-21 8 5,-12 3 4,-6 2 15,0-1 10,0-1-21,0 0-18,0 2-9,-1 0-12,1 0-56,0 2-118,7 8-91,12-7-142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47.63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69 703,'0'0'142,"0"0"-47,0 0 3,0 0-14,0 0-19,0 0-20,-4 0-9,4 0-14,5-4-11,14-5-5,8-2-2,4 0-4,5 0-4,3 2-43,1 2-77,-4 2-82,-8 3-114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47.87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0 128 680,'0'0'97,"0"0"-65,0 0 57,0 0-23,111-29-8,-58 6-39,4 2-19,-4 0 0,-5 4-87,-11 0-189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48.80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227 34 258,'0'0'318,"0"0"-234,0 0-20,0 0-8,0 0 4,0 0-8,-12-33-5,11 32-1,-1 1 23,2 0-28,-1 0-21,-2 0-20,-3 5-8,-6 21 5,-2 16 3,-2 20 0,-1 20 5,3 14 16,5 6-3,4 1-1,4-7-7,1-9-5,0-11-3,0-13-2,6-14 1,-3-12-1,-2-9 0,-1-7 1,0-7-1,0-6 0,0 0 0,-7-6 3,-6 0-2,-3-2-1,-3 0 3,-1 0 0,3 0-3,2-3-3,4-3-5,5-1-57,6-3-63,0-1-64,9-6-268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49.34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31 14 646,'0'0'146,"0"0"-94,0 0 19,0 0-37,0 0-22,0 0-12,22 1 1,-22 22 23,-1 8-3,-12-1-2,2-3-8,0-5 0,1-2-4,6-6-3,1-6-1,3-5 2,0 0-5,0-3 1,9 0 3,15-10 14,5-11-8,6-1-1,2-4-5,-1 1-3,-7 0 6,-6 3 12,-7 4 15,-8 3 8,-5 7-2,-3 5 0,0 2-14,0 1-5,0 0-17,-2 0-4,-5 1-9,-2 15 9,-1 2 0,5 5 0,5-1-17,0-1-30,2-4-33,12-1-48,1-6-5,3-4 9,0-5 4,0-1 41,-4 0 43,-1-1 36,-4-9 1,-1-3 113,-4 0 15,-1 2-15,-3 0-9,0 2 6,0 2-35,0 3-20,0 1-18,0 3-8,0 0-27,0 5-3,0 18-11,0 13 10,0 6 0,0 0 1,0-1-6,0-3-40,0-5-43,0-8-84,-3-8-8,0-8-210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50.36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59 562,'0'0'202,"0"0"-149,0 0 4,0 0-18,0 0-21,0 0-17,58-8-1,-58 32 4,0 6 0,0-2 2,-5 0-4,-4-4 1,0-7-1,0-4 2,3-6 12,2-2-8,2-5 0,2 0-1,0 0 14,0 0 21,5-12-10,8-5-30,5-6-1,0-2 0,0-2-1,1-1 1,-4-1 2,0 6-3,-4 3 1,-5 7 0,-2 8 17,-2 2 16,-1 1-13,-1 2-15,2 0-4,-2 0-2,0 0-6,1 7-6,-1 16 4,3 5 8,-3 5 0,0 3 0,1-2 2,1-1-2,2-1-35,2-7-74,1 0-34,0-11-117,3-6-167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3:36.36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62 64 164,'0'0'23,"0"0"-9,0 0-11,0 0 4,0 0 40,0 0 19,0 0 5,-2 5-6,2-5-34,0 0-24,0 0 1,0 0 2,0 0-10,0 0 0,0 0-8,0 0 3,0 0 5,0 0-3,0 0 3,0 0 3,0 0 3,0 0 1,0 0-5,0 0-2,0 0-5,0 0-2,0 0-23,0 0 6,0 0-4,0 0-25,-3 0-18,-2 0-30</inkml:trace>
  <inkml:trace contextRef="#ctx0" brushRef="#br0" timeOffset="1755">166 163 441,'0'0'22,"0"0"22,0 0 3,0 0 1,0 0 10,0 0-25,0-54 0,0 47 14,0 3-15,-3 1 29,1 0-17,1 3 18,1-1-16,0 1-10,0 0-1,0 0-7,0 0-10,0 0-8,13-2-3,19-2 4,14-3 16,11 0-5,14-4-14,10 0 6,4 1-14,1-2 7,-5 2-6,-16 5-1,-11-3-5,-8 6-7,-8 0-15,-8 2-7,-8 0-14,-8 0-50,-11 0 2,-3 7-58,-29 12-42,-14-3-50</inkml:trace>
  <inkml:trace contextRef="#ctx0" brushRef="#br0" timeOffset="2205">17 326 498,'0'0'179,"0"0"-127,0 0 5,0 0-16,0 0 13,0 0-22,-27-9 23,30 2-20,24-3-17,19-2 14,19-2 13,22 0 2,17 0-29,19 0 11,5 1-12,7 2-11,-3 1 3,-13 3-9,-17 3-2,-24 2-6,-22 2-10,-21 0-26,-18 0-25,-17 9-79,-6-5-141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50.82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17 0 548,'0'0'96,"0"0"-94,0 0 29,0 0-19,0 0 2,0 0 13,23 92 4,-36-57-6,2 1-8,2-6-9,3-9-5,6-6 7,0-8 9,0-4-3,3-3 47,15 0 30,9-13 4,3-7-56,-1 0-13,0 4-23,-6 3-5,-5 7-40,-4 3-89,-8 3-58,-6 0-286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51.23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66 47 771,'0'0'104,"0"0"-34,0 0-12,0 0-4,0 0 15,0 0-32,19-47-9,-19 47-27,0 14-1,-1 19-7,-8 13 7,2 9 7,1 1 4,1-1-8,2-1-2,2-6-1,-3-6 0,-1-3-9,-1-7-34,-2-6-29,1-6-6,-2-5-33,2-10-66,0-5-101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51.47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0 348 556,'0'0'206,"0"0"-87,0 0-28,0 0-22,0 0-50,36-82-19,8 54 0,8-2-19,7-2-21,2 1 20,-2 0 16,-10 3 2,-7 2 4,-14 5 12,-13 5 37,-7 7 26,-8 2-2,0 3-8,0 1-49,-3 3-10,-8 0-8,-4 16-2,0 14-3,-3 10 5,2 2 4,3 3-2,3 0 5,7-4-7,3-3-1,0-5-5,5-8-22,8-3-26,2-6-66,1-10-27,0-6-100,-2 0-255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51.83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 17 649,'0'0'155,"0"0"-93,0 0-3,0 0-27,0 0-17,0 0-9,15-17 2,-15 31 1,0 4 15,-1 3-15,-7-2-3,2-2-5,2-5 2,4-3-3,0-5-3,0-4 0,7 0 3,9 0 3,4-4 6,1-10-1,0-3-2,-3-2 8,0 1 15,-3 2 9,-5 4 1,-4 5-4,-5 3 2,-1 4-8,0 0-18,0 0-11,0 0-9,0 12-14,0 9 6,5-2-38,3-1-88,5-6-71,2-8-314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52.21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183 0 921,'0'0'168,"0"0"-97,0 0-41,0 0-28,0 0 2,40 87 14,-29-17 2,-8 11-1,-3 8-15,-12 3-4,-19-2 0,-10-5-40,-6-9-79,-4-17-36,-4-11-193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52.63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18 480 233,'0'0'149,"0"0"-30,0 0 37,0 0-24,0 0-23,0 0-34,-19-13 7,19 4-1,6-3-57,27-8-16,22-5-1,28-8-2,30-5 0,25-9 7,17 0 38,16 0-22,3 2 2,-8 8-12,-14 4-3,-30 7-9,-34 3-6,-31 11 4,-29 2-5,-22 7 5,-6 3-8,-28 0-1,-20 2-35,-15 17-52,-7 5-44,-1 5-75,0-1-200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53.08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24 844,'0'0'133,"0"0"-58,0 0 16,0 0-37,0 0-42,0 0-8,44-18-4,-34 32-5,-1 10 2,-8 8 3,-1 4 0,0 0 0,-8-2 3,-4-5-2,0-7-2,2-7 2,3-8-1,7-5 2,0-2-2,2 0 1,17-17 2,11-8 1,4-7 2,5 0-6,-1 0 3,-4-4-3,-4 5 2,-9 6 0,-8 9 1,-6 8 15,-4 5 8,-3 3 5,0 0-7,0 0-7,-3 14-17,-8 10-3,0 7 2,4 4-4,3-3 5,4-2-20,0-1-37,14-5-57,4-9-110,-5-6-147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53.49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40 700,'0'0'182,"0"0"-134,0 0-31,0 0 13,0 0-22,91-37-3,-82 43-2,-6 12 11,-3 3 1,0 6-2,-5 2-10,-12-1-1,-3-2 2,4-2 6,0-4 18,5-4 5,6-4-10,5-3-23,0-5 4,16-4-8,10 0 1,6-4-75,-1-17-74,-1-5-275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53.77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0 104 642,'0'0'306,"0"0"-202,0 0 20,0 0-57,0 0-50,0 0-16,54-41-1,-11 27-22,5 0-62,4-1-144,-7-5-174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53.95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30 70 777,'0'0'61,"0"0"-26,0 0 22,0 0-33,0 0 3,0 0 7,74 105-3,-88-62-10,-4-7-20,-5-6 3,5-6-1,0-10-3,9-5 1,5-7-4,4-2 3,0 0-2,18-16-13,7-12 14,7-1-2,0-8 6,3-3-4,-1 0 2,-1 1 32,-5 3 28,-5 6 3,-7 10-3,-7 8-6,-6 6-18,-3 6 9,0 0-19,0 0-27,0 11 0,-15 19-2,-1 10 2,2 5 1,8 0-1,6-3-35,0-3-51,12-7-49,8-8-117,2-8-262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3:31.61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1256 448,'0'0'73,"0"0"-38,0 0-26,0 0 8,0 0 28,0 0 5,0 0 3,3 0 1,-3 0-12,2 0-4,1 0 5,1 0-18,7 0-5,4 0 12,6 0 0,7-4 0,15-15-1,8-4 2,10-8-9,9-6-15,5-7 2,10-8 4,7-4-12,4-11 1,-1-3-4,-5-8-1,-4-5-2,-6-6 0,-9-4 3,-8-2-5,-12 11 9,-14 12-6,-13 17 2,-11 13 0,-10 10 1,-3 6 0,0 5-1,-1 1-8,-13 4 8,1 2 0,-3 1 1,0 5 0,4 1 3,1 3-3,-1 4-1,-3 0-5,-5 7 5,-8 23-7,-8 7 5,-4 5-2,-2 0 4,6-7 4,8-11-4,9-9 0,10-6-2,6-8 2,3-1-8,0 0 3,0 0 5,0-7 13,0-11-2,12-2-9,1 3 6,3 5 2,4 2-5,3 5 2,13 5-6,12 0-1,9 0 2,7 18-2,0 8-63,-5 5-204,-10 6-399</inkml:trace>
  <inkml:trace contextRef="#ctx0" brushRef="#br0" timeOffset="10366">1275 184 590,'0'0'116,"0"0"-44,0 0-13,0 0-48,0 0-9,0 0-2,-99 66 0,74-36 0,4-1 0,7 0 0,7-2 0,1-1-46,6-9-56,-1-10-71,1-7-100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54.35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54 921,'0'0'146,"0"0"-26,0 0-21,0 0-43,0 0-9,0 0-22,33-54-25,-31 87-8,-1 10 8,-1 13-1,0 2-30,0-5-59,0-9-148,-10-13-371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54.97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4617 143 680,'0'0'105,"0"0"-50,0 0 5,0 0-39,0 0 1,-79-81 18,61 71-11,0-1-6,1 3-6,0 1 11,-1 1-17,0 2-7,-3 0-2,1 1-1,-3 3-1,-4 0 0,-4 0 0,-5 0 0,-5 0 0,-3 0-3,-3 3 3,2 1 0,-1 0-1,4 3 1,1-3 4,0-1-3,2 1-1,-2-1 0,-3-1 2,0 0-2,-3 1 0,2 0-1,3 0-1,-1-2 1,6 2 0,-1 0 1,0 1 0,0 0-1,1 2-1,0 2 0,-1 2 2,-2 0 2,3 2-2,1-1-3,5-1 3,2-1 0,6 0 3,0-4-3,4 1 0,1-2-3,3-1 3,0 0 0,0 1 0,-3 1 3,-2-1-5,-5 2 2,-5-1 0,2 2-1,-5-1 0,2-1 1,1 1 0,2-2-1,1-1 2,0 1-1,-1-1 0,-3 0 0,-4 1 0,-1 3 0,-3-3-1,-2 4 1,2-3 0,2-2 0,-2 3-1,2-3 1,1 1-1,1 3 0,-2-3-2,0 2 2,-3-1-4,1 1 3,-2 1-1,-2 0 1,1 1 2,-1 0-1,-5 0 1,2-1 0,-6 3 2,0-1-2,-2-1 0,2 0 0,0 4-1,4-4 1,2 2 1,4 0 1,-1 0-1,-1 3-1,-2 1 0,-3 3 0,-2-1-1,-1 1 1,3-1 0,3 0 0,4 0-4,1 1 4,1 3 0,-2 0 0,0 3 0,-4-1-1,0 6 1,-5 1 0,1 4 0,2 0 1,3-1-1,6 2 0,5-3-1,4 3 2,2-2-2,1 1 1,0 3-1,0 1 1,0 4-1,-1 2 0,-1 0 1,1 1-2,3 0 2,1-2 6,3-1-6,-1-2-2,-1 0 2,1-7 3,1 1-3,-1-1 0,-2-3 1,6 0-1,0-2 0,7-1 1,4 3-1,4-1 1,2 3-1,-1 3 0,2 1 0,0 0 0,0 4-3,2 0 3,5 4 0,2-2 0,2 2-3,2-1 3,2-3 0,4 0 1,2-1-1,5 2 0,-1-2 3,2 3-3,-2 1 1,-2 5 0,0-1-1,1 2 0,2-1-1,-1-4 1,3-5 2,3-2-2,1-4 1,2-2 3,1-3-4,0-1 0,3 0 2,-2-2-4,-1 0 2,-2 0 0,1 1 1,-1-2 3,3 1-4,0 1 0,1-1 0,5-1 0,-3-1-1,0-2 0,-2 0 2,0-3-1,-3-3 0,2 0-1,2-2 1,5-2 0,3 0 1,3-1-2,-1-2-2,1-4 3,-1 1-3,3-1 1,1-1 2,-1-1 0,2-1 0,4 0 1,0 1-1,1-1-2,3 0 0,3 0 1,3 0-4,2 0-1,0 0 4,-1-2-6,-1-4-5,1-1 5,3 1 7,4-1 0,-4 0 0,0-2-8,-6 2-12,-2-1 2,0-2 12,-4 0 2,1 0 5,0-1 0,-4 0 0,-1 1 0,0-3-1,0 1 1,-3 1 0,-2 2 0,-3 0 1,-3 1-1,-6 1 0,-1-2-1,-1 2 1,4-4 0,2 1 0,1-4 4,6 1-4,0-2-2,-1-1 1,1-1 1,-7 0 0,-1 0-1,-6 2 0,-5 1-2,-7 0 3,-1-1 3,0 0-3,3-2 12,7-1 8,4-5-8,4 2-9,4-3-3,0 0 0,-5 3-3,-5-4-1,-2 3 0,-9 3 4,-3 0 1,-4-1 9,-1 2 20,-1 0-4,2-3-16,-1-2-5,3-3-5,0 0 1,0-1-2,-3 0 3,1 0-1,-2-1-1,-1 1 12,-4 0-1,-2 2 15,0-2-6,1 0-1,0-2-11,1-5-3,4 1-2,-1 0 0,0-2-2,0 3 1,-3 0 0,-2-1-2,2 2 1,-4-1 0,-1-2 1,2 0-2,3 3 0,-2-3 5,2 3-1,-1 0 5,1-1 2,-3-2 1,-2 1-1,1 0 5,-4-5-16,-1 1 1,0 0 2,0-5 0,0-1-2,-1 0-1,-7-6 1,1 2 3,-5-6 0,4-2 8,-1 0 5,1-6 0,-3 0 2,-1-4-8,-3 0-3,-3 1-2,-4 4 2,-2-3-6,-3 1 0,-2-3-1,-6 4 0,-5 1-1,-5 6 0,-3 11-3,-5 9-3,-9 15-32,-8 19-40,-10 2-94,-10 31-40,-10 14-199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57.94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294 1335 786,'0'0'94,"0"0"-6,0 0 2,0 0 8,0 0-47,0 0 0,-3-91-19,3 59 6,0-7-4,0-3-17,0-9-10,0-7 1,0-10-8,0-9 0,0-11 2,0-5-2,0 4 0,0 3 0,0 6 3,0 8-3,0 6 0,0 13 0,0 10-1,-7 11 0,-2 11 1,-3 2 0,-5 11-1,-2 7 0,-5 1-5,-6 16 0,-6 17 5,-2 8 1,3 0 1,9-2-1,7-10 0,6-9 3,7-9-6,6-8-2,0-3-4,0 0-1,6-22 9,18-16 0,7-11 1,7-5 0,3-2 1,0 4-1,-5 9 0,-7 14 1,-8 15 1,-6 12 12,-2 2-14,3 30-4,6 18 0,5 15 4,2 8 0,7 6-3,3 7-58,-4-1-137,-9-9-263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3:58.89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232 25 630,'0'0'70,"0"0"7,0 0-14,0 0-9,0 0-3,-84-27 5,60 27-9,2 12-14,-3 5-12,2 2 2,2 7-2,4-1-1,6 0-12,6-4-5,5-3-3,0-4 0,3-4 1,11-6-1,5-4 0,2 0 2,2-1 2,-1-14-2,0-3-2,-5-2 1,-2-1 2,-6 0-1,-2-2 1,0 3-1,-4 2 14,-1 6 1,-1 3 4,1 4 5,-2 3-8,0 2-7,0 0-5,0 0-6,1 4-5,1 15 4,1 4 1,0 3 1,2 1-1,-2 1-1,2-4-5,0-4-24,1-2-50,-2-8-42,2-4-27,1-6-49,-2 0-149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7:47.83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914 188 113,'0'0'0,"0"0"-2,0 0-59</inkml:trace>
  <inkml:trace contextRef="#ctx0" brushRef="#br0" timeOffset="802">0 39 88,'0'0'101,"0"0"-101,0 0-7,0 0-21</inkml:trace>
  <inkml:trace contextRef="#ctx0" brushRef="#br0" timeOffset="1310">957 0 336,'0'0'0,"0"0"-18,0 0-6,0 0-41,0 0-44,0 0-2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6:58.40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6656 3777 541,'0'0'47,"0"0"-27,0 0 38,0 0-46,0 0 0,0 0-9,0 0 6,-6-46-9,6 43 20,3 0-2,-3 2 0,1-1 5,-1 1-12,0 1 6,0 0-4,0 0-13,5 0 3,2 0-3,11 0 0,6 4 2,13 3 11,11 1 16,18-2 2,23 0-5,22-6 9,20 0-6,23 0-10,16-10 0,13-5 3,7-4 0,2-1 11,-4 2 2,-9 2-21,-12 2-5,-20 2 10,-24 2-17,-23 4-2,-24 5-2,-21 1-3,-17 0 0,-20 0 3,-8 0-21,-10 0-82,-1 1 9,-25 13 12,-17 2-75,-14-2-152</inkml:trace>
  <inkml:trace contextRef="#ctx0" brushRef="#br0" timeOffset="518">7393 3876 928,'0'0'51,"0"0"-50,0 0-1,0 0-8,0 0 4,0 0-1,0 0 5,91 93 0,-61-48 0,1-2 1,-1-5 1,-3-10-1,0-10 3,-3-6 16,-1-11 19,6-1 33,10-17 31,13-21-31,15-14-22,15-15-46,16-7 9,19-7-10,9 5-6,0 5-3,-10 12 3,-20 15-23,-28 15-49,-24 17-37,-33 12-90,-14 13-112,-43 17-68</inkml:trace>
  <inkml:trace contextRef="#ctx0" brushRef="#br0" timeOffset="871">7599 4082 711,'0'0'87,"0"0"-87,0 0-3,0 0 3,10 92 2,2-50 4,3-4 5,2-2 1,3-11 0,6-15 24,5-10 19,12-19 41,17-29 26,18-20-47,17-15-36,13-10-2,11-1-7,6-5-23,7 5-7,-1 7-18,-16 19-67,-23 21 36,-24 18-43,-32 18-50,-26 11-63,-12 0-297</inkml:trace>
  <inkml:trace contextRef="#ctx0" brushRef="#br0" timeOffset="38157">6566 55 63,'0'0'459,"0"0"-409,0 0 2,0 0-31,0 0-21,0 0 33,0 0 16,-19-41 2,18 38 4,1-3-23,0 3 13,0-1 2,0 3-33,0-1-14,0-1 0,0 3-1,0 0 1,0 0-2,0 0 1,0 0 0,0 0-3,0 0-1,0 0-5,0 3-4,0 9 5,0 6 3,0 3 6,0 6 0,-2 3-1,-1 5 1,-3 1 2,3 4-1,0 2 1,-1 1 0,2 2-1,1 3 4,1 0-5,-2-2 1,1 1-2,-2-5 3,-2-5-2,2-2 3,0-7 2,0-1-5,-1-3 8,-2-2-3,1-2 5,1 2-10,1-2 5,0 2-4,0-1 0,1 3 1,2-1 0,0 0-1,0-1-1,0 3 3,0 0-3,0-2 1,0 1-1,0 2 1,5-5-1,-1 4 1,2 2-1,-1 2 1,1 1-1,-3 3 0,-2 4 0,-1 0 0,0 2 0,0 0 0,0-2 0,0-2 0,0 0 0,0-3 1,0-3-1,2 1 1,1 0-1,1-1 0,2 3 0,0 0-1,4 0 1,-2-1 0,0-1 1,0 0 0,-2 0-1,2-3 0,-2-2-1,0 2 2,7-1-1,-2-1 1,2 0-1,-1 0 0,-1-1 1,-1-1-1,-3 0 0,-1-2-1,-1-1 1,1 0 1,0-3-1,0 1 0,-2-2 3,2-1-3,2-1 1,-1-1-2,-1-2 3,0 0-3,-1-1 2,-1-1-2,-1 1 0,1 1 1,-1-4 1,-1 3-1,-1-3 0,2 1 0,0-2 0,2 0 0,-2-2 0,1-1 0,4-2-1,-2 3 2,3-4-3,3 0 4,4 0-1,-1 0-1,7 0 0,2 0 4,3 0-3,3 0-1,0 0 0,4-4 0,5 1 6,5 0-6,0 1 0,-2-1-8,1-3 8,-1 3 0,0-1 1,2 0-1,3 0 1,3-2-1,4-2 0,-1 1 4,1 0-4,-1 1 0,-3 2-4,-2 1 5,1 2-1,1 1 3,-1 0-2,0 0-1,-3 0 0,-1 0 1,-5 0-1,-2 0 0,-4 0 0,-1 0 2,0 0-2,-2 0 0,2 0-1,4 0 0,2 0 1,1 0-1,-1 0 2,2 0-2,-2 0 1,0 0-4,1 0 4,1 0 3,1 0-2,2 0-1,0 0 0,0-2-1,-2 1 2,-2 1-2,0 0 3,-5 0-4,-4 0 2,-4 0 0,-7 0-4,-4 0 4,-7 0 0,-3 0-1,-5 0 2,-1 0 3,2 0 4,-2 0 25,3-9 8,1-7-29,-1-3-7,-1-8 2,-2-10-2,0-10 2,0-20-7,0-18-6,-5-17-7,-7-21 2,3-17-3,2-11-41,1-4-3,6 1-27,0 14-141,0 25-182</inkml:trace>
  <inkml:trace contextRef="#ctx0" brushRef="#br0" timeOffset="40983">9708 3054 576,'0'0'66,"0"0"-9,0 0-1,0 0-6,0 0-18,0 0 5,0 0 34,-25 0 1,25 0-29,0 0-10,0 0-25,2 3-8,12 1-1,7 2 1,12 3 13,10-4 4,8 1-2,14-6-4,7 0 0,8 0 6,5 0-8,-2 0-4,-5 0 8,-8 0-11,-12 4-2,-16 6-1,-16-1 0,-12 1-37,-12-2-47,-2 2-33,-20 2 10,-13 1-27,-7-3-160</inkml:trace>
  <inkml:trace contextRef="#ctx0" brushRef="#br0" timeOffset="41336">9847 3276 539,'0'0'112,"0"0"-37,0 0-33,0 0 6,0 0-19,0 0-9,24 10 35,12-10-28,11 0 1,7 0-1,3 0-11,-2-1-7,-3-3-9,-4 1 0,-3 0-12,-5-1-39,-2-2-5,-3-1-28,-5 0-32,-6-2-84,-5-2-117</inkml:trace>
  <inkml:trace contextRef="#ctx0" brushRef="#br0" timeOffset="50067">5127 4554 168,'0'0'73,"0"0"-62,-88 0-11,58 0-64</inkml:trace>
  <inkml:trace contextRef="#ctx0" brushRef="#br0" timeOffset="194185">8722 2584 597,'0'0'26,"0"0"-26,0 0 56,0 0 28,-77-89-21,59 67 7,-5 4-17,-2-1 1,-5 1-11,-7 3-28,-8 1-5,-12-2-7,-5 2 3,-3 2 7,0 4-5,1 1-4,-3 6-4,-10 1 1,-7 0-2,-9 8-2,-3 7 3,-1 4 0,0-1 1,2 4 0,7-4 2,3 4-1,5 0 0,0 0 1,-2 2-3,5 6 0,-1 1-2,1 4 5,-1 5-5,-2 0 2,2 6 0,0 1-1,10 5 1,8 2 15,14 9 1,9 3-8,12 10-5,8 5-2,8 6-1,9 4 0,0 2 0,12-3 5,21-1-1,13 1 4,15-6 10,12-8-5,12-12-2,14-11 5,5-14 1,12-10-13,8-11-4,5-10 9,11-8-7,6-1-4,0-24 1,5-8 1,0-9 1,-7-7 5,-5-2 3,-6-6 12,-13-4-3,-15 2-12,-12-6 15,-15-8-16,-6-8 32,-6-11-2,-11-1-12,-15-8-7,-17 1-5,-23-3 1,-15 4-12,-45 6-6,-30 12 2,-33 17 1,-35 19-1,-23 30-6,-23 15-28,-17 40-61,-7 17-87,-4 6-234</inkml:trace>
  <inkml:trace contextRef="#ctx0" brushRef="#br0" timeOffset="-189384.73">530 2362 441,'0'0'388,"0"0"-335,0 0 2,0 0 38,20-87-12,-18 83-35,-2 1 0,0 3-28,0 0-13,0 0-5,0 36-13,0 36 2,-25 56 11,-18 50 6,-10 42-4,-11 21 7,-4-9-7,8-30-2,12-43-13,12-46-1,14-40-20,10-32-32,8-21-4,4-20-62,10-18-11,18-32 15,10-15-143,7-11-17</inkml:trace>
  <inkml:trace contextRef="#ctx0" brushRef="#br0" timeOffset="-189123.73">627 3190 170,'52'-80'192,"-2"19"-34,-16 23-11,-13 21-17,-12 15-58,-9 2-58,0 33-4,-2 28 3,-23 25 39,-4 15-24,-8 9-11,6-4-7,8-10-10,7-11-43,4-16-82,-4-20-139,-8-15-172</inkml:trace>
  <inkml:trace contextRef="#ctx0" brushRef="#br0" timeOffset="-188904.73">14 3810 617,'0'0'171,"0"0"-162,0 0-9,-15 136 0,15-62 4,3-4 7,9-5 1,4-8 4,4-19-1,5-23-2,12-15 27,17-39 46,28-37 36,24-29-77,31-18-15,14-3-30,3 5 0,-5 14-70,-12 14-127,-19 15-82,-20 21-263</inkml:trace>
  <inkml:trace contextRef="#ctx0" brushRef="#br0" timeOffset="-185154.73">7390 4117 933,'0'0'62,"0"0"-62,0 0 0,113-35 24,-50 12-2,7-2-3,3-1-15,2 3-4,5-1-18,1 1-14,-3 6-42,-11 4-144,-18 9-46</inkml:trace>
  <inkml:trace contextRef="#ctx0" brushRef="#br0" timeOffset="-184982.73">7679 4203 762,'0'0'139,"-86"26"-46,77-25-18,9-1-29,27 0-40,21-20-5,19-7 7,16-5 0,11-4-8,3 2 4,-4 5-6,-11 11 2,-15 11-74,-12 7-36,-16 0-32,-20 12 88,-19 11-462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8:11.05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155 338 519,'0'0'117,"0"0"-39,0 0-23,-91 37-2,68-28-11,1-2 61,11-3-25,3-3-21,6 1-14,2-2-26,0 0-9,8 0-5,19-3 1,17-15 18,16-12-12,19-9-10,18-7-3,16-6 3,10 1 2,1 6-1,-13 6 3,-17 9-4,-28 7-37,-27 9-41,-21 6 31,-18 8 42,-2 0-7,-26 2-69,-11 14-80,-10 4-170</inkml:trace>
  <inkml:trace contextRef="#ctx0" brushRef="#br0" timeOffset="804">287 629 707,'0'0'93,"0"0"-20,0 0 29,0 0-25,0 0-1,0 0-16,-14-46-23,14 44-26,0 1-3,0 1-2,0 0-2,0 0-4,0 11-7,1 13 7,2 7 1,0 3 1,3 1-2,0-1 0,0-3 0,0-3 1,0-4-1,0-4 0,-3-3-7,-2-3-10,1-4-21,-2-2-36,0 0-33,0-3-26,0-5-115</inkml:trace>
  <inkml:trace contextRef="#ctx0" brushRef="#br0" timeOffset="1140">249 646 655,'0'0'239,"0"0"-130,0 0-42,0 0 26,-14-96-37,28 69-28,13-1-14,6-3-5,7 1 1,0 5-5,-3 7-5,-4 6-3,-7 8-38,-4 4-30,-7 0-26,-3 6-20,-8 11-39,-4 0-137</inkml:trace>
  <inkml:trace contextRef="#ctx0" brushRef="#br0" timeOffset="1372">334 768 679,'0'0'105,"0"0"-54,0 0-7,0 0 39,0 0-33,0 0-4,106-24-35,-74 9-11,-2 4-47,-4 2-44,-4 5-11,-3 3-4,-6 1-62,-4 0 53,-2 0 69,-4 1 46,-3 8 0,0-2 80,0 4 18,0 2-8,0 3 9,0 2-39,-2 3-10,1 0 9,-1 3-31,-2 1 6,3 2-16,-2-4-1,0-2-5,-2-4-3,2-5-1,0-6-3,0 0 1,1-6 1,1 0 26,-1 0 30,2-14-28,0-11-29,0-9-1,0-3-4,8-5 12,6-4-5,3 4-1,0 5 5,2 8-1,-1 11 6,-4 8-5,-5 5 1,2 5-13,-3 0 0,-1 15-1,0 10-2,-2 10 1,0 3 1,-4 0-2,1-1-33,-2-3-38,0-2-83,0-9-29,0-6-86,-2-6-233</inkml:trace>
  <inkml:trace contextRef="#ctx0" brushRef="#br0" timeOffset="1913">544 916 736,'0'0'155,"0"0"-57,0 0-22,0 0-39,0 0-23,54-92-12,-17 68-2,7 0 1,2-1-1,0 2 0,-1 0 2,-8 8 29,-12 7 0,-11 8-23,-11 0-8,-3 15-5,0 13 5,0 8 2,-5-3-2,-2 0 2,1-5-2,6-8 1,0-6-1,0-6 1,9-6-1,5-2 1,5-5 3,6-16 2,-1-8-6,0-5 1,-2-6 4,-4 1-4,-10-2 1,-8 1 0,-2 5 9,-20 1-10,-7 4 1,-2 9-4,-8 13-59,-11 8-129,-10 0-274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7:49.44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2271 22 203,'0'0'105,"0"0"-37,0 0-31,0 0-34,0 0-2,0 0-1,-82-22 0,61 22 0,-1 0 5,2 0-4,-2 0 3,-2 0-4,-4 3 0,-2 3-6,-1 0-24,-2-1 24,-3 0 6,0 3-2,-1-2-10,-5 2-9,0-3-4,2 1-19,-3-1-24,4-3-59</inkml:trace>
  <inkml:trace contextRef="#ctx0" brushRef="#br0" timeOffset="421">566 143 66,'0'0'33,"0"0"31,0 0-19,-90 0-9,65 0 0,-2 0-29,0 3-6,-3 1-1,0 2 0,-1-2-1,-2 0-3,-4 4 0,1-3-19,2 2 21,1-3 2,2-1 13,4-2-9,3 1-4,8-2 0,1 0 0,6 0 17,3 0-9,1 0 10,4 0 42,1 0 3,0 0-50,0 0-13,0 0 0,0 0-1,1 0-1,4 0-2,2 0 3,-1 0 1,-1 8-1,7 4 0,-5-2 0,2 6 1,1 0-3,-2 1-32,3 1-30,-4 4-1,2-3 15,-3 2-1,0-2-11,-3 2 63,0 1 33,0 4 43,1 1-70,1 2-2,-4 2-4,-1 3-1,2 4 1,-2-1-9,0-2 9,0 0 0,0-2 0,0-2 1,0 0 4,1 2-5,1-3 0,-2 3 0,1-2-9,-1 4 2,0-1 5,0 1 2,2-1 6,-1 0 1,1-2-2,1 0-2,0-3-2,-2 2-1,-1 2 1,0-2-1,0 1 0,0 2 1,0 0 2,0 0-1,0 1 3,0-1-5,0 2 1,0-2-1,0 2-1,2-2-1,-1 1-12,-1-2-41,0 0-73</inkml:trace>
  <inkml:trace contextRef="#ctx0" brushRef="#br0" timeOffset="2514">44 2004 180,'0'0'30,"0"0"-28,0 0-1,0 0-1,0 0-18,0 0-22,14-25-3,-12 38 38,-1 7 5,-1 15-1,0 7 0,0 7-5,0 9-55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7:44.35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4069 442 515,'0'0'44,"0"0"5,0 0 35,0 0-55,0 0-17,0 0 11,0 0 33,-5-32-9,5 31-22,0-2-7,0 2 2,0-2 7,0 2-18,8-2-7,2 2 2,8-1-7,7-1 3,8 2 0,12 0 8,12-1 8,13-1-9,15-1 6,18-1 4,13-3 2,21 0 0,16-4-9,9 2 5,17-2-2,5 1-13,-2 1 0,-4 4 4,-7 1-4,-10 0-4,-12 1 1,-11-3 3,-14 1 0,-19-1-1,-17 3 1,-19 1 4,-17 0-4,-16 2 1,-15-2 4,-9 3-5,-9 0-2,-3 0 2,0 0 1,0 0-1,-15 0-29,-12 4-116,-16 6-45,-9 2-180</inkml:trace>
  <inkml:trace contextRef="#ctx0" brushRef="#br0" timeOffset="36812">0 1631 416,'0'0'84,"0"0"-63,0 0-6,0 0 2,0 0-14,0 0-3,0 0 0,0-5 2,0 5 2,0 0 7,0 0 5,0 0 4,0 0-9,0 0-3,0 0-8,0 0 4,0 0-4,0 0-1,5 0 1,4 0 1,6 0 1,9 2 37,10 1 17,15-1-21,17-2 11,20 0-9,21 0-9,13-5 2,11-4-10,2-1-16,-3-2 9,0 4-8,-6 1 5,-11 1-3,-16 5-7,-18 1-6,-21 0-11,-16 0-8,-15 1-12,-15 12-17,-12 8-46,-9 6-64,-32 2-15</inkml:trace>
  <inkml:trace contextRef="#ctx0" brushRef="#br0" timeOffset="37262">363 2135 580,'0'0'108,"0"0"-47,0 0-24,0 0 10,0 0-24,0 0-22,68-4 20,25-19 10,18-4-8,14-2 4,15-1-25,11-3 4,10-3 4,8-2-10,5-3-25,-1 4-27,-4 1-34,-8 3-10,-7 2-106,-7-1-91</inkml:trace>
  <inkml:trace contextRef="#ctx0" brushRef="#br0" timeOffset="37879">4426 460 267,'0'0'314,"0"0"-272,0 0 49,0 0-34,0 0-33,0 0-9,-63-50 1,63 46 9,2 0-17,24-3-4,22-5 1,24-4 21,23-3 11,18 1-8,20 1-17,12-4 7,7 3-5,6-5-14,-6 5-1,-6 1 1,-11 4 0,-16 1-7,-20 2-59,-16 2-36,-20 1-13,-21 3-132,-23 1-148</inkml:trace>
  <inkml:trace contextRef="#ctx0" brushRef="#br0" timeOffset="38232">4997 426 1007,'0'0'115,"100"-20"-115,-9 1 1,25 0-1,17-1 3,12 6-3,5 4 0,-9 1-12,-7 4-69,-12 1-11,-16 4-19,-13 0-63,-17-1-130</inkml:trace>
  <inkml:trace contextRef="#ctx0" brushRef="#br0" timeOffset="65699">3709 233 345,'0'0'257,"0"0"-204,0 0 23,0 0-16,0 0-43,0 0-4,0-16 0,2 15-11,7-3 0,9 0 3,9-1-4,7 1 1,8 0 7,10 0 0,11 1 1,15-2-2,16 1 32,17 0-14,16 1-3,15 0-4,11-1 7,16 1-10,10-3 7,11 1-7,9 1-4,-2-2-9,0 3-3,-12 2-5,-12-1 5,-13 2 1,-17-2 4,-13-3-5,-18-1-4,-14-2 4,-19 3 3,-18-1-3,-19 2 0,-13 0 1,-13 1 1,-10 1-2,-5 1 0,-1-2 9,0-1-5,0 1-4,-10-3-46,-9 0-21,-8 1-6,-6 1 17,-1-2 31,-1-1 4,4-1 21,3 2 2,4-1 8,5 1 16,3 2-12,6-2 9,1 4-2,6-1 9,3 1-17,0 2-9,0 0-4,5 0-9,9 2 9,3 15 2,-1 10-1,-2 6 5,-4 11 1,-5 10-3,-5 3 0,-5 9-1,-23 1-1,-12-2-2,-13-1-5,-10-6-38,-6-5-53,-6-5-84,-4-4-70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6:28.46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1292 295 721,'0'0'81,"0"0"-73,-27-92 21,18 62 18,2 3-21,-1-1 5,-2 8-1,4 2 19,-3 3 3,0 2-15,-3 2 2,0 1-20,1 1-2,-5 2-10,-6 0-4,-1 3-3,-8 1 0,-9 2 0,-5 1-1,-4 0 0,-5 0 2,-1 1 4,-2 8-5,-1 3 5,4 3-1,-1 3-4,3 0 2,-2 2 0,2 3-2,7-2 0,6 6-1,2 2-4,3 5 2,1 5 2,3 4 1,2 5 0,-2 9 0,3 7 1,-4 4-5,7 8 3,0-1 0,5 0-3,5 1 4,4 0-1,4 3 3,1 0-2,2 4 0,3 2 0,-1 4 2,1-3-1,0-1 0,0-8 4,0-3-4,7-1-1,5-6 1,5-1 0,5-4 0,3 0-1,5-3 0,3-2 0,1-1 0,2-2-1,0-6 2,3-3 0,4-3 1,2-5-2,4-6 0,-1-6 0,-2-5-1,-1-3 1,-2-9 1,2 1 2,1-6-3,0-2 0,2-1 2,0 0-2,1 0 0,-7 0 0,-2 0 3,-6 0-2,-7-3-1,-1-1 0,-4-2 1,-1 2-1,-3-4 1,6-2 2,-2-4 0,8-6-2,3-5 0,1-4 0,5-1 0,1-3 0,-3-4 3,-2 4-4,-4 0 1,-1-1 1,-5 3-1,2 1 0,-6 0-2,0-3 2,-2 0-1,-1 0 3,3-4-1,0-2-1,-2-5 4,-1 0-2,-3-4 2,0-3 2,-6-1 2,3-5 0,-2 0 3,-4-8-3,-1-3 5,-5-1-7,0-3-1,0-1 4,-15-7-4,-9 0-3,-9-2 9,-10 1 4,-8 3-6,-4 1 7,-2 4-3,-7 4-12,-3 9 9,-3 10-11,-2 10-9,5 10 6,3 11-9,4 11-43,1 8-51,-1 14-124,5 15-225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38:49.95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0 238 203,'0'0'51,"0"0"-47,0 0-2,0 0 23,0 0 28,0 0 0,0 0-15,0-20-1,3 14 32,0 3-44,0-3-12,1 2 64,-2 0-6,1 1-68,1 2-3,0-1 2,1 2-2,-2-3 0,3 2-1,0 1 1,4 0 0,1 0-2,4 0 1,1 0-2,1 6 5,5 1-4,2 0-2,4 0 4,2-4 1,6 1 0,4-2-1,8-2 0,5 0 5,7 0-2,9 0-3,-2-3-1,6-3 1,-3 2 2,0-1-1,-1 3-1,1 0 0,3 1-1,-1-1 4,1-1-3,3 2 0,7-2-2,4 0-4,1 2 6,2 1 2,-5 0-2,-2 0 0,-2 0 0,1 0 1,0 0-1,0 0-2,6-3 2,5-1 3,5-2-2,3 2 2,1-1-3,1-2 2,4 0-2,-5 0-4,-4 2 2,-4-2 2,-4 3 0,-4-2 0,-2-1 0,-2 4 0,4 2 1,-1-1-3,2 2 2,-5-1 0,2 1 3,-1 0 0,3 0-3,-3 0 1,0 0-1,-1 0 0,-4 0 1,1 0 0,-4 0 0,-7 0-1,4 0-4,-1 0 4,0 0 1,6 0 1,-5 0 1,-5 0-3,1 0-5,-2 0 5,1 0 0,2 0 0,0 0 0,0-1 1,2-4 3,0 1 5,4 1-5,-2-2 1,-1 0 4,-2 3-4,-3-1 3,-1 3-1,2-2-5,1 2-2,-1 0 0,-2 0 2,4-2-8,2 0 8,7 1-4,3 1 4,-1-1-2,2-1 2,-1 2-1,-3 0-2,0 0 3,-6 0-2,-2 0 4,-3 0-3,-1 0 0,5 2 2,7-2-3,2 0-2,7 0-1,1 0 1,7 0-2,1 0 4,4 0 4,-3 0-4,1 0-1,-4 0 1,-2 1 0,-1-1 0,7 0 8,2 0-8,4 0 1,5 0-2,5 0 0,9 0 1,10 0 0,3-1 0,3-2 0,-1 0 0,5-3-2,-4 2 2,3-2 0,0-1 0,-5 2 0,-3-2 9,-5 2 1,-11 4-4,-8-1 2,-5-2 2,-2 3 25,-1-2-5,2-1-3,-1 2-10,3-2-10,1 2-7,2 1 0,-4 1 0,-2 0 8,-6 0-8,-11 0-6,-6 0-22,-8 6-59,-12-1-58,-7-3-139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9:28.80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89 121 144,'0'0'359,"0"0"-269,0 0 25,0 0-44,0 0-5,44-82-19,-32 71-13,9 2-20,-2 4 5,2 5-3,0 0 1,-5 7-16,-1 16-1,-6 5-1,-7 3-1,-2 1 1,0 0 2,-20-5 4,-2-1 1,-5-3-1,-3-5 10,0-4-11,-1-8 19,6-5 25,2-1 9,8 0-4,5-1-3,5-15-21,5-6-29,0-11-2,14-5 1,14-3-1,5-2 0,6 6 2,2 9 0,-6 9 0,-7 15-1,-5 4-15,-7 0-11,-10 24 7,-6 11 10,-3 12 2,-24 2 6,-12 3 2,-3-5 0,-2-7 0,2-8 8,6-8-5,6-8-2,11-8 0,10-7 20,6-1 2,3-2 4,1-21-27,24-5-6,10-7 3,7 1 2,3 5 0,-2 7 1,-4 12-2,-9 9-1,-8 1-17,-10 1 2,-6 14 1,-6 5 5,-3 0 4,-17 0 8,-8-2 2,0-3 2,-2-3 10,6-7 4,2-5 2,13 0-9,4-3-4,5-15-7,14-8-63,29-7-91,18-8-33,17-6-251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9:27.51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112 37 337,'0'0'61,"0"0"-18,0 0-11,0 0 94,0 0-52,0 0 24,0 0-68,-42-32-9,35 29 2,-4 3-6,1-1 15,-2 1-4,1 0 11,1 0 4,4 0 4,3 0-3,3 0-1,0 0-16,0 0-27,6 0 0,19 4-10,14 4 10,15-1 11,7-5 6,15-2-6,8 0 2,1-2-3,-5-3-7,-10 0-3,-12 4-18,-11-3-12,-13 1 1,-10 3 18,-6 0-92,-15 0-6,-3 7-35,-18 3-180</inkml:trace>
  <inkml:trace contextRef="#ctx0" brushRef="#br0" timeOffset="397">70 435 961,'0'0'22,"0"0"-21,94-19-1,-31-11 3,11-7-3,4-2 0,-4 3-1,-3 4-60,-10 8-68,-8 1-2,-8 7-6,-12 2-127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6:36.19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2293 465,'0'0'81,"0"0"-51,0 0 5,0 0 14,0 0-31,0 0-15,0 0-3,0-2 0,0 2 0,0 0 0,0 0 0,0 0 4,0 0-2,0 0-2,3 0 2,1 5 3,3 3 10,-2 2-5,4 1-4,4 3 1,-2 2 8,1 0-6,1 2-5,2-1-2,1 2 1,-2 3-3,1-3 2,-2 4-1,2 0-1,0-1 1,3 1 1,-3-4-1,6-2-1,-3-1 0,1 3 4,0-4-3,-2-1 0,1 1 1,-3-2-1,1 0 1,-2-5-2,-1 2 1,-1 0 2,4-1-2,-5 0 3,1 1-2,1-1 0,-1 1 2,1 1-3,-2-1 0,4 1-1,0-1 1,0 0 2,1-3 1,-2 1-2,2 1 0,-1 1-2,0 0 2,0-2-2,1 2 0,-2 1 0,2 1 2,-4-4-1,3 2-2,-2 0 1,-2-3 0,4 0 0,-2-1 0,2-2 1,2 2-1,2-4 0,0 0 0,-1 1 0,-2-2 1,0 5 0,-2-2-1,-2 4 1,0 1-1,0 0 0,0 3 2,1-4-2,-2 2 0,7 0-2,-3-3 2,1 2 0,2-4 0,-2 4 0,1-4 0,-1 5 0,-2-3 0,2 3 0,-1 0 2,0-1-2,2 0 0,0 1 0,-3 2-4,2-1 4,-2 0 0,-1 2 1,-1-2-1,3 0 4,-2-2-4,2 1-3,-1 0 2,-2-3 1,-1 2 0,0 1 0,0-1 0,0 1 0,-2 1 4,-1-2-4,2 2 0,-1 0 0,-1 0 1,2-2-1,-1 2-2,0 0 2,0 1 2,1 2-2,-1 0 0,-1 0 0,-1 1 0,1 1 0,-2 0 0,0-2 1,1-1-1,2-1 0,0-3-3,0 0 5,1 0-6,-1-5 4,0 2 0,-1-1 3,4 1-2,-3 1-1,0-3 0,1 1 0,-1 2 0,6-3 0,-5 3 0,1-1 0,-1 2 2,2-1-2,0 4 0,-2 2 0,1 1-2,1 2 2,0-1 2,-2 1-2,1-1 0,4 1 0,-3-2 0,4 2 1,-4-2-2,3 2 2,-3-2-1,1 1 0,-1-4 0,3 1 0,0-1 0,-1-3 0,0 0-1,0 1 1,-1-2 0,-1 1 0,0-2 0,0 3 0,3-4 0,-2 4 0,-2-3-3,2 4 6,-1-2-3,0-1 0,3 1 0,-1-1-2,2 2 2,-3-2 2,4 1-1,-1-1-1,-1 3-1,0-1-2,1-1 2,-1 4 1,3-3 4,-3 0-4,0 2 0,0-3 0,1 1 0,1 1 0,2 0-4,0-3 4,1 1 0,1-1 4,1 2-4,-1 0 0,3-2 0,1 3 0,1 0 0,-1-2 1,-2 2-1,0-2 0,-2 2 4,3 0-3,-3-5 8,4 5-9,1 0 10,-1-2-7,-1 2-2,0-2 5,1 0-6,-1 1 3,1-1 0,-5 2-2,4 0 1,-4-2 0,-1 3-2,-2 1 3,-3 0-2,5-2-1,-4 0 1,3 0-1,1-4 0,1 1 0,1-2 1,-2 2 0,-4 0 1,3 2-1,-6-1-1,0 4 2,0-1 0,0 0-2,1-2 1,-1-1-1,3-2 2,-3 1 3,0-3 0,3 3 4,-2-1 2,2-1-8,-3 4-2,6-3-1,-3 1 1,4-1 0,5-1 4,-1 1-1,3-4 5,3 4-4,-4-3-5,3 0 0,-1 1 0,0 0 1,-4 0 0,0-1-1,0 3 0,-4-4 0,2 1-1,0 0 1,-3-3 3,6 0-3,-5 0 0,2 0 0,0 0 2,-3 0 0,-2 0 0,-1 0-2,-3 0 1,0 0 0,-3 0 9,0 0-7,0 0 3,0 0 7,-3 0-5,0 0 0,-2 0-8,1 0 3,0 0-1,0 0-1,1 0 0,2 0 0,1 0-1,1 0 0,0-1 1,1 1 0,1-2-1,-2 2 0,3-1 0,-2 1 1,7-2-4,-5 1 6,1 1-6,-1 0 3,1 0 0,-1 0 3,-1 0-3,3 0 0,-3 0-1,0 0 1,3 0 4,-2 0-4,2 0 0,-1 0-2,0 0 2,1 0 0,2 0-3,-1 0 3,2 0 3,4-1-1,-2-2-2,-1 0 1,1 1-2,-1 1 1,0 0 0,-1-1 1,3 1-1,1 0 0,0-2 0,1-1-4,0 1 4,-1 0 0,-4-1-2,-2 2 3,-2 1-3,-1 1 1,1 0 1,-2 0-1,-1 0 1,0 0 1,0 0-1,0 0 0,1 0-1,2 1 1,-1-1 0,2 0 0,-3 0 0,0 0 0,0 0 0,-2 2 0,-2 1-1,4-1 1,-5-2-2,-1 2 1,2-2-1,0 0 2,0 0 2,1 0-2,1 0 0,-1 0-2,0-3 2,-1-3-3,5 5 3,-5-2 5,1 1-5,1-4 0,-1 0 0,5 1 0,0-3 1,0-2-1,2 2 0,1-4 0,-1 1 0,5-1 0,-3 3 1,1-2-2,-4 3 2,0-1-2,-1 1 1,-1-2-1,-3 2 1,1-3 0,4 1 2,-2 1-2,2-2 0,0-1 0,0 1 1,-2 2-1,-1-1 0,0 2-1,-3 1 1,-1 3 0,-3-2 1,0 2-2,-2-3 2,3 3-1,-1-2 0,3-2 0,3-2 0,1 1 0,4-2 0,-1 1-1,1 1 0,-2-1 2,-2 2-3,-2 1 4,1-3-2,1 2 1,0-2-1,2-2 0,0 1 0,2-2 0,1 2 0,2-1 0,-1-1-1,0 2 0,-3-1 0,0 1-3,-3 2 3,1-1 1,-2-1 0,1-1 0,1 0 0,-1 1 0,0-2 0,-3 2 0,0-1 0,0 3 0,4-2 0,-4 0 0,3 1 0,-3 0 0,2 0 0,-4-2-1,2 2 1,-2 2 0,-1-2-2,2-1 1,2 1 2,1-3-1,-1-1 2,2 1-2,3-1 0,0 0 0,-2 0 0,2 0-2,-3 1-12,-1-1 8,-1 1 2,-1 2 3,0-1-1,4-1 4,-2-1-4,4-2 0,-2 0 1,-1 2 1,0 0-3,-3 1-8,-1-2-2,0 1 9,0 0-8,-2-2 12,0 1-2,1 0 0,-2 0 4,-1 1-2,-1 1 1,2-1-1,1 0 1,-2-1-1,5-1 0,-3 2 0,2-2-1,-1 1 1,2-2 0,-2 3 1,1 0 0,-2 3 3,-3-2-2,3 3 0,-3-3 0,0 3 3,1 1-5,1-5 2,-1 1-1,2-3-1,3 2-1,-3 0 1,0 1 0,0-1 0,0 2 0,-2-1-3,1 0 6,-4 2-3,1-2 1,-1 2-1,2-3 0,0-3 0,2 1 1,4-1-2,-2 0 1,-1 1 0,2 0 0,-2-2 0,-1 0 0,0 0 0,1-1 0,-1 2 3,-1 0 7,1 0-6,-1-3-1,0 2-2,1-1 0,1-1-1,-2 2 1,1 1-1,-2 2 1,3-2 3,-2 0-1,-1 0 1,2 0 5,1 0-5,1 0 3,3-3-7,1 2 1,2-3-3,-2 0 4,-1 2-2,1-1 0,-5 4 0,0-1 1,0 0-1,-2-2 1,3 4-1,-1-2 0,-1 0 0,4-2-2,-1 0 0,2-1 2,-1 0 0,-3 1 1,0 1 2,1-2-2,-1 1-1,0 1 0,2-3 0,0 1-1,0-4 2,6 2-3,-1-1 2,0 0-2,1 2 2,-5-3 3,0 0-3,-2 1 0,2 1-3,0-2 4,0 0-1,3-2 2,-3 1-2,-2 1 0,1 2 0,2-3 0,-2 5 0,-2-4 0,1 1 0,0 3-1,-2 2 1,1-2-2,-1 3 5,-1-1-3,3-1 0,-2 1 0,1 1 0,-2 0-1,2-3 2,-1 2-1,4 0 0,-2-3 0,-1 1 0,2-3 0,2 2-1,-4-1 1,0 2 0,0-2 0,-1 3-1,0-3 1,1 0 2,0-1-2,0 2 0,2 1 1,-1-2-1,1 1 0,-1 0-2,5-3 2,-3 0 1,0 2 18,0 0-11,0 3 10,0-3-10,-2 2 7,2 0 2,-1 1-9,-2 2 4,0-3-3,-2 3 0,2 0 3,0-2-8,-3-1-2,3 1 4,-1-3-5,-2 1-1,1-3 2,-2-2 3,3 2-3,-2-2 5,0-1 3,2 1 0,-2 2-6,-2 2-2,1 0 6,-1 1 5,1 0-3,-2 2-8,3-4 2,0 1-2,1-3 3,-1 1-4,-1-1 0,-1 1 1,2-1-1,-3-2 6,3-2-3,0 1-4,0-1 0,2 0-2,-1 3 1,0 0-1,2 5-4,-4-2-16,4 2-31,-3 0-49,2 1-20,-2-2-69,1-2-325</inkml:trace>
  <inkml:trace contextRef="#ctx0" brushRef="#br0" timeOffset="64703">4392 6298 463,'0'0'51,"0"0"-2,0 0 10,0 0-10,0 0-6,0 0 12,-24-85-22,24 72-6,-3 2 7,0-1-17,-2 5-4,-2-2 0,-2 4-2,-1-3-2,-8 3-4,1-1 1,-8 2-6,-5-2 2,-3-3-2,-1 1-6,1 1 6,2-2 0,2 1 0,1-1-1,0 4 1,-2 1-2,3 2-3,-1 2 2,0 0 2,-2 0-3,-2 11-1,0 2-5,-3 0 8,-1 2 0,2-2 2,3 3-4,-2 0 4,0 4 0,0 3 5,-4 1-8,3 2 3,-1 1-2,7 2 2,3-5 0,4 1 2,4 2-4,7-3 1,4-2 1,4 2 1,2-1-1,2 4 3,11-5-3,7 4 0,-1 1 2,-1-6 0,6 3-2,-3 0 7,1-3-5,5 4 5,1-1-3,5 5-3,6-1-1,6 0 0,7 0 0,5-7 0,4 0 0,3-5 6,2-5 2,4-2 1,-5 1-4,1 3 1,-5-2-2,-3 4-6,-7-1 5,-3-1-6,-5-6 7,3-4-8,6-3 8,4 0-5,11-16 1,0-5 0,2-4-1,-2-6 2,0-2-1,-3-3 2,-4-1-2,-3 2 0,-7-2 0,-8 3 11,-6-1 4,-6 4 26,-11-2 8,-7-2-32,-6 0 31,-6-5-4,0-2-1,-7-3-24,-12-5-12,-9-2-4,-5-1-3,-10-4 0,-6 2-3,-8 5-32,-4 11-7,-2 5-34,1 3-75,2-5-116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8:35.35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273 212 41,'0'0'82,"0"0"-60,0 0-3,0 0 5,0 0 13,0 0-10,-12-3 4,10 3-8,0 0-6,2 0 2,0 0-10,0 0-1,0 0-8,0 0-2,0 0-5,0 0-10,-1 0 5,-1 0 2,2 0 5,-1 0 5,-1 0 6,-1 0 16,3 0 3,-3 0-9,0 0 12,0 0-7,0 0-15,0 0 19,-4 0-19,-2 0 16,0 0 9,-6 0 7,4-3 49,1-3-5,-8-1-25,3 0-9,-1-1-3,-2 1 3,4 0-13,4 0-5,-5 0 5,1 1-11,1 1 15,3 0 5,-1 2 0,4 1-19,1 2 8,3-2-8,1 2-7,2 0-2,0-3-8,0 3-7,0 0-1,0 0-6,18 0 1,16 0 5,13 0 1,16-8 4,6-9 0,3-4-2,0 0-2,-3 1-2,-7 4 1,-5 5-35,-11 4-23,-9 4-27,-11 3-50,-6 0 6,-9 0-18,-11 18-50,0 8-119</inkml:trace>
  <inkml:trace contextRef="#ctx0" brushRef="#br0" timeOffset="637">49 629 1005,'0'0'56,"0"0"-56,0 0-5,108-1 5,-38-27 0,9-13 5,8-4-4,-1 1-1,1 4 0,-7 12-44,-11 10-121,-14 2-173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8:38.86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103 532 588,'0'0'37,"0"0"4,0 0-21,0 0 16,0 0-3,0 0-17,12-35-9,-6 33-7,0 1 0,-3 1-1,1 0 1,2 0-4,-4 0 3,-2 0 1,0 4 0,0 6 4,-8 1 5,-10-1 12,-2 1-3,0-4 12,-2-3 2,4-4 11,3 0 7,4 0-8,4-4-13,4-11-8,3-5-20,0-3-1,16 1 0,8-2 0,7 4-1,2 2 0,2-1 1,2 5 0,-4 4-2,-3 3 0,-7 7-14,-10 0-26,-9 7 0,-4 12 21,-4 2 19,-23 6 2,-6 1 2,-6-1 0,-3-3-2,4-6 0,6-5 4,8-11 12,8-2 14,8 0 13,5-13-30,3-7-13,3-4-1,17-2 1,10 5-1,4 3 0,5 4 1,-5 5 0,2 6-3,-6 3 3,-7 0-7,-7 6-19,-10 7 2,-6 3 5,-2-1 19,-22 3 1,-9-1 0,-1-4-1,1-7 4,5-5 0,10-1 7,3 0-11,6-11-5,3-7-71,6-1-89,-3 1-165</inkml:trace>
  <inkml:trace contextRef="#ctx0" brushRef="#br0" timeOffset="9173">198 314 351,'0'0'76,"0"0"-60,0 0 15,0 0 19,0 0 3,0 0 12,0 0 9,-19-15-7,16 12-2,3 0 9,0-1-2,0 2-31,0 1-31,0 1-5,0-4-4,0 0 0,0-3-1,0-5-1,0-4-6,15-14-29,15-21-37,19-17-83,12-26-343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8:58.44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1182 202 485,'0'0'302,"0"0"-297,0 0 38,-77-83-6,55 63-21,-3 3-15,1 4 55,-3 4-9,-5 2-17,-3 2-12,-7 1 7,-3 2 4,-2 2-20,-3 0 3,-5 18 1,-2 6 5,-4 9-12,2 5 2,-4 15-4,0 11 3,4 15 3,0 13 3,6 10-4,5 11 0,0 10-6,6 10-1,6 8 1,10 2-3,10 1-1,13 5 1,3 1 5,16-7-5,20-8 0,13-11 1,13-12 1,18-14 3,17-16-2,17-17 7,12-14-10,8-17 1,-3-16-1,-4-15 0,-2-3 0,-2-22 6,-9-17-3,-7-11 4,-13-17-7,-8-11 5,-4-15-2,-4-7 4,-5-10 16,-8-9-13,-5-9 5,-7-9-3,-7-8-2,-9-3-8,-7-1 11,-6 0-7,-11 4 5,-10 2 6,-3 5-3,-12 11-12,-24 16 9,-17 16-7,-21 20 5,-24 16-8,-17 15-1,-19 19-4,-14 20 2,-11 8 0,-3 37-24,0 21-30,8 15-13,16 18-29,17 12-29,24 7-29,19 5-31,18 0-190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8:55.83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1388 75 469,'0'0'51,"0"0"-37,0 0 3,0 0-5,0 0 0,0 0 13,0 0 17,-16-61 43,8 57-32,2 1-45,2 1 9,-4 1 0,5-2-5,0 2-6,2 1 2,1 0 1,0 0-4,0 0-2,0 0 6,-2 0 3,1 0 13,-1 0 0,1 0 1,-4 0-6,-2 0-16,-6 8-4,-7 19 0,-8 16 5,-14 16-3,-7 24-2,-14 20 0,-8 18 0,-3 15 0,-3 7-2,-2 6-3,-8 3 2,-1-7 3,2-10 11,2-16 40,-1-7-23,2-13-5,11-16-18,15-17 40,21-23-45,14-12 2,8-7-2,3-7-49,3-4-31,5-10-3,0-3-31,3-18-108</inkml:trace>
  <inkml:trace contextRef="#ctx0" brushRef="#br0" timeOffset="511">100 1040 214,'0'0'728,"0"0"-707,0 0-21,-15 86-1,7-13 1,-3 16-2,-2 14 5,-2 13-5,1 0 3,4-9-2,9-22-1,1-29 2,28-28 4,27-26 37,33-11 31,36-43 25,37-28-58,30-19-6,13-3-18,-4 11-15,-16 19-5,-24 16-108,-29 16-87,-28 15 61,-24 15 29,-24 10 28,-18 5-24,-20 20-305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7:06.42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145 0 42,'0'0'25,"0"0"-25,0 0-28</inkml:trace>
  <inkml:trace contextRef="#ctx0" brushRef="#br0" timeOffset="-204649.73">0 89 360,'0'0'94,"0"0"-94,0 0-15,0 0 6,0 0-1,0 0-14,0 0-2,0 0 6,0 3 9,0 0-1,0-3-92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7:03.82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3948 1904 417,'0'0'33,"0"0"-23,0 0 2,0 0-3,0 0-2,0 0 0,0 0 3,0 0-3,4 0 12,-4 0 18,0 0 10,0 1 3,-10 1-11,4 0 22,-2-2-9,2 0-15,-1 0-1,4 0 4,2-2-13,-1-6-3,2 0-21,0 1-3,0-2 1,0 1-1,5-1 0,5 1 0,0 1 0,1 3 0,2 1-1,-4 3-1,0 0-3,-2 0 3,-2 0-1,-4 4-3,-1 2 6,0 1-2,0-1 2,-11 3 4,-3-3 1,-2-2 2,4 0 7,3-2 2,0-2 5,6 0-9,2 0 4,1 0 5,0 0-2,0 0-7,0-9-12,7 1 0,5-2 0,0 0-7,6 4 7,-5 1-1,0 2 2,-5 3-3,0 0-6,-5 0-24,-3 10 1,0 2 8,0 1 13,-11 3 10,-1-3 4,-6-1-4,-1-2 1,4 0 1,-1-5-1,2 1-1,6-6 3,4 0 4,2 0 3,2 0-4,0-10-6,0-2-10,8-2 7,9 1 1,2 0 1,0 4-1,2 4 0,-3 2-1,-1 3 2,-4 0-3,-7 0-14,-3 11-5,-3 1 10,0 2 3,-2 0 10,-11 0 3,-8 0-1,0-3 1,0-5-1,2-2-2,3-4 1,2 0 1,8 0 2,1-4 2,5-7-1,0-1-5,0-1-7,5 3 3,9-2 1,2 2 3,-1 6-1,4 3 1,-4 1 0,-2 0-2,-5 1-2,-2 12-2,-6 0-6,0-1 7,0-1 2,-6-1 3,-3 0 3,-3-6 2,2-1 11,1-3-14,0 0 3,3 0 5,1 0 7,4-4 1,1-6-6,0 4-12,0-1-4,0 5 2,0 0-5,0 2 3,1 0-4,2 0-9,-1 0 3,-2 0-6,3 3-1,-3 3-12,0-1-11,0-1-16,0 2-15,0-2-7,0-1-17,0-1-71</inkml:trace>
  <inkml:trace contextRef="#ctx0" brushRef="#br0" timeOffset="1470">4043 2016 201,'0'0'161,"0"0"-115,0 0-38,0 0-4,0 0-3,0 0 6,0 10 4,0-7-1,0-2-7,0 2-3,-4 1 2,1-2-2,0-1-1,-2 1-11,4-2-16,-2 0-25,0 0-26,0 0-11</inkml:trace>
  <inkml:trace contextRef="#ctx0" brushRef="#br0" timeOffset="1707">4043 2016 359,'-49'-4'57,"49"3"-25,3 1-10,-3 0-20,0 0-1,5 0-1,-2 0 0,-2 3 3,1 2 0,-2 4-1,0-1-2,0-1 0,0-3 4,0 1 9,-3-4 10,-2-1 22,2 0-8,3 0-2,0 0 4,0 0-27,0-1-9,0-8-1,0 2 6,0 0 1,0 1 2,0 2-3,0 1-8,0 2-3,0 1-10,5 0-53,-4 0-71,-1 0-70</inkml:trace>
  <inkml:trace contextRef="#ctx0" brushRef="#br0" timeOffset="2800">3991 1961 360,'-122'33'132,"122"-33"-102,3 0-6,7 0-7,5 0 15,6-3 17,3 0-16,6-1-6,-2 1-14,-1 2-5,-5 1-7,-4 0-1,-6 0-1,-6 0-2,-3 0-3,-3 0-4,0 4 3,-14 3 7,-9 5 0,-9-3-5,-2-2 3,-6 0 2,4-4 0,0-2 22,2-1 39,7 0-18,5 0-5,10 0-2,4-1 31,5-3-20,3-3-16,0 1-20,6-3-11,11 0 0,5-2 3,2 2-3,-6 5-1,1 4-2,-8 0-47,-4 0-12,-7 3 10,0 7 15,0-2 18,-12 4 18,-3-3 1,-1-2 1,2-1 3,3-3 17,5-3-1,6 0 19,0 0 0,0 0-39,17-5-8,12-6 8,3-1 0,4 0-26,-4 5-82,-6 3-115,-7 4-140</inkml:trace>
  <inkml:trace contextRef="#ctx0" brushRef="#br0" timeOffset="12223">176 0 236,'0'0'83,"0"0"-79,0 0-4,0 0-4,0 0 4,0 0 5,0 0 11,5-1 1,-5 3 7,0 4-2,0-2-17,0 0 0,0 2-5,0-5 0,0 2-4,0-3 2,0 0-14,4 0-15,5 0 11,-3 0 19,3-3-6,2-1-25,-4-2-27,0 4 29,-4-3 22,0 4 8,-1-2 20,-2 3 42,0 0 0,0 0-24,0 0-9,0 0-23,0 6-5,0 9 0,-3 10-1,-3 6 4,-2 9-4,-5 13 0,4 16 0,-4 11 0,1 6-45,-2 2-108</inkml:trace>
  <inkml:trace contextRef="#ctx0" brushRef="#br0" timeOffset="12893">733 540 18,'0'0'163,"0"0"-101,0 0-34,0 0 28,0 0-14,-57 96-8,42-64-11,2 3-10,1 8-9,-3 9 5,3 10-9,-3 11-3,-3 9-69,-3 9-256</inkml:trace>
  <inkml:trace contextRef="#ctx0" brushRef="#br0" timeOffset="17775">15 1970 376,'0'0'61,"0"0"-33,0 0 13,0 0 20,0 0-13,0 0 18,0 0-24,-13-3-8,11 3-13,2 0-8,0 0 6,0 0-8,0 0-8,0 0-3,0 0-2,0 0 1,0 0 0,10 0-6,1 0 7,3 0 3,3 1-3,1 1 1,0-2-1,3 0 5,4 0-5,1 0 0,4 0 2,1 0-1,6 0 4,-1-2 1,3 0-5,0-3 0,1 1-1,2 1 2,0 0-2,-1-1 2,-2 0-2,0 1 0,-5 2 2,-2-1-4,-1 2 5,-1 0-5,1 0 4,2 0-3,-2 0 2,5 0-1,-5-3 0,0 2-2,-2-2 2,-5 2 0,0 1-3,-4 0 2,0 0 1,-1 0 3,2 0-2,-1 0-1,2 0 0,3 0 0,-1 0-4,6 0 4,-2 0 1,2 0 3,1 0-4,-2 0-1,-2 0 0,3 0 1,-2 0 0,-1 0 1,1 0-1,-1 0 0,0 0 0,-2 0 0,2 0-1,0 0 1,1 0 1,-1 0-1,0 0 0,3 0 2,0 1-4,1 2 5,-1 1-3,1-2 0,-1-2 0,3 0 0,0 0 0,1 0 0,2 0 1,4 0 2,0 0-3,2 0 0,1 0-2,-4 0 2,2 0-3,-3 0 3,1 0-1,3 0 4,2 0-6,3-2 9,0-2-11,0 1 8,-1 1-4,-3 0 2,1 2 2,-3 0-3,0 0-3,-2 0 3,-1 0 0,1 0 3,-3 0-3,0-1 2,0 1-2,-1 0 0,-2 0-2,-3 0-1,-6 0 3,1 0 0,-4 0 3,4 0-4,-5 0 2,7 0-1,-2 0 0,3 0 0,1 0-3,-1 0 7,0-6-4,-5 2 3,2 1-2,-4 0-1,1-1 0,-4 1-1,3 0 0,1 2 1,0-5 1,1 3-1,4-1 1,0 0-1,1 0 0,1 2 0,-5 1 0,1-1 0,-4 1-1,-6-2 2,3 2 2,-5 1-3,-3-3 3,-2 3-1,-3 0 8,-2 0-3,1 0 1,0 0-8,-1 0 2,2 0 0,-2 0 2,1 0-4,1 0 0,1 0 0,3 0 0,-2 0 1,4 0-1,2-3 0,2-1 1,3-3-1,0 0 0,1 0 0,-4 4 0,-3 2-1,-6 1-5,-3 0-2,-1 0 8,-2 0-4,0 0 2,0 0-1,0 0 2,0 0-3,0 0 4,0 0 0,0 0 5,-2 0 11,-1 2-1,0 0-1,0 1-6,0-2 5,1 0-7,1 1 3,-1-1 6,1 1-2,1-1-1,-3 0-4,2 4-4,-1 1-2,1 6 2,-1 4-4,1 6 1,1 2-1,0 4 0,0 7 2,0-3 9,0 4 7,0-2-14,0 3-3,0-3 0,0 2-1,0-2 2,0-2-1,0-3 0,-2-2-1,2-4 1,0-4-2,0-2 1,0 0 0,0-1 0,0-2 0,0 0 1,0 0-1,0 0 0,0-1 0,0-2 1,0 2-2,0-2 1,0 0 0,0-1-1,0 0 0,0 1 2,5 2-1,-1 0 0,2 1 0,-3 3 1,-2 1-1,1 5 2,-2-1 0,0 1 4,0 2 1,0-1-1,0-1 1,0 2 0,0-2 2,0-1 6,0 1-2,0-2-6,0-1-2,0-3 0,0-3 1,0-3 3,0-2-5,0-1 5,-3-2-1,1-1 1,1-2 2,-1 0-5,1 1 3,-2-1-1,3 0-1,-3-2-3,2 2-1,-1-2-1,1 1-1,-1 1 0,2-3 1,0 1-1,0-1-1,0 0 2,0 0 0,0 0-1,0 0-1,0 0 0,-1 0-3,-1 0-25,-1 0-31,-1 0-50,-4 0-35,1 0-44,-1 0-181</inkml:trace>
  <inkml:trace contextRef="#ctx0" brushRef="#br0" timeOffset="21104">3903 1948 113,'0'0'105,"0"0"-62,0 0 13,0 0 25,0 0-46,0 0-29,0 0-6,49 28-6,-49-27 0,0-1 3,0 0 3,0 0 4,0 0 16,0 0 24,-4 0-16,-2 0-2,0 0-10,1 0-1,-1-1 2,3-1 4,-1 2-5,1-1-6,3 1 4,0 0-9,0 0-5,0 0-5,0 0 5,6 0 0,0 0 0,-2 1 1,-2 6-1,-2-1 0,0 3-14,0-1-14,-3 2 11,-6-1 7,-3-2 2,3 0 8,3-2-2,-1-3 2,2-2 0,2 0 0,3 0-28,0 0-95,0-5-103</inkml:trace>
  <inkml:trace contextRef="#ctx0" brushRef="#br0" timeOffset="21952">4130 1072 301,'0'0'241,"0"0"-216,0 0 17,0 0 55,0 0-32,0 0-20,-23-50 14,13 38-10,1 1-15,0-3-2,-3 0-6,-1 0-9,-5 0-7,0-2-3,-6 0-1,-4 1-6,-4 1 1,-2 0 8,-2 3 8,-4 1-2,1 5 2,-3 4-6,3 1-4,1 0 3,2 4-10,3 9 2,2 5 0,1 7-2,0 11 0,-1 6 0,-2 9 0,6 10 6,2 3 1,7 7 3,6 3-8,11 1-1,1-2 0,8-3 1,15-3-1,14-9-1,3-11 1,5-8 1,7-13-4,3-10 0,7-12 2,11-4 0,12-14 2,9-21-2,4-13-9,-4-6-3,-7-4 6,-12 2-8,-16 1 13,-11 3-7,-14-2 16,-12-5-2,-11-3 5,-9-8 4,-2 0 13,-13-2 4,-16 6-14,-14 5-6,-7 14 3,-8 18-15,-2 12 0,2 10 0,6 7 0,3 9-51,-2 24-105,-1 11-97,4 11-324</inkml:trace>
  <inkml:trace contextRef="#ctx0" brushRef="#br0" timeOffset="-202258.73">4088 2301 312,'0'0'0,"-83"-19"0,48 5 1,7-2 14,3-2 4,5-4-19,4 3-9,2-1-1,5 2 10,2-2 2,4 0 4,3 3 10,0 1 13,0 1-27,0 1-2,0 3-104</inkml:trace>
  <inkml:trace contextRef="#ctx0" brushRef="#br0" timeOffset="-186042.73">3960 3495 334,'0'0'36,"0"0"-22,0 0-13,0 0 1,0 0-4,0 0 2,-93-25 0,74 21 39,-2-5 18,-5 5 17,0 1-26,-3 0-44,4 0 64,6 2 3,2-1-61,1 1-6,2 1-4,4-4 1,1 2-1,5 2 17,2-1 10,2 1-1,0-3-19,0 3-7,15-4-1,9 0 1,11-6 3,7-4 2,5-2-3,5-1-1,6-5 2,5 1 14,1-2 25,2 3-23,-2 2-8,0 4-1,-3 6-3,0-2 3,-1 4 4,-3 2-1,1 4-4,-2 0-5,-4 0-4,-5 0 1,-7 6-2,-7 1 0,-6 0 0,1-2 2,-4 3-1,1-3 10,4 3 3,2-4 13,5-1 0,-2 3-19,-4 1-5,0-4 2,-5 4-4,-7 0 0,0 2 2,-3 2-2,1-1-1,-2 1 1,4 1 5,-2 0-5,-4-1-1,2-2-1,-1 2 1,-3 2 2,-2 2-3,5 0 6,-2 5-4,0-1 1,0-2-1,1 4 0,4 1-1,4 1-1,1 0 3,-2-4-1,-5-5 3,-3 0-3,-3 2-1,-1-3 0,-2 0 1,-2 1 0,0-2 1,-3-1-1,0 8 0,0-5 0,0 3 0,0 0 0,-3 1 0,-3 3 1,0-1-1,0 1 1,0-3-4,0-1 3,0-1 0,0 1 0,0-1 1,-3-2 0,0 1-1,2-1-6,-2 3 5,-3-1 0,3 2-4,-3 3 3,-3 0-3,1 2-2,-2-3 3,1 2-6,-1 1 10,-1-5 0,1 1-1,1-3 1,-3 1-1,-1 0 2,-1 2 0,-5 1-1,0-1-3,-1-2 1,1 0 1,4-1 0,0-2-5,2-2-22,2 0-24,-2-1-17,-1 2-25,-3 1-30,-7-1-81</inkml:trace>
  <inkml:trace contextRef="#ctx0" brushRef="#br0" timeOffset="-182968.73">3869 2032 599,'0'0'279,"0"0"-193,0 0-35,0 0-12,0 0 23,0 0-13,0 0-30,4 0-4,-4 0 10,0 0-6,0 0-9,0 0-5,0 0-5,2 0-15,2 0-43,4 0-82,0 0-49,-3 0-181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8:07.73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70 1435 611,'0'0'100,"0"0"-39,0 0 2,0 0-5,0 0 10,0 0 4,-70 9-14,70-9 8,0 0-24,0-9-10,9-12-24,16-6-7,14-5-1,15-5 0,10-6 5,9 0-5,6-4 0,6 1-1,6-2 4,2 7 6,1 7 15,-12 9-18,-11 6-6,-17 9 3,-15 6-2,-18 4 0,-8 0-1,-10 0-5,-1 0-11,-2 0 9,0 0-21,-2 3-33,-17 1-97,-6-4-215</inkml:trace>
  <inkml:trace contextRef="#ctx0" brushRef="#br0" timeOffset="337">770 786 671,'0'0'162,"0"0"-130,0 0-24,0 0 11,95-34 0,-59 41-11,-1 20 10,-9 10 1,-3 10 16,-11 9-8,-9 6-7,-3 0-8,-2-3-9,-16-10 5,-7-5-1,-8-6 14,-7-4-7,1-2-5,-1-2-9,4-6-10,7-6-26,10-9-79,10-9-68,9-6-210</inkml:trace>
  <inkml:trace contextRef="#ctx0" brushRef="#br0" timeOffset="907">1229 107 761,'0'0'75,"0"0"-30,0 0-2,0 0-41,0 0 2,0 0-3,39 76 13,-27-22 13,1 1-3,0-6-6,0-5-16,0-9 7,-2-12 3,2-9 8,-5-7 37,-2-5 2,1-2-12,5-3 4,5-23-5,8-13-20,3-9-19,5-7-6,3-3 4,1-1-5,-1 4-6,-2 5-46,-4 11-7,1 15-53,-8 12-35,-10 12-84,-13 2-216</inkml:trace>
  <inkml:trace contextRef="#ctx0" brushRef="#br0" timeOffset="1520">1690 365 600,'0'0'156,"0"0"-67,0 0-10,0 0 5,0 0-20,0 0-17,-1-18-38,1 19-9,0 18 0,0 10 0,0 8 7,1 4 5,-1-2-6,0 1-4,0-4-2,2-6-1,-1-3 1,2-7-35,-1-3-51,1-6-48,-2-8-69,-1-3-283</inkml:trace>
  <inkml:trace contextRef="#ctx0" brushRef="#br0" timeOffset="1800">1707 368 693,'0'0'176,"0"0"-120,0 0 14,0 0-24,0 0-2,0 0-35,13-76-8,2 70-1,4 4 0,4 2 1,4 0 2,-2 2-6,-4 18-2,-6 1 3,-8 5-2,-7-1-5,0 0 6,-5-4 2,-14-2 1,0-2 0,0-3 6,-2-6-6,5 2 0,2-3-16,3-3-32,3-1-26,6-3-18,2 0 12,0-7-98,12-10-167</inkml:trace>
  <inkml:trace contextRef="#ctx0" brushRef="#br0" timeOffset="2138">1996 337 803,'0'0'62,"0"0"-45,0 0 13,0 0-18,0 0-4,0 0 34,14 57-4,-11-34-10,0 3 6,0 1-17,0-2-10,1 0-6,-3 0-1,-1-6 0,0-1-1,0-2-15,0-5-33,0-2-44,-4-6-34,1-3-20,-1 0-36,1-15-289</inkml:trace>
  <inkml:trace contextRef="#ctx0" brushRef="#br0" timeOffset="2360">1996 337 586,'-7'38'185,"4"-59"-88,3 1-1,0 0-18,0 1-20,13-2-4,2 2-32,6 1-11,0 4-9,-2 5-2,-1 7-11,-4 2-63,-1 0-32,-6 11-2,0 7-43,-7 5-83,0 1-162</inkml:trace>
  <inkml:trace contextRef="#ctx0" brushRef="#br0" timeOffset="2566">1992 528 610,'0'0'119,"0"0"-71,0 0-23,0 0 7,0 0-7,0 0-25,101-39-15,-62 21-36,3 1-18,1 4-63,-9 3 55,-7 2-206</inkml:trace>
  <inkml:trace contextRef="#ctx0" brushRef="#br0" timeOffset="2697">2311 419 432,'0'0'112,"0"0"-18,0 0-3,0 0-31,0 0-14,0 0-26,-27 100-10,24-74-1,3-2-3,0-2 2,0-2-5,0-5-3,0-2 0,0-6 1,0-4-1,0-3 0,0 0 5,0 0 22,0-18 10,0-9-34,0-7 0,0-1-2,0-5-2,0-1 3,2-4 1,7 0 5,4 2-2,1 6 2,2 7 4,0 7-3,2 8-7,-1 7-2,-1 3 0,-5 5-5,-4 0 3,-5 14-10,-2 11 7,0 4-2,-6-1 6,-10 1 1,-1-3-1,0-2 0,1-4 2,-1-4 9,0 3 20,4-5-1,3-1 13,7-3-12,3 0-19,0-2-3,9-4-2,9-1-3,6-2 5,1-1-8,-1 0-1,-3 0-1,-5 2-43,-8 5-43,-7 6-6,-1 2 11,-4 4-34,-18 2-120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6:59.99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0 542 677,'229'-57'133,"-221"43"-79,1 1 1,0 9-6,-3 4-15,3 0-33,0 7 3,4 17-4,2 9 9,0 6 4,-3 2 0,1-2-1,-1-3-4,-1-4-5,-1-5 0,-2-9 0,-4-5-3,-2-6 0,-1-1 0,1-6-3,-2 0-17,0-1-9,0-18-4,0-1-17,-3-4 11,-11-1-5,-7 1-8,-4 0-26,-3 0 45,-5 4 29,0 5 4,-1 5 9,-1 4 32,4 2 21,3 4-24,2-2-9,6 2 11,3-1 18,8-2-1,2 0 13,5-6-7,2-7-19,0-6-25,12-10-19,11-3 1,5-3-1,15-3 0,5 2-1,1 0 0,-1 3 1,-7 5-3,-12 8-10,-11 9 2,-8 7-19,-4 2 11,-4 5 19,-2 0 1,0 0 2,0 0 1,0 0 5,0 0 12,0 0-2,0 0-5,0 0-13,0 0 1,0 0-1,0 0-1,1 10-6,5 12 5,5 8-2,-1 2 2,5 6 2,-2 3 0,-2-2-1,-2 1 0,-2-6 0,-1-6 0,-1-9 0,-2-5 1,-2-8 0,1-5-1,-2-1-1,0 0 1,0-1 3,0-19 4,0-9-1,-11-9-2,-2-4-3,1-3 1,-3-1 1,3 3 1,3 3-3,1 5 7,6 5-7,0 2 6,2 4-7,0-1-3,2 4 1,8 2 4,2 4-4,4 5-2,-2 6 2,-1 4-6,2 0-4,0 9 0,-3 11 11,-3 6-3,1 2-2,-7 0-1,-3 2 7,0 0-4,-7-4 4,-8 1 0,0-6 1,0-2 0,-1-10-1,7-2 2,1-4 2,4-3 8,1 0 11,0 0 10,0 0-6,3 0-6,0 0 1,0 0-12,0 0-10,0 0-4,0 0-4,12 10-7,13 7 12,14 7 3,10 0 3,5-2-3,4-3 0,0-9-2,-4-6 2,-9-1-2,-5-3-8,-14 0-19,-7 0 6,-7 0 4,-5 0 2,-7 0-34,0-3-62,-10 3-65,-17 0-349</inkml:trace>
  <inkml:trace contextRef="#ctx0" brushRef="#br0" timeOffset="1500">256 375 449,'0'0'185,"0"0"-65,0 0-37,0 0-9,0 0 12,0 0-25,-16-32-13,16 32-17,0 0-29,0 0-2,0 12-23,9 15 23,4 7-2,1 5-3,2 3-17,-2-2-60,3-7-41,-6-5-79,0-9-402</inkml:trace>
  <inkml:trace contextRef="#ctx0" brushRef="#br0" timeOffset="2970">237 1051 712,'0'0'110,"0"0"-43,0 0-3,0 0 3,0 0-22,0 0-26,14-11-19,0 21-2,3 13 2,2 7 5,2 0 3,-6-2-6,6-4 0,-6-7 2,-2-7-4,-2-6 1,-2-2 7,-1-2 3,0 0 22,1-20 9,1-14 3,1-11-23,1-5-14,1-2-8,-5 8-4,-1 8-28,-2 12-29,-5 14-26,1 10 17,-1 2-63,0 24-199</inkml:trace>
  <inkml:trace contextRef="#ctx0" brushRef="#br0" timeOffset="3337">325 1525 877,'0'0'59,"0"0"-49,0 0 24,0 0 52,58-96 3,-22 44-49,6-3-10,4 7-8,-9 4-17,-4 16-5,-11 11-39,-8 8-21,-5 9 3,-3 0-91,-6 12-40,0 12-212</inkml:trace>
  <inkml:trace contextRef="#ctx0" brushRef="#br0" timeOffset="3586">522 1486 765,'0'0'106,"0"0"-106,0 0-1,0 0 0,0 0 1,54 83 1,-42-65 7,-1-1-5,-3-3 2,1-1 21,-4-3-18,-4-7 10,2-3-4,-2 0-2,-1 0 4,0 0 13,0 0 12,0 0 14,0-3 22,0-11-54,0-6-9,-7-2 1,4-11-1,0-2-4,3-2-10,0-4 8,0-2-5,9 0-3,7 4 0,2 5-2,-1 9-5,0 12-23,-3 6-60,1 7-49,-5 0 7,-4 1-72,-6 18-250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8:51.92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86,'0'0'15,"0"0"32,0 0-8,0 0-14,0 0-6,0 0-9,10-1 15,-8 5-8,4 5-5,1-2-7,2 4-3,0-4-2,3 2 0,-1 3-33,1-1-1,1 2 34,-3 1 0,-2 0-11,1 2 11,0-2-2,3-2 0,4 0 0,3-1-8,-2-1-98</inkml:trace>
  <inkml:trace contextRef="#ctx0" brushRef="#br0" timeOffset="241">238 210 84,'0'0'149,"0"0"-125,0 0 13,0 0 9,0 0 22,0 0 11,-5-5-22,2 2 6,1-1-5,1-2 13,1 2-38,-2 0-9,2-2 0,0 0-19,0-2-1,0 1-3,0 0 1,0 2 2,2 4 8,-1-1 3,1 2-1,-2 0-7,3 0-7,-1 0 3,1 0-3,0 8 4,0 3-3,-1 3 1,-2 2 6,0 2-7,0 0 1,-6 1-1,-6-4 7,-1 0 0,-2-2-2,1-1-1,2-3 0,4-3-1,3-6 2,4 0 12,1 0-8,0-3-10,14-14 0,9-8 0,7 2-1,0 6-1,-1 9-2,1 5 1,-6 3 1,0 0 2,-9 14-9,-12 6-16,-3 0 0,0 2 23,-18 1 1,-9 0 2,-3-5 9,-1 0 11,1-8-1,5-3 4,4-4 7,9-3 6,3 0-6,6 0-11,1 0-20,2-2-6,0-6-22,0-2-11,5-1 0,5 0-10,-2 7-23,5-1-53,-8 5-119,-4 0-209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8:15.92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0 125,'0'0'227,"0"0"-190,0 0-31,0 0-6,0 0 0,0 0 5,0 0 10,0 0 4,0 0 20,0 0-1,0 0 7,0 0-27,1 0-18,5 1-26,0 2-17,8-2-41,3-1-67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7:59.00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4235 849 264,'0'0'78,"0"0"-23,0 0 2,0 0-3,0 0-33,0 0-8,0 0-10,0-8-3,0 6 0,0-2 0,0 3 4,0-2-4,0 1 0,-3 2 0,0 0-27,3 0-34,-3 0-21,3 0-33,-4 0-71</inkml:trace>
  <inkml:trace contextRef="#ctx0" brushRef="#br0" timeOffset="510">3670 828 630,'0'0'111,"0"0"-84,0 0-8,0 0-5,0 0 5,0 0-14,4-17 13,-19 23-8,-3 11-2,-6 4 19,-7 6-3,-12 4 5,-8 1-11,-12 4-14,-11-4 8,-8-1 21,-12-6-10,-12-5-1,-10-9 1,-14-8-5,-6-3 32,-6-8-13,8-20 1,10-9-6,9-6-2,15-4-10,11-5-4,10-2 5,18 5-8,8 0-13,9 6 1,8 6-1,6 3 0,6 3 5,6 4-2,5 7 4,4 1-1,1 8 0,5 2-6,1 6 3,2 2-4,0 1 1,0 0-2,0 0-4,0 0-8,0 1-20,0 11 5,0 2 1,0-4-16,0-2-13,0-4-22,0-1-13,2-3 18,-2 0 36,0 0 20,0 0 18,0 0 3,0-9-3,0 3 0,0 0 6,0 3 28,-2 3 5,-6 0-13,-1 0-26,-6 9-11,-3 11 6,-4 7 5,-8 2 0,6-3 0,0-4 4,5-7-4,10-8 12,0-4 28,8-3 29,-4 0 1,5 0-30,0-14-14,0-3-25,0-4 0,6 1 4,10-2-2,8-4 4,18 1-5,15-10 14,16-4-14,18 2 3,13 2 0,1 15-5,-7 13-86,-22 7-237,-22 0-235</inkml:trace>
  <inkml:trace contextRef="#ctx0" brushRef="#br0" timeOffset="1770">36 426 502,'0'0'83,"0"0"29,0 0-17,0 0-12,0 0-15,0 0 17,-32-66 3,29 59-20,2 4-19,1 0-11,0 0-16,0 3-3,0 0-12,0 0-7,0 0-4,1 16-8,17 13 7,6 13 5,0 2-1,6 2 1,-2-7 4,-1-8-4,-5-8 2,-7-9-6,-3-7 9,-3-6-6,-3-1 2,3 0 1,-5-22 6,5-21 19,2-13-18,-1-10-9,-1-2-4,-3 3 4,2 2-15,2 7-25,-1 13-47,3 13-108,0 14-46,-5 15-340</inkml:trace>
  <inkml:trace contextRef="#ctx0" brushRef="#br0" timeOffset="2723">143 1023 331,'0'0'134,"0"0"-53,0 0-60,0 0 36,0 0 42,0 0-25,-72 6-9,65-5 0,4-1 38,3 0-29,0 0-17,0-1-44,27-25-6,17-17-6,25-21 4,22-13-5,6-2-3,0 5-3,-12 12 6,-16 16-5,-20 17-88,-25 15 57,-11 10-14,-13 4-19,0 20-58,-21 12-29,-16 10-225</inkml:trace>
  <inkml:trace contextRef="#ctx0" brushRef="#br0" timeOffset="3532">374 1176 347,'0'0'152,"0"0"-72,0 0-3,0 0 22,0 0-8,0 0-9,-18-25 9,18 23-31,0 2 6,0 0-33,0 0-23,0 0-10,0 4-10,12 17-3,6 13 11,0 7 2,3 5 1,-2 1-1,-1-3-32,-3-6-49,-3-7-31,0-7 9,-6-11-44,-2-9-37,-4-4-92</inkml:trace>
  <inkml:trace contextRef="#ctx0" brushRef="#br0" timeOffset="3839">373 1132 802,'0'0'129,"0"0"-42,0 0 10,0 0-37,-23-88-36,23 70-16,0-4-8,11 0-1,8-2-20,2 4-36,4 5-44,1 6-45,-4 9-80,-7 0-133</inkml:trace>
  <inkml:trace contextRef="#ctx0" brushRef="#br0" timeOffset="4066">373 1132 693,'86'208'31,"-78"-209"-26,14-19-5,3-4 11,4-3-11,-4 8-84,-4 5-78,-3 5 8,-6 7 107,-2 2 47,-2 0 38,-4 0 28,2 1-24,1 13 33,-4 4 10,2 9 9,1-1-40,0 1-10,3 3-6,0 0-12,-2-3-3,-1 1-3,-1-4 3,-2-4-13,-3-5 9,4-5 3,-4-5-10,0-2 0,0-1 0,0-2 17,0 0 46,0-2 10,0-17-26,-4-6-57,-2-8 0,4-2 3,-1-5-3,3 2-2,0 6 8,0 5-8,0 5 8,0 8-7,2 6-1,1 5 0,3-1-1,1 4-1,4 0-2,1 4-4,4 16 2,2 8-7,-2 5-7,2 0-20,-3-1-38,3-5-38,-6-8-7,1-2-6,-5-4-107,-7-5-268</inkml:trace>
  <inkml:trace contextRef="#ctx0" brushRef="#br0" timeOffset="4627">702 1485 762,'0'0'106,"0"0"-21,0 0-23,0 0 2,0 0-54,0 0-8,8-78 7,14 45 3,2-2 15,4 3 9,-4 3-1,-4 8-24,-3 8-11,-9 6 0,1 5-4,-2 2 3,1 0-9,-1 12 0,4 18 8,-1 3 2,1 4 0,-1-1-2,2-8 2,0-6 1,4-6-1,-2-10-2,-1-6-8,2 0 4,3-10 4,-3-23 2,3-9 2,-5-9-2,-5-5-2,-5 2 0,-3 5 2,-6 5 13,-17 10 19,-11 9-8,-5 8-13,-6 10-11,-4 7-5,1 7-24,1 18-45,5 8-85,5-2-39,6-4-321</inkml:trace>
  <inkml:trace contextRef="#ctx0" brushRef="#br0" timeOffset="6209">508 458 81,'0'0'141,"0"0"-6,0 0-59,0 0-21,0 0-25,0 0-30,-7-8 0,7 8 0,-3 0-4,3 0 1,0 0 3,0 0 1,0 0 1,0 0 6,0 0 11,0-1-8,0 1 2,-1 0-4,1-2 6,0 1 21,0-1 16,0-2-4,-2 3-25,2 1 23,-3-1 3,3-1-14,0 1 11,0-1-12,0 1-19,0 0 9,0 1 1,0 0-5,0 0-16,0 0 0,0 0-4,0 1-9,3 16-4,12 8 11,-3 3 1,1 2-3,-1-4 4,-3-3-3,0-6-1,-6-7 3,0-3 2,-3-5-2,0-2 2,0 0-1,0-4 5,-3-16-5,-9-3-6,3-5 5,-3 0 1,5-1 0,1 2-3,1 5 1,2 7 2,0 3 6,3 8 2,0 2 1,0 2-9,0 0-2,0 0-11,11 13 4,2 6 5,-1-1-3,-1-3 3,-3-4-12,0-2 16,-2-5-2,0-2 0,1-2 0,-1 0-5,2 0-2,-2-9 8,0-5 1,-2-6 6,-1 1 0,-3-1 3,6 3 8,-3 1 3,0 6 7,0 4-4,-1 3-8,1 1 6,-2 2-5,1 0-16,3 0-10,1 9-3,2 7 8,-2 4-1,2-1-38,-1-3-9,0-5-30,-1-2 19,2-3 11,-1-5-72,-1-1-94,-1 0-132</inkml:trace>
  <inkml:trace contextRef="#ctx0" brushRef="#br0" timeOffset="7032">784 261 764,'0'0'124,"0"0"-79,0 0-38,0 0-7,0 0-7,0 0 6,27 28 0,-18-5 1,-3 2 1,0 1-1,-1-6 0,-1 0 0,-3-5 1,1-7-1,-2-2 0,0-6 3,0 0 0,0 0 4,0 0 33,0-1 41,0-15-1,-3-4-63,-6-1-11,5-7 6,-1-2 0,2-7-6,3-2-6,0-2-5,0 0-4,14 3-26,2 1-37,-1 7-30,0 8-20,-6 8-208</inkml:trace>
  <inkml:trace contextRef="#ctx0" brushRef="#br0" timeOffset="7379">877 304 506,'0'0'79,"0"0"-44,0 0-30,0 0 15,0 0 29,0 0-28,43-66-15,-27 45-5,-5 3 1,-2 5 23,-2 9 10,-4 4-24,0 0-9,2 8-2,1 13 0,3 4 1,-2 2-1,4-5 2,-4-3 0,-2-4-2,0-8 0,-3-3 0,-2-2 0,0-2 3,0 0 12,0 0 89,-2-19-8,-8-4-77,1-6 3,0-8-9,2-2-7,4-4-2,1 1-2,2 5 0,0 7-4,0 11 2,0 8-2,2 8-17,1 3 19,1 0-25,-4 15-24,0 15 35,0 7 8,0 3 6,0-1 0,0-7-2,0-5 2,0-7 6,0-7 25,0-5-5,11-4-4,8-4 4,8 0-4,13-12-1,14-18-21,7-8-41,20-5-105,16 0-52,16-1-19</inkml:trace>
  <inkml:trace contextRef="#ctx0" brushRef="#br0" timeOffset="127572">3798 1125 363,'0'0'9,"0"0"14,0 0 74,33 86-9,-27-72 7,0-6-13,-2-4-8,-2-4-13,4 0 20,6-18 47,4-23 4,17-25-55,18-27-32,19-23-10,18-17-11,16-11-18,5 7-4,-2 13-4,-11 24-22,-17 27-32,-13 22-6,-6 21 10,-5 16-96,-2 14-112,-1 0-484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7:15.32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0 235,'0'0'26,"0"0"-26,0 0-9,0 0-36</inkml:trace>
  <inkml:trace contextRef="#ctx0" brushRef="#br0" timeOffset="79050">1807 692 107,'0'0'23,"0"0"-23,0 0 0,0 0 2,0 0-2,0 0 0,0 0-15,0 57-59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9:06.35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0 1629 884</inkml:trace>
  <inkml:trace contextRef="#ctx0" brushRef="#br0" timeOffset="30437">17266 0 387,'0'0'0,"0"0"-81,0 0 43,0 0 30,0 0 2,0 0 1,0 10-2,0-10-47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6:32.33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1893 483 592,'0'0'144,"0"0"-58,0 0 0,0 0 28,0 0-5,0 0-8,-4-75-33,-1 71-26,5 4 0,-4 0-12,1 0-7,-2 0-15,-4 15-6,-10 20-1,-6 20 1,-5 10-2,3 6 0,0-1 0,3-4-4,5-6-13,7-8-19,3-12-34,0-8-23,6-26-72,2-6-53,1 0-216</inkml:trace>
  <inkml:trace contextRef="#ctx0" brushRef="#br0" timeOffset="300">1514 550 164,'0'0'896,"0"0"-788,0 0-51,0 0-18,0 0-17,0 0-16,-19 10-4,50 10 24,11 6 13,6 10-5,4 1-17,2 2-16,-1 1 0,1-4-1,-6-6-32,1-7-48,-4-9-93,-8-6-146,-7-8-358</inkml:trace>
  <inkml:trace contextRef="#ctx0" brushRef="#br0" timeOffset="638">2341 699 737,'0'0'132,"0"0"-61,0 0 7,0 0 22,0 0-32,0 0-45,-9 0-12,9 0-3,-2 0-5,2 0-3,-1 3 0,-2 9 2,0 2-2,1-7 0,1 3 1,-1-6-1,1 1 0,1-4 1,-2-1-1,2 0 0,0 0 4,0 0 22,0 0-3,0 0-11,0 0 0,0 0-10,0 0 1,0 0-3,0 0 0,-2 0-1,2 0 1,0 0 0,-2 0 0,1 0-2,-1 0 3,-1 3-2,0-3 1,0 0 0,0 1-1,3-1-1,0 2 1,0-2 1,0 1 1,-3-1 0,3 0-1,0 0 0,0 0 2,0 0-2,0 0 0,0 0 0,14 0-2,14 0 2,12-8 2,12-11-1,11-2 1,13-7-1,8 1 3,7 0 0,-2 3-1,-2 6-2,-7 2-2,-11 2 5,-11 4-4,-13 4 9,-14 1-8,-13 3 0,-6 1-1,-10 1-2,-2 0-6,0-3-19,-6-1-9,-14-2-26,-1-6-68,-6-2 9,-1-2 59,-2-1 19,-4 0 32,-5-1 11,-3 0 1,-1 1 18,6 4 26,2-3 39,7 5 8,7 2 9,9 2-47,3 3-5,8 3-18,1 1-16,0 0-15,19 0-2,11 11 2,13 7 3,5 8-2,3 1-1,1 1 1,-6 2-1,-7 1 0,-9-2-3,-12 1 3,-9 5 0,-9 2 3,0 4-3,-24 2 0,-9 6 1,-9-3 1,1-5-1,3-7-1,8-9-38,11-9-61,12-13-154,7-3-130</inkml:trace>
  <inkml:trace contextRef="#ctx0" brushRef="#br0" timeOffset="153434">2344 817 153,'0'0'50,"0"0"-43,0 0 25,0 0 82,-51-86-30,45 67-28,0 0-23,0 0 1,2 4 7,-2-2 15,0 3-23,-3 1 0,4 2 13,1 2-6,-2 4 4,3-1-1,0 1 1,1 0-21,-1 4 5,2-6-4,-2 4-3,2 3 2,-1-3 8,2 3 10,-1 0-21,1 20-11,-3 18-9,-2 16 0,5 2 1,-3 3-1,3-11 1,0-3-1,0-12 1,-3-12-1,3-8 0,-2-6 1,1-7-1,-2 0 5,-3-11 1,-1-19-6,-2-13-1,-2-6 0,4-3 1,2-6 2,2-1 0,2 1-2,1 11 0,0 11 2,0 13-2,1 12 0,10 2 0,4 9-1,1 5-3,7 22 1,0 7 3,3 9 1,-3 2-1,-4 2 0,-3-8 0,-4-3-18,-3-8-27,1-6-27,-5-9 21,-1-3-21,-2-10-64,-2 0-159</inkml:trace>
  <inkml:trace contextRef="#ctx0" brushRef="#br0" timeOffset="154038">2344 817 884,'-185'-7'112,"182"7"-69,3 0-22,0 0-19,15-6-2,13-17-2,11-7 1,8-9-63,4-1-71,3 0-239</inkml:trace>
  <inkml:trace contextRef="#ctx0" brushRef="#br0" timeOffset="159032">24 263 680,'0'0'85,"0"0"-64,0 0 6,0 0 22,0 0-12,0 0-5,0 0-6,-24-1 1,24 1-2,0-3-2,0 3-1,0 0-7,0 0-11,0 0 9,0 0-11,0 0 7,0 0-6,0 0-3,0 0-1,0 0-1,21 0-6,13 0 8,17 0 24,10 0-5,12-7-17,3-7 3,5 2-5,-1 2 0,-3 0-4,-8 0-14,-13-3-15,-7 6 28,-10-3 2,-6 2 3,-11 4 0,-10 1 0,-6 2-17,-6 1-2,0-3-2,-3-3-36,-15-2-130,-3-5-185</inkml:trace>
  <inkml:trace contextRef="#ctx0" brushRef="#br0" timeOffset="159428">534 22 184,'0'0'553,"0"0"-438,0 0-42,-94-17-3,82 14-1,5 3 5,4 0-31,3 0-30,0 12-13,19 12-2,12 6 2,11-1 3,9 4 5,-2 0-5,0 3-1,-7 8-2,-6 1-1,-11 4-1,-14 3 1,-11 3-1,-6 5-1,-27-1-1,-10 4-41,-11-1-41,-6-6-27,1-6-46,2-10-128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6:30.83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878 45 670,'0'0'62,"0"0"9,0 0-71,-86-36 57,71 31 7,-1 3-11,-1 2-21,1 0-2,-4 0-5,-5 0 9,-5 2-21,-6 10-8,-8 8-2,-7 3 3,-6 5-5,0 9 3,-1 3 0,0 3 8,3 1 14,5 4 4,4 7-24,8 4 2,2 9-5,3 2 0,11 2-3,12-2 0,10 3 2,8 3 0,23 3-2,13-3 0,11-7 1,9-9 0,7-8-1,4-8-17,7-11-1,6-3 13,14-4 3,4-10 4,4-3 16,6-13 4,-8 0-19,-4-13 22,-10-9-1,-12-6-5,-7-5-11,-14 1-6,-10-5 7,-5-8 15,-6-6-2,-1-14-3,0-15 2,1-13 5,-1-13-3,1-2-14,-10-1 0,-13 7 1,-14 13-10,-3 14 2,-30 16-2,-17 14 0,-14 8-10,-19 10-13,-19 11-34,-16 10-45,-16 6-103,-17 0-174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9:19.20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5973 3473 851,'0'0'102,"31"-93"16,2 25-46,18-11-42,20-14-28,20-8 0,21-8-1,21-10 2,13-2 23,8 0 9,4 2 12,-4 15-3,-10 11-1,-7 15-37,-13 10 7,-19 15-3,-17 9 10,-24 9-20,-20 4 1,-19 8 2,-14 3-3,-9 5-4,-2 5 0,-13 3-27,-14 7-15,-4 0-3,-5 0 10,1 4 10,4 2 18,6-3 11,11-2 0,7-1 1,4 0 11,3 0 13,0 0 1,10 0-8,10 0-1,7 0-6,-1 8-2,-3 15-7,-8 11 0,-7 8 2,-8 10-1,0 9 0,-22-2-3,-11-4 0,-6-8-8,-5-10-19,-1-6-18,0-5-25,10-7-92,12-12-89,16-7-415</inkml:trace>
  <inkml:trace contextRef="#ctx0" brushRef="#br0" timeOffset="870">8570 1402 677,'0'0'140,"0"0"-59,0 0 0,0 0 1,0 0-45,-80-52-18,42 52 11,3 1 8,6 17-17,13 3-16,5 5-3,11 5-1,0 0-1,12 3 1,11 1-1,8 2 1,1-2 4,0 0-4,-2-2-2,-6-5-3,-8-3 4,-8-8 7,-8-3-7,0-2 7,-11-4 5,-11-1-1,-3-2-8,-4 0 1,1-3-4,1-2-9,6 0-30,2 0-48,10-14-76,9-12-77,3-5-407</inkml:trace>
  <inkml:trace contextRef="#ctx0" brushRef="#br0" timeOffset="1235">8900 1170 669,'0'0'350,"0"0"-234,0 0-44,0 0-13,0 0-15,0 0-18,52-19-6,-42 41 0,-8 10-3,-2 18-11,-2 12-2,-21 8-1,-3 5-1,-2 3-4,3-9 1,4-5-17,0-8-30,7-11-19,1-8-43,2-12-91,4-13-93</inkml:trace>
  <inkml:trace contextRef="#ctx0" brushRef="#br0" timeOffset="1482">8645 1612 856,'0'0'145,"0"0"-25,0 0-30,0 0-30,0 0-9,0 0-23,12-68-21,46 64-7,14 3 5,8 1-5,-4 0-12,-5 5-38,-10 5-28,-15-3-58,-12-1-2,-10-2 52,-12-3 51,-9-1 35,-3 0 7,0 0 74,-12 0-34,-1-3 9,4-1 5,3 0 8,4 3-15,0 1-24,2 0-18,0 11-10,0 13 8,0 6 3,0 2-2,0 4-6,0-4-2,0-3-2,0-3-1,0-10 0,0-7 1,0-4 1,-1-5 4,1 0 30,0-9 9,0-13-18,17-13-23,3-1 1,3-2-5,-2 0-1,1 4 1,-3 7 2,-4 7-2,-6 9-2,-4 4 0,-4 3-3,1 4 3,-1-1-4,1 1 1,1 0-8,-3-2 8,1 1-2,-1 1 7,0 0-1,0 0 3,0 0-1,0 0 1,0 0-2,0 0 1,-17 0 1,-5 3 3,-14 13-5,-4 8 0,5 2-1,5-2 0,12 1 0,6-3-3,9-3 2,3-2-4,1-3 0,17-4 1,5-3-3,4-3 5,-1-4-12,3 0-7,-1 0 0,-3-11 12,-6-2 10,-6-1-1,-4-1 5,-8 0-1,-1 2 0,2 5 14,-2 4-2,0 1 2,0 3-13,0 0-4,0 3-1,0 18-2,-11 3 3,2 6 0,-4 2 2,4-2-2,6-3-28,3-5-35,0-2-62,0-10-58,0-3 15,6-7-93,3 0-184</inkml:trace>
  <inkml:trace contextRef="#ctx0" brushRef="#br0" timeOffset="2313">9331 1766 503,'0'0'154,"0"0"-7,0 0-48,31-81-20,-20 74-10,1 3-23,1 4-10,1 0-22,2 9-9,-2 12 1,-1 5-4,-1 4 1,1 3-2,-4-5 1,0-6-1,-6-7 3,-3-7-2,0-6 12,0-2 20,-10-3 19,-10-20-40,5-8-10,4-7-3,5-5-3,6-2-16,3-3-22,20-2-56,12-5-61,9-5-43,6 4-85,2 2-101</inkml:trace>
  <inkml:trace contextRef="#ctx0" brushRef="#br0" timeOffset="2583">9864 1224 408,'0'0'293,"0"0"-207,0 0 19,0 0 13,0 0 28,0 0-49,72-42-46,-72 42-28,-7 21-11,-8 11 9,-4 13 5,1 15-14,-1 6-9,-4 8-3,7 0 0,0-5-8,3-8-42,5-8-30,5-9-51,-3-10-14,1-13 4,1-15-326</inkml:trace>
  <inkml:trace contextRef="#ctx0" brushRef="#br0" timeOffset="2825">9653 1640 861,'0'0'143,"0"0"-12,0 0-39,0 0-52,8-89-14,32 78-12,8 6 2,6 5 4,1 0 0,-2 8 6,-2 17-2,-2 8-23,-1 5 5,-6 1 4,-11-5-10,-10-3 0,-7-7-45,-8-7-50,0-5-86,-6-11-141</inkml:trace>
  <inkml:trace contextRef="#ctx0" brushRef="#br0" timeOffset="3051">10117 1569 519,'0'0'483,"0"0"-311,-46-97-77,31 78-37,8 8-30,4 3-23,3 7-5,7 1-74,22 0-45,11 7-76,8 8-54,5 5-399</inkml:trace>
  <inkml:trace contextRef="#ctx0" brushRef="#br0" timeOffset="3215">10715 1530 748,'0'0'123,"0"0"0,0 0-35,0-91 4,-26 76-42,-17 11-5,-14 4-20,-15 24-2,4 14 7,5 8-14,19 1 1,21 4-11,18 1-2,7-2-8,35-1 0,21-5 4,17-9 1,10-1 2,0-10 4,-10-4-5,-19-8 1,-20-9-3,-23-3-2,-13 0-23,-13 0-33,-23-3-74,-10 1-142,-9 2-117</inkml:trace>
  <inkml:trace contextRef="#ctx0" brushRef="#br0" timeOffset="4500">10732 1647 634,'0'0'69,"0"0"13,0-79-13,0 50-12,0-1 16,0 1-26,0 6 37,0 8-3,0 3-27,0 9-22,0 3-5,-3 19-27,-12 33-9,-10 24 9,-11 28 1,-7 16 0,-4 11 0,-2 5-2,1-11-24,2-11-46,6-27-20,4-18 7,2-28 47,0-20 34,1-13 3,0-8 6,3-22 47,10-26 6,12-20-1,8-10-28,25-13 9,29-5 10,25 0-4,22 0-26,17 16 9,-1 21-15,-1 23-9,-9 25-4,-13 11 0,-4 7-4,-19 21-9,-14 9-31,-20 4-50,-17 1-104,-20-4-118</inkml:trace>
  <inkml:trace contextRef="#ctx0" brushRef="#br0" timeOffset="5803">10234 1555 669,'0'0'132,"0"0"-74,0 0-36,0 0-14,0 0 4,0 0-2,0 0-2,22 64-3,-22-39-2,-3 1 0,-10-8 0,-1-2-1,1-6 3,4-6 2,4-1 8,2-3-9,3 0 3,0 0-7,12-11 2,12-9 0,1 0-4,2 0 2,-1 0-1,-2 6 18,-5 7 26,-8 3 12,-7 4-2,-2 0-28,-2 21-25,0 8 1,-2 11 2,-11 5-5,-4 2 0,4 4-60,-2-7-122,6-11-94</inkml:trace>
  <inkml:trace contextRef="#ctx0" brushRef="#br0" timeOffset="23576">5676 2446 319,'0'0'151,"0"0"-92,0 0-13,0 0 3,0 0-16,0 0-8,0 0 18,0 0-10,-63 0-14,57 0-11,-4 0 4,-1 0-9,-1 0 7,-1 0 11,-2 0-12,-1 0-3,-2 0 5,-3 1-4,-1 2 8,-1 1-3,-1-1-9,3 0 6,-2 0 3,1 0 0,-1 1-7,-1 0 10,3 0-3,3 2 8,-1-2-14,2 2-1,1 0 3,1-2-8,0 3 7,3-3-7,-1 0 0,1-1-1,-3 3 1,4-4 0,1 1 2,0 0-2,2 1 0,-1-4 3,0 2 2,-3-1-4,2 2 1,-7 0 0,2 1-2,-4 0 0,-1 1 0,0 0-1,-3 1 1,4-2 0,-2 2 0,2-2 4,4 0 6,-2-2-2,4 2-7,-3-1 0,2-2 1,-4 3-1,0-2-1,-1 0 0,-3 0-1,-1-1 2,-4 1-2,-1-1 1,-4 0 0,0 1 0,-4-1 3,-1 1-3,-1 2-6,-1-4 3,1 0-10,-2 0 13,4 0-1,3 0 4,2 0-1,4 0-2,0 0-2,3-2-5,0-2 4,2 1 1,1 2 2,1 0-1,3-1 1,-2 1 0,0-1-4,-2 2 2,2 0 0,-1 0-7,5 0 7,2 0 2,4 0 0,2-2 0,1 2 6,1-2-3,1 2 6,-4-2-5,-1 2-4,-7-2 0,-3 2-2,-2 0-8,-5-3 8,3 2 1,-3-5-3,-2 1 4,2 1 4,-2-3 0,1 1-3,0-1 2,-1 1 5,0 0 0,-2 3-7,-1 1 1,-1 2-2,4-2 0,0 2 1,2 0-1,4 0 0,-1 0-2,3 0 2,4 0-1,0 0 1,3 0 1,-1 0 1,1 0-2,-3 0 1,0 0-4,0 0 3,1 0-1,0 0 1,-1 0 1,0 0 0,-4 0-2,-4 0 1,-4-1 0,-4-1-1,-5-2 1,-4 1-1,-1 0-6,-2 2 4,0-3 1,0-2-9,1 2 11,3 1 0,2-1 0,3 3-1,3 1-4,4-3 4,3 2 0,5-1 1,8-1 1,3 2 9,4-2 3,2 2-2,0 1-11,1 0-5,-1 0-5,-2 0 2,2 0 3,0 0-3,0 0 8,0 0 0,-2 0 0,-1 0 0,-2 0 0,-3 0 0,0 0 2,-1 0-2,-3 0 0,0 0 0,-3 1-3,3 3 3,0-2 0,5-1 0,1-1-1,-1 2 1,5-2 9,4 0 4,-1 0-2,2 1-11,0 0-4,0 5-9,11 1 3,6 4-24,6 5-37,5-1-76,8 2-208</inkml:trace>
  <inkml:trace contextRef="#ctx0" brushRef="#br0" timeOffset="30378">2534 2468 461,'0'0'114,"0"0"-62,0 0-12,0 0 2,0 0-4,0 0-21,0 0-2,-81 0 9,78 0 6,0 0-6,2 0 15,1 0-20,0 0-9,0 0-6,0 0-4,0 0 1,0 0-1,0 0 0,0 0 15,0 0 18,0 3-3,0 3 22,0 1-12,0-3-4,0 1-11,0 2-9,0 4-3,3 4 5,3 8-10,6 11 3,-3 9-4,1 14-5,3 7 1,-2 3-3,-1 5 0,-1-7 0,-3-4-19,-3-8-11,0-6 0,-1-9 17,1-5 13,0-8-2,-1-7 1,0-4 0,-2-4 0,0-4-1,2-2-4,-2-1-2,0-3 7,0 0 2,0 0-1,0 0 3,0 0 10,0 0 7,0 0-13,0 0 4,0 0-4,1 0-2,-1 0-5,0 0-1,2 0 1,-2 0 0,0 0 0,0 0-5,0 0 3,0 0-4,0 1 6,3 2-1,0-1 1,3 2-3,4-1 3,3-2 2,4 1-1,2-1-1,2 2 0,-3-2 0,-2 4-12,0-1-9,-2-3-11,0 2-1,2-2 20,2-1 3,6 0-13,3 0-1,3 0 4,1 0 11,2 0 2,3 0 1,0 0 5,4 0 1,-3 0 0,2-1-2,-2-3 1,0-5-1,-2 5 2,0 1 0,1 0 3,3 3 28,3 0 2,-2 0-27,-1 0-3,3 0 2,1 0-3,2 0 5,2 0-5,3-1 4,-2 1 2,1-3-2,-3 2-6,0 1 1,-2 0-1,-1 0 5,-5 0-4,1 0 10,0 0-7,1 0 3,2 0-7,-1 0 0,3 0 2,0 0-2,0 0 3,-5 0-3,-3 0 2,-6 0-2,-4 0 2,0 0-2,-5 0 0,0 0 0,-1 0 0,0 0 0,2 0-4,5 0 4,1 0 2,5 0 0,3 0-4,3-2-1,3 1 3,-3 1 0,1-2 6,1 1-12,1 1 12,-1-4-7,3 1 1,0 0 0,2 2 4,2-1-3,2-1 1,2 2-1,2-1 5,2 0-6,3 0 1,-2 2 0,-5 0-1,-7 0-2,-11 0-2,-5 0 3,-6 4-3,0 1 4,-2-1 3,-1-3-1,0 4-1,-7-1-1,-2-4 1,-5 3 1,-5-3-2,1 0 1,-2 0 13,0 0 10,0 1-3,0-1-1,0 0 3,0 0-5,0 0 6,0 0-1,0 0-1,0 0-3,1 0-16,-1-4-3,0-5-40,0 1-57,-12-6-142,-17-7-223</inkml:trace>
  <inkml:trace contextRef="#ctx0" brushRef="#br0" timeOffset="33672">1008 0 447,'0'0'488,"0"0"-485,0 0-2,0 0 6,0 0 3,0 0-7,-75 47-1,23 12 4,-12 19 29,-8 14 27,-11 12 10,-8 3-32,-2 0-20,5-8-1,10-11-18,14-18 8,12-13-9,12-15 3,10-14 1,10-9-4,7-12-27,1-7-57,5 0-75,2-14 28,5-12 47,0-3 16,0-2 0,0-2 58,2 4 10,-2 2 47,0 5 27,0 7-31,-3 5 22,-3 7 10,-2 3 17,1 0-64,-2 18-22,-2 10 9,1 3 19,2 4 22,5-3-14,3-2-12,0-3-2,24-5 2,12-9-6,14-9 4,18-4-3,16-4-15,14-13-5,5 6-5,-1 6-32,-11 5-97,-13 13-179,-13 24-218</inkml:trace>
  <inkml:trace contextRef="#ctx0" brushRef="#br0" timeOffset="34637">2335 2426 429,'0'0'120,"0"0"-81,0 0 22,0 0 9,0 0-8,0 0-18,0 0-4,-82-45-4,68 38-2,-2-2-8,-1 2-9,-1-1-10,-6 2-1,-3-2-6,-1 1-2,-4-3 0,1 0 2,-2 0 0,-1-4 2,-5 0-4,-4-3-6,-1 0-10,-5 0 14,-3-1 4,-3-2 6,-3 4-5,4 1 7,6 1 11,2 1-19,4 0 1,2 1-3,4 0 3,3-2-1,5 1 15,1 0 18,1 0 11,1 2-14,0 1-10,1 1-19,4 1 3,3 2 2,6-1 3,1 3-2,6 1 0,-1 2-6,2-2 1,3 3-2,0 0 0,0 3-6,0 16-25,17 12 12,8 10-10,5 9-30,6 2-27,2 5-26,2-1-67,2-5-124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9:01.44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106 2177 763,'0'0'34,"0"0"-33,0 0-1,0 0 12,102-18 3,-65 9 6,9-4-4,5 0 35,10-6-1,7-2 9,7-2-14,5 0 5,3-3-16,-1 4-24,-4 4-7,-5 5-4,-12 0-35,-15 9-15,-13 1-8,-12 3-22,-12 0-42,-9 0-111,-6 0-239</inkml:trace>
  <inkml:trace contextRef="#ctx0" brushRef="#br0" timeOffset="607">342 2042 194,'0'0'267,"0"0"-236,0 0 5,0 0 12,0 0 36,0 0 1,-10-47-16,0 46-17,-4 1-7,-4 0-15,-8 15-3,-5 18-21,-9 19 6,0 12 10,-4 15-2,3 4 13,8-4 3,12-7-15,11-20-2,10-12-16,6-13-3,23-16-4,16-11 4,12-1 0,8-35 0,9-8-8,0-8-4,-2 2-1,-10 0 7,-8 11-9,-14 6 1,-11 12 5,-13 8 9,-7 8 0,-6 3 1,-3 2 27,0 2 7,0 20-26,-13 9-9,-5 10 1,-5 3 0,0-3-1,1-2 3,2-6 0,6-8 8,2-8 2,5-10-4,4-4 1,3-3-5,0-6-5,0-17 3,0-10-1,0-4-2,0-5 2,6 1-1,1-1-1,5-1 0,0 5 0,4 9 1,-1 9-1,2 10 0,-5 10-3,1 0-3,4 10 4,-1 14 2,4 8 0,-3 5 0,-2 0 0,3-5-22,-4-1-21,2-3-17,-1-4 2,1-7-36,-2-4-37,-3-10-81,-6-3-113</inkml:trace>
  <inkml:trace contextRef="#ctx0" brushRef="#br0" timeOffset="1296">536 2487 413,'0'0'647,"0"0"-627,0 0-20,0 0-2,0 0 2,0 0 22,87-23 8,-40-3-16,4-4-14,4-7-21,7-2-31,3-3-53,5 2-42,-7 0-143</inkml:trace>
  <inkml:trace contextRef="#ctx0" brushRef="#br0" timeOffset="1476">1249 2108 660,'0'0'165,"0"0"-109,0 0-34,0 0 20,0 0-2,122 9 22,-64-9 2,7-9-9,-1-4-23,-3 2-23,-7-3-9,-5 2 0,-8-2-1,-10-1 0,-9 4-22,-11-5-68,-11 2-5,0-1 10,-20 1 55,-8-3 31,-4 1 31,3 2 14,0 2 27,9 5 15,7 2-14,7 3-29,6 2-12,0 0-26,22 0-6,9 0 1,6 12 0,0 9 1,-2 9 0,-9 3-2,-10 3 0,-12 5 0,-4 4 0,-17 2 1,-15-2-2,-13-1 0,-10-4-14,-18 0-30,-17-2-98,-22-4-58,-20-4-140</inkml:trace>
  <inkml:trace contextRef="#ctx0" brushRef="#br0" timeOffset="13322">1254 2197 836,'0'0'34,"0"0"-13,0 0-6,79-103 12,-27 84-15,8 2-11,5 7-1,-2 4 0,-3 6 0,-11 0 0,-13 12-4,-14 6-6,-16 4-65,-6-2-2,-19 3 24,-20-3 45,-12-4 8,-5 1 68,-1-4 23,-2-3 17,7-7 19,10-3-43,11 0-37,12 0-6,14-16-17,5-11 8,27-8-24,21-6-6,15 5-1,7 6 0,1 10-2,-5 11 0,-11 9-7,-11 2-15,-16 22-4,-13 7-21,-15 5-5,-2 4-14,-28-2 11,-13-1 32,-9-7 24,-8-8 42,2-9 51,4-9-13,14-4-36,10 0-18,15-14-12,12-11-14,3-2-13,6-7-33,17-1-17,2-5-71,-1 4-98,-6-4-277</inkml:trace>
  <inkml:trace contextRef="#ctx0" brushRef="#br0" timeOffset="14908">2704 1679 188,'0'0'70,"0"0"-15,0 0-26,0 0 13,0 0-34,0 0-6,21-39-2,-21 36 10,0 2 35,0-1 17,0 0-22,0-1-19,0 1 0,0-2 11,0 3-27,1-3 28,2 1 37,-1 1 0,-1-3-9,4 2-3,-2 0-28,1-1 1,-2 1 4,-1 0-6,1 3 10,-2 0 2,0 0 4,0 0-11,0 0 5,0 0-7,-5 0-2,-13 0-17,-12 0-11,-11 7-1,-6 2 2,-6 5 8,-7-3 2,-3 1 2,-1 2-7,5-4-5,6-1-3,13-3-2,10-5-25,9-1-34,15 0-20,6-17-7,14-11-113,15-6-121,7 0-175</inkml:trace>
  <inkml:trace contextRef="#ctx0" brushRef="#br0" timeOffset="15318">2410 1414 479,'0'0'191,"0"0"-36,0 0-69,0 0 1,0 0 20,0 0-52,-31-23-54,-7 49 1,-5 7 2,-6 6 17,4 5 1,6 5-3,10 2 3,10 4 0,13-9-2,6 3-7,9-9-2,24-6-3,15-4-3,10-8-4,11-9 2,6-6-3,0-7-29,3 0-34,0-7-109,-5-13-140</inkml:trace>
  <inkml:trace contextRef="#ctx0" brushRef="#br0" timeOffset="16023">4254 1321 466,'0'0'52,"0"0"-3,0 0-16,0 0 13,0 0 9,0 0-1,-30-52 16,26 42-7,-2-1-13,1-1-3,-1 1-11,-3 0-20,2-1-7,-4 0-3,-2-1 1,-2 2-5,-4-3 3,-3-1 9,0 1 8,-3 0-1,1-1-2,2 1 2,4 0-6,-1 2 1,5 2-4,-1 2-4,0 2-8,-4-2 1,-5 0-2,0 2 1,-1-1 0,1 3 0,-1-2 0,-2-1 0,-3 0 0,0 0-2,0 2-2,2 0 4,-6 2-1,-1-2 0,-2 4 0,3 0 1,-1 1-2,2 0 2,0 0-1,1 0 1,0 1 0,1 6 1,3 2-7,1-4 6,2 4 0,-1-2 1,7 0 1,-1 3 0,3 0-2,1 5 0,2 5 0,0-2 1,-1 7-1,2 1 1,-1 2-1,0 2 1,0 0-1,2 1 0,2 0 3,4 4-1,1 2-2,4-2 3,1 3-3,0-2 1,0 0 1,0-3-1,3-2 1,7 1-1,2 1 1,4-3 0,1 3 0,4 0-2,3-6 1,-1-1 2,2 0-3,1-5 0,1-5 1,2 0-1,-1-5 1,2 1 0,-1-4-1,4 2 3,5 0-1,8 4 2,9 1-2,6 2 18,3-1-10,-1-3-6,-3-3-4,-6-3 8,4 0 0,-2 0 8,2-3-10,-1 3 4,-2-6-2,-7 1-7,0-2-1,-6 0 1,0-2 0,-2-9 4,-5-2 2,0-2 1,-5-3 2,-2-7-4,0-3 8,1-4-2,-1-8 9,-2-3 0,-3-10-3,0-3-3,-8-3 2,-5 2 3,-9 2-4,-1 6 3,-7-5-9,-20 2-8,-13 2 1,-8 1-3,-12 7-1,-5 3-5,-5-1-10,-9 1-26,-5 3-33,3 9-21,1 13-18,10 13-95,4 1-220</inkml:trace>
  <inkml:trace contextRef="#ctx0" brushRef="#br0" timeOffset="32454">3724 1094 162,'0'0'759,"0"0"-652,-91-36-22,82 18-20,9-6-35,0 0-10,17-4-20,14 0 3,6 1 2,7 3-10,1 4 7,2 7-5,1 4 4,-5 6-2,-7 3 1,-9 0-3,-12 3-24,-8 11-11,-7 1-6,-10 8 28,-21-6 16,-11 3 5,-7-1 8,-2-2 24,-3-3-5,3-2 1,8-8-11,9-1 13,8-3-11,14 0 0,7 0 5,5-9-5,0-9-3,22-2-18,11 0-3,7 1-1,6 3 0,3 6 0,-2 2-6,-4 6-10,-7 2 3,-12 0-8,-10 0-13,-10 2 9,-4 9-10,-16-1 30,-17 4 6,-8-1 18,-4-3 6,2-1-2,7-5 5,6 1-1,14-5-18,4 0 3,9 0-5,3 0-6,0 0-2,0 0-2,5 5 3,5 3-7,-3 3-13,-7 2-14,0 4-8,0-5 22,-16 1 19,-2-5 2,-1-1 1,5-4 1,4-3 5,5 0-2,4 0-5,-2 0-13,1 0-46,1-1-89,-2 1-143,0 0-372</inkml:trace>
  <inkml:trace contextRef="#ctx0" brushRef="#br0" timeOffset="33901">3086 1191 450,'0'0'12,"0"0"2,0 0 29,0 0 5,0 0 16,0 0 34,9 0 0,-6 0-10,-2 0-7,2 0-9,0 0-17,-3 0-12,0 0-13,0 0 6,-12 0-6,-16 2-24,-14 13-6,-10 8 3,-17-1 4,-8 4 10,-11-3-13,-3 0 7,4 0-8,11-6 11,13-5 20,14-2-15,15-4-6,7-2-9,12-4-4,6 0-2,8 0-33,1 0-45,13-6-80,14-9-88,4-7-174</inkml:trace>
  <inkml:trace contextRef="#ctx0" brushRef="#br0" timeOffset="34252">2555 1182 874,'0'0'74,"0"0"-32,0 0-1,0 0-29,-81 9-11,39 16 2,-6 4 18,1 1 39,5-3-11,9 2-19,12-6-2,12 0-4,9 4-13,3 0 5,27 3 16,15-4-16,15-3-13,5-3-3,4-5-12,-1-2-36,-6-6-29,-8 1-89,-7-2-56,-11 0-164</inkml:trace>
  <inkml:trace contextRef="#ctx0" brushRef="#br0" timeOffset="66702">2837 381 927,'0'0'267,"0"0"-207,0 0-43,0 0 4,0 0 7,0 0-10,62-21-5,-53 27 3,-4 18 2,-4 8 1,-1 11-2,0-1-7,0-3-8,0-6-1,-3-11 0,3-8-1,0-9 0,12-5 0,23-24 5,17-23 17,15-13-4,18-6-8,10 3-8,11 3 46,8 4-5,-3 1-31,-7 6-7,-12 4-5,-13 11 0,-13 7-2,-12 12-3,-11 5-14,-12 5-11,-9 5-29,-11 0-26,-10 0-81,-1 16-190,-12 0-399</inkml:trace>
  <inkml:trace contextRef="#ctx0" brushRef="#br0" timeOffset="69402">3146 1827 383,'0'0'510,"0"0"-388,0 0-17,0 0-10,0 0-33,0 0-13,10-11-11,-16 11-6,-12 0-20,-12 0-6,-13 0-6,-12 9 5,-17 0-1,-10 3-2,-11-1-1,5-1-1,13-1-14,13-2-7,20-3-9,10-4-58,9 0-107,13-10-63,10-11-77,3-9-89</inkml:trace>
  <inkml:trace contextRef="#ctx0" brushRef="#br0" timeOffset="69628">2619 1641 417,'0'0'236,"0"0"-96,0 0-42,0 0-23,50-83 1,-57 80-14,-18 3-21,-8 0-35,-10 10 7,-8 14 18,-12 6-18,-5 9 9,4-3-13,7 4 47,17 3-34,11-7-3,16 4-12,13-5 3,10 3 8,39 1 5,26-6-1,19-2-7,12-2-13,1-3-2,-4 4-6,-1-3 6,-11 1 2,-17-4-2,-14-7-12,-20-1-22,-14-2-29,-20-4-62,-6-6-154,-15-3-203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17:50.95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8 0 19,'0'0'47,"0"0"-44,0 0 4,-8 101-7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4:06.10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989 70 402,'0'0'0,"0"0"1,0 0 36,0 0 10,-83-22-33,61 16-3,-2-1 40,-1 1 34,4-1-63,-3 0 20,2 0 0,-2 4 5,3 0-43,-3 3-1,-3 0-3,-1 0 1,-2 6-2,0 5 1,-1 4 0,3-1 1,-2 2 6,-3 4-4,0 0 11,-1 6-13,-2 2 10,3 6-3,0 5 3,0 6-6,-2 3 1,2 2-3,0 2 0,2 2 0,1-3-1,3 5 1,6-1-1,3-2 1,6-3-1,5-1-4,-2-5 2,9-1-1,0 0 2,0-2 1,0 0 0,0-2-1,3 2 0,3 3 0,-2 0-1,2-1 1,-1 3 7,1-2-8,4 5 0,-4 3 0,5 2 1,-2-2-1,1-4 0,-1-6 0,3-2 4,1-5-4,-1-4 12,3 0-11,-1-3 6,3 1-3,0 0-3,5-1 2,-1 1 1,0-1 0,0 0-2,0-1-2,-3-2 0,3 2 1,2 0-1,4 1 2,-1 0-1,8-2-1,-1-2 0,-2-3 0,-1-5 3,1-3-3,2 0 2,1-4-1,4 1-1,-2-6 4,-2-1 0,-4-1-2,0-2-1,-8 0 6,-4 0-2,-6 0 3,-5-2 0,1-4-4,-1 0 6,2-5 7,2-2-4,0-1-3,0-3-2,3-1-8,0 0 7,3-2-7,1-5 1,-1 3-2,-3 3 1,5-1-1,-5 1 1,-1 2 1,1 1 0,-5-6-1,1 2 0,-4-2 0,0-1 6,0-2-5,2-2-1,-4 2 1,0 1-1,-2 0 2,1-1 1,-2 0-1,-1 0 0,0-2 0,0 0-2,0-1 2,0 0-2,0-2 2,0-2 0,0-1 1,0 1 6,0-3-9,0 3 5,0 0-3,0 2-1,0 1 8,0-3-9,0 2 3,0-1 1,0-2-3,0 1 7,0-2 4,-1 0-6,-4-4 2,-3-3-2,-3-2-2,2 0 2,-3-4-5,0-2 3,0-3 11,2 1 0,-1-2-5,1-3-1,-5 3 8,3-2-12,-3-2-3,-3 1 5,-1 2-2,-3 3-5,-3 12-7,-6 11-12,-12 16-22,-12 12-120,-11 18-34,-7 9-167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20:24.80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400 2006 732,'0'0'48,"0"0"-6,0 0 15,0 0 6,0 0-20,0 0 4,0-13-12,0 13-3,0 0-18,0 0-14,0 0-1,9 0-2,5 0-1,5 13 2,6 6 2,3 7 2,8 2 0,3 2 5,7-1-2,5 5-4,1-2 1,5 2-1,0 2 7,0-4 6,4 1-4,0-1 6,2-1-3,-2 0 8,-1-3-11,-4 2-9,1 0 2,-1-2 2,2 0-4,5 1 10,3-3-10,-2 1 3,2-3-3,-7 2 1,1-6 0,0 2 0,-4-2 0,1-3-1,-1-1 1,-4 1-1,0-1 1,-3 1 0,0-2-1,-1 2-1,-5-1-1,-1 2 1,1-1 4,-1-1-3,-1-1-1,0-1 0,-4 0 2,-1 0-3,0-2 2,0-1 1,5-2-1,1-4-2,7 0 3,0-5-1,-3 0 1,-3 0-2,-6 0 0,-3 0 0,-6 0 0,-5 0-2,-3-2 0,-4 2 4,0-1-2,1-4 0,4 3 1,1-1 0,3-3 2,0 0 1,0-1-1,2 0 0,-4 0 3,3-2-2,-1 3 0,-2-3-2,0-1-1,3 2 4,5-3 2,2-4-6,6 0 4,1-1 6,2 1-11,3-3-1,1 1 1,3-1 5,2 0-4,1-3 2,1 3-3,3-2 1,7 1-2,3 0 1,2-2 0,-4 0 3,-3-4-3,-3 0-5,3-1 5,0-4 0,-2-1 2,-2 0-2,-1-1 3,-2 2-3,-1 0 0,-4-1 0,1-1 2,4-5-2,0 1 9,2-4-6,-1-2-1,-1-1 7,-3-1 0,-2 1-8,0-6 7,-1 3-8,-2-4 5,-2-2 2,0-3-7,-5-1 4,0-1-4,3 1 0,2-1 1,3 2-2,0-1 0,-3-4 1,-3-1 0,-5 2 3,-1 2-3,-3 5 1,-3 2 5,-4 4-6,-4-2 0,0 3 0,-2-3 0,-1 0 1,2 0 4,-3-2-5,-2 3 1,-1-1 1,-1-1-4,-1 0 4,0-2-1,-1-1-1,-1 1 1,0 2-1,1 0 1,5 5-1,-1 1 0,1 4 2,-2 0 0,-2 7-2,-3 3 8,-5 0-4,1 4 13,-4 4-9,2 1-7,1 4-1,-3 5 6,1 1-1,-1 6 3,1 0 0,-1 2 0,3 1 3,-4-2-6,0 3-3,0 0-2,0 0-2,0 0 2,0 0-2,0 0 2,0 0-6,0 0-14,0 0-15,0 0-34,0 0-56,0 4-155,0 3-200</inkml:trace>
  <inkml:trace contextRef="#ctx0" brushRef="#br0" timeOffset="9181">2877 3294 135,'183'-127'386,"-172"117"-386,-3 2-5,-2 1-62,-4 3-158</inkml:trace>
  <inkml:trace contextRef="#ctx0" brushRef="#br0" timeOffset="9390">2959 3239 241,'0'0'441,"0"0"-399,0 0 5,-60 118 6,30-54-17,-11 11-15,-3 10-14,-2 4-5,6-3-2,5-5-12,10-13-42,10-17-28,9-19-42,6-18-33,0-14-97</inkml:trace>
  <inkml:trace contextRef="#ctx0" brushRef="#br0" timeOffset="9682">3120 3232 882,'0'0'46,"0"0"-46,0 0 3,-99 130-1,53-60 1,-2 5-3,-1 4 0,-1 0-8,2-3-106,2-5-322</inkml:trace>
  <inkml:trace contextRef="#ctx0" brushRef="#br0" timeOffset="11280">6367 113 566,'0'0'160,"0"0"-74,0 0-35,0 0-2,0 0-31,0 0-16,1-8-2,-1 8-5,0 0 5,0 0 5,0 0 1,0 0-4,0 0-2,0 0-3,0 0 3,-3 0-4,-5-2 4,-1-2 4,2 0 15,3 0 17,2 0 9,-1 1-6,2-3-13,1 3-5,0 1-18,0 2-3,0 0-12,4 0-4,2 0 4,-2 0 10,-1 0-7,-3 1-29,0 0-5,0 1 30,0-2 9,-8 0 4,-7 0 0,-2 0 0,5-3-2,3-5 0,5-5-11,4-3-65,0 3-73,0 5-67,7 1 38,4 7 42,-4 0-18,2 0 156,-4 0 35,-2 0 48,-3 0-43,3 0-2,-3 0-23,0 0 6,0 0 27,0 0 4,0 0 4,0 0 22,0 0-17,0 0 19,0 0 4,0 0-19,0 0-15,-3 0-35,-5 0-15,-10 0-3,-4 5 3,-2 5 0,-5 3 0,-2-1 2,-2-1 0,-4 0 1,-8-1-1,-8 1 1,-8 0-3,-13 1 1,-6-4-2,-12 2 2,-10-1 2,-8-4-2,-11 4 40,-3-1-11,-9 1-25,-1-2 7,1 0 10,3-2 2,3 2 15,8-3-8,4 1-18,3 2-7,4-3-5,3 3-1,9-4 0,11-1 0,11-1-1,2-1 0,4 1-2,-1 1-2,3-1 3,3 4-8,7-5 4,5 1 5,14-1 1,12 0-1,9 0 2,11 0-2,2 0 4,3 0-3,0 0 1,0 0 0,0 0-1,0 0-1,0 0 0,0 0-2,0 0-5,0 0-1,0 0-17,-3 1 7,0 4 19,-3-3 0,-3 5 2,-3 0-2,0 2-3,-6-1 3,1-1 1,4 0-1,1-2 0,5 0 3,1 2-2,-1 1-2,2 0 1,0-1 0,2 0 3,0 0-3,-1 4 0,2 2-3,-2 2 6,1 10-5,0 3 2,0 10 0,-1 6 4,-2 5-4,-2 7 0,-1 7 2,2 0 0,4 3-1,0 3 7,1 1 3,1 3-2,-5 2-5,0 2 5,1 1-9,2-1 0,0-3 1,3-3 2,0-4-3,0-2 3,0 0-3,0-3 2,0 0-2,3-3 0,-1-2-2,-2-3 2,0-4 0,0 1 1,0-4-1,0 2 0,-2-1-1,-2-4 1,1 1 2,0-1-2,0 1 0,3 0 0,-3 2-1,3-1 1,0 6 0,0-1 0,0 0 0,0 0 1,0-1-2,0 4 2,3 4-2,0 3-1,-2-1 2,1-2 1,-2-1-1,0-4 0,0-3 0,0-4 2,1 0-2,4-4 0,3-2 0,-1 0-3,2-4 6,-2-1-4,-4-1 1,3-2-7,-4-2 6,2-2-1,-3-2-6,1-3 6,-1-2 2,-1 2 0,0-3 3,0 1-3,2-1 0,0 0 0,-1-2-1,4-2-2,-2 0 2,0 3-5,1-4 6,-1 4 0,1 0 0,1 4 0,-2-1 1,0 0 0,3 0-1,3-4 0,9 1 0,10-3-1,14-4 2,16-3 1,21-9 4,18 0-12,18 0 5,6-21-59,-2-11-166</inkml:trace>
  <inkml:trace contextRef="#ctx0" brushRef="#br0" timeOffset="13500">3231 493 736,'0'0'29,"0"0"-17,0 0-12,0 0-1,0 0 1,0 0-8,33 35 8,23-25 35,24-5-5,32-3-2,29 2 3,33-2-12,28 3-11,27 5 8,19 3-9,3 7-6,-8 5 6,-15 3-6,-30 4 16,-29-4-17,-33-2-1,-41-1-27,-23-8 20,-23-2 5,-21-3 3,-14 0-1,-14 1 0,-5 1-15,-31 2-19,-20 3-79,-18-4-173</inkml:trace>
  <inkml:trace contextRef="#ctx0" brushRef="#br0" timeOffset="13918">2861 1280 789,'0'0'212,"0"0"-193,0 0-19,0 0-34,0 0 28,0 0 6,119 57 7,-24-39 7,28 1 6,29 0 12,31 5-15,25 6 0,23 4-6,16 5 0,10 7 3,-3 1-11,-8 8 3,-14 1-1,-22-6-5,-23 1 5,-29-10-3,-34-3-1,-31-6-1,-32-3-1,-30-4-13,-29-5-29,-12 2-61,-43 0 26,-29 2-29,-25-3-59,-17 1-64</inkml:trace>
  <inkml:trace contextRef="#ctx0" brushRef="#br0" timeOffset="14323">3098 2470 824,'0'0'14,"0"0"-14,0 0-24,0 0 24,137 61 12,-52-46 6,25 3 44,23 6 3,18 5-8,19 7-12,12 5-2,4 3-29,5 3-5,-7-3-9,-11 1 0,-11-5 0,-15 0 0,-13-3-1,-25-4 1,-18-3-2,-27-2 1,-25-2-34,-21-1-5,-18-1-8,-17 1-31,-36 1-34,-29-6-221</inkml:trace>
  <inkml:trace contextRef="#ctx0" brushRef="#br0" timeOffset="14684">3123 3671 1033,'0'0'76,"0"0"-76,0 0-27,94 26 27,-24-23 7,17-1-6,11-1 9,15 2-10,8 2 0,3 3-2,3 3 0,-3 5-18,-3 6-108,-11 2-27,-15 3-65,-18 3 21,-19 3-88</inkml:trace>
  <inkml:trace contextRef="#ctx0" brushRef="#br0" timeOffset="14909">3952 4304 912,'0'0'122,"0"0"-118,0 0 19,102 17-23,10-17 28,31-14-8,29-11-18,20-6 7,14-5 1,10 1-4,1-5-4,-9 1-2,-12-6-90,-26-10-150,-22-10-413</inkml:trace>
  <inkml:trace contextRef="#ctx0" brushRef="#br0" timeOffset="15502">6107 100 861,'0'0'64,"0"0"-64,0 0-26,0 0 26,49 125 13,-20-33 17,-6 34 10,-3 40-4,-10 39 2,-8 44 15,-2 30-10,0 21-30,-2 4-6,2-13-6,0-23 1,21-30-1,9-33 6,3-41-7,1-26 7,-4-26 0,-7-21 11,-4-16-9,-8-18-4,-5-15 7,-6-11-10,0-4 3,0-5-5,0 1 0,-7 0-2,-2-1 0,3 5-4,-3 3-19,1 5-14,0 0-82,-6-3-67,-3-12-171</inkml:trace>
  <inkml:trace contextRef="#ctx0" brushRef="#br0" timeOffset="16244">1873 4946 408,'0'0'507,"0"0"-419,0 0-1,0 0 0,0 0-53,0 0-29,-100 82-2,59-6 13,-9 17 7,-10 15-2,-10 6 0,-11 3-6,1-1-10,4-6-5,10-14 5,13-13-1,4-11-4,11-14-6,8-14 1,4-17-16,12-16-18,8-11-9,6-13-56,0-32-137,9-23-367</inkml:trace>
  <inkml:trace contextRef="#ctx0" brushRef="#br0" timeOffset="16551">918 5100 1005,'0'0'76,"0"0"-7,0 0-7,0 0-39,0 0-21,-8 106 6,77-40 6,27 11 10,25 0 2,26 7-1,13 5 15,4 5-16,-8 2-2,-17 5-7,-16-5-12,-21-11 1,-24-16-4,-23-27 5,-22-20-1,-18-9-4,-9-11 0,-6-2 2,0 0 1,-7-7-3,-10-7-36,-2 0-49,1 1-50,0 0-141,4 1-276</inkml:trace>
  <inkml:trace contextRef="#ctx0" brushRef="#br0" timeOffset="17460">1465 5392 820,'0'0'1,"121"12"15,-52 24 33,-8 21-22,-15 13-16,-19 9-11,-18 3-5,-9-6-30,-18-4 26,-19-8 7,-15-14 2,-15-10 6,-11-14 46,-15-11-22,-9-12-4,-4-3 4,2-14-6,19-14 81,26-8-13,29-9-25,30-2-31,14 1-36,36 6-11,17 16-17,8 19 9,-2 5-5,-3 24 6,-5 13 8,-4 5-5,-12 0-20,-15-4-19,-15-7 11,-19-5 27,-7-9 16,-29-7 34,-10-8 45,-6-2-53,0 0-23,4-18-1,7-7-2,7-5-21,13-5-79,14-2-33,7-1-92,0-4-159</inkml:trace>
  <inkml:trace contextRef="#ctx0" brushRef="#br0" timeOffset="20460">4045 3275 754,'0'0'102,"0"0"6,0 0-7,0 0 18,0 0-47,0 0-28,0 0 3,6-76-13,-6 76-25,0 6-9,21 21-15,25 8 13,24 9-2,24-1 3,15-1-12,0-2-47,-8-1-23,-10-1-87,-9-6 46,-8-2 52,-6-6-26,-8-6-89,-13-7-4</inkml:trace>
  <inkml:trace contextRef="#ctx0" brushRef="#br0" timeOffset="20827">5161 2728 868,'0'0'152,"0"0"-152,0 0-27,0 0 20,0 0 5,83 81 2,-38-35-23,3 6-16,7 1-30,-2-6-80,-7-10-221</inkml:trace>
  <inkml:trace contextRef="#ctx0" brushRef="#br0" timeOffset="27492">4779 371 1021,'0'0'33,"0"0"-5,0 0 37,0 0-6,0 0-37,0 0-22,-101-4-9,-5 80 4,-59 40 10,-50 46-5,-53 59 8,-53 55-4,-44 50-3,-28 34 8,-5 11 16,9-1-8,24-16 6,33-21 23,38-38-30,46-38-6,50-41-7,40-40 3,31-35 0,30-35-6,24-33-4,25-31-12,24-31-48,23-22-28,4-55-144,29-43-366</inkml:trace>
  <inkml:trace contextRef="#ctx0" brushRef="#br0" timeOffset="27890">0 796 1184,'0'0'26,"0"0"-26,0 0-10,0 0-18,82 184 28,5-26 6,37 46 10,42 45 7,54 41 18,49 38-28,54 27-2,50 15 9,36 11 4,27-10 3,13-14 2,-6-18-5,-10-29-6,-22-31 6,-36-28 0,-36-31-9,-43-36-1,-47-25 5,-41-31 4,-39-28-14,-46-17-3,-36-18-6,-38-22-27,-29-15-59,-20-17-49,-45-11-132,-27-26-285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20:28.7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2459 907 268,'0'0'30,"0"0"34,0 0-18,0 0-38,0 0-8,0 0-29,-12-6 26,9 6 0,2 0-16,-1 0-7,1 0 14,1 0 1,0 0-8,0 0-165</inkml:trace>
  <inkml:trace contextRef="#ctx0" brushRef="#br0" timeOffset="1929">2482 873 62,'0'0'514,"0"0"-395,0 0-65,0 0-23,0 0-13,0 0-16,27-11-2,-24 11-2,-3 0 2,3 3 3,-3 5 0,0-2 15,0 1-2,0-1 24,-3-2-9,-5 0-4,-1-3-9,-3-1 11,5 0-6,2 0 27,2 0-2,3-7 11,0-5-20,0-4-8,0-2-4,12 1-21,6-3-4,3 6 0,5 1-2,-3 8-5,3 2 5,-6 3-1,-6 0-7,-3 4 2,-10 10-1,-1 7 2,0 2 1,-12-1 2,-9 0 0,-3-7 0,-1-4 2,1-2 0,3-7 1,9-2 0,3 0-1,5 0 11,4 0 2,0-4-2,0-7-7,7-1-3,7 2-1,2 3-6,-3 1 5,-3 5 1,-3 1 0,-4 0-4,-3 0-2,0 0-3,0 0 5,0 0-4,-3 0-51,-14 0-95,-9 1-110</inkml:trace>
  <inkml:trace contextRef="#ctx0" brushRef="#br0" timeOffset="2836">233 178 243,'0'0'216,"0"0"-147,0 0-9,0 0 10,7-79 18,-5 62-29,0-2-8,1 3 13,0 1 3,0 2-33,0 2 30,0 6-7,-2 2-13,-1 3-21,0 0-20,0 8-3,0 29-17,-4 28 14,-14 26 3,-2 22 2,-5 15 0,-2 9 0,-1-5-2,-2-11-31,3-16-27,6-22 0,3-18 44,5-16-5,4-12-16,2-12-23,4-8-43,-2-8-72,0-6-169</inkml:trace>
  <inkml:trace contextRef="#ctx0" brushRef="#br0" timeOffset="3293">858 281 757,'0'0'88,"0"0"-55,0 0 17,0 0 6,0 0-44,0 0-10,0 0-2,-50 141 6,20-55 9,-6 25 17,-5 24 0,-9 28-30,-8 13 1,-3-1 4,1-10 9,11-21 16,10-25-29,9-22 8,5-23-4,8-19 3,6-16-8,5-16-2,4-11-6,2-12-93,0-8-73,6-32-126</inkml:trace>
  <inkml:trace contextRef="#ctx0" brushRef="#br0" timeOffset="3653">1537 663 936,'0'0'197,"0"0"-181,0 0-16,0 0-5,0 0-9,0 0 14,-49 93-2,12-34 2,-8 16 0,-3 20 5,-2 13-4,0 12-1,0 4-1,0-4-31,5-11-35,5-17 28,9-18-15,10-21-32,5-17-38,5-17-155</inkml:trace>
  <inkml:trace contextRef="#ctx0" brushRef="#br0" timeOffset="3967">1952 657 1048,'0'0'33,"0"0"-27,0 0-4,0 0-2,0 0 8,-42 162 41,-7-47 10,-12 18-31,-5 15-18,-3 12-10,-2 3 0,9-14-69,7-15-164,11-29-261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20:26.93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 0 353,'0'0'134,"0"0"-96,0 0 24,0 0 82,0 0-41,0 0-19,-4 2-15,4-2 4,0 0-10,0 0-24,0 1-27,0 4-2,4 3-6,10 3 14,10 2 3,12-2 15,13 0-12,21-1 16,16-5-23,24-4-5,20-1-2,14 0 5,14-9-7,-1-2 3,-9 1-1,-15 5-7,-23 2-3,-26-1-2,-25 4 2,-22 0-7,-23 0 0,-14-2-13,-11 1-27,-32 1 11,-24 0-98,-24-2-175,-18 0-488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20:33.78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0 238,'0'0'215,"0"0"-215,0 0-23,0 0-38,0 0-141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4:20:18.71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1085 152 760,'0'0'110,"0"0"-87,0 0 14,0 0 31,26-83 2,-21 67 9,-2 1-22,-1 2-8,-1 2-8,-1 4 6,2 1-15,-1 5-18,-1 1-10,2 0-4,-2 0 0,0 0 0,0 9-14,3 21 5,5 29 6,0 29 1,-7 33 2,-1 28 0,0 19 1,0 11 6,2 3-5,13-10-1,1-7-1,5-15-2,0-15 2,0-9 2,1-10-1,-4-6-1,2-8 3,-4-3-2,-1-4 5,0-5-6,0-7 2,-3-4 0,1-8 0,-1-6-2,-2-2 1,-2-1-1,-4-1 0,-4-3 1,0 0 1,0-4-2,0-2 0,0 1 0,-6 1 0,-4 1 1,3 3 0,1-2 2,3-4-3,-2-5-5,3-8 5,-1-5 0,0-2 1,-1 0-1,0 1 0,-1 0 0,-1 4 0,0-1 3,-2 0-3,0 2-4,-1-3 2,0-1-8,-1-2 10,-1-10 2,3-4-2,4-8 0,0-3 0,4-3-3,0-2-7,0-1 9,0-1 1,0 0-1,0 3 0,0-3 0,0 3 0,5 0 0,14-2-2,9 2 3,12-3 0,17 0 1,19 0-1,18 0 2,16-13-2,13-3 2,12-1-2,10-1 3,15 2-4,8-3 2,13-1 0,8 2-1,10-4-2,1 2 2,7-2 1,2 2 0,-3-2 5,1 1-3,-7-3-3,-3 1 13,-12 7-3,-6 2-2,-12 2 11,-7 7 0,-8 0-13,-15 5 0,-12 0-5,-20 0 3,-14 0-4,-15 0-1,-20 5 0,-21-1 0,-17-1-12,-15-3-26,-3 0-1,-31-5-4,-20-16-15,-27-11-101,-22-11-138,-22-6-306</inkml:trace>
  <inkml:trace contextRef="#ctx0" brushRef="#br0" timeOffset="2512">0 1731 969,'0'0'89,"0"0"-19,0 0 16,0 0-26,0 0-34,0 0-26,0 0-4,4 0 4,20 0 0,6 0-3,3 0 1,1 0-25,4-7-48,2-7-96,5-7-51,-3-10-214</inkml:trace>
  <inkml:trace contextRef="#ctx0" brushRef="#br0" timeOffset="2752">564 1110 1087,'0'0'125,"0"0"-74,0 0-22,0 0-3,0 0-24,0 0-2,6 27-9,-1 10 7,-1 11 2,-1 3 0,3 1-4,0-1-48,1-3-49,2-3-90,-4-7-16,-5-9-211</inkml:trace>
  <inkml:trace contextRef="#ctx0" brushRef="#br0" timeOffset="2960">427 1710 820,'0'0'164,"0"0"-110,0 0-18,0 0-17,0 0 15,120-59-13,-55 31-11,2 3-10,-6 7-18,-13 8-175,-17 10-146</inkml:trace>
  <inkml:trace contextRef="#ctx0" brushRef="#br0" timeOffset="3180">528 1963 722,'0'0'153,"0"0"-135,0 0 6,0 0-4,0 0-5,66 104-5,-57-71-5,-2-1-1,-5-3-4,-2-4 0,0-8 10,0-6 35,-2-7 25,-4-4 25,0 0-19,-1-2-12,1-18-44,4-13-1,2-3-12,0-10-5,20-7-4,10-4 1,4 2 0,3 9-6,-3 12-46,-4 17-70,-7 14-90,-8 3-6,-9 8-266</inkml:trace>
  <inkml:trace contextRef="#ctx0" brushRef="#br0" timeOffset="3495">828 2132 566,'0'0'89,"0"0"-8,0 0 0,0 0-20,0 0-7,1 95-30,-8-69 5,-5 1 3,2-5-5,0-3 7,2-9-22,3-3-1,4-6-5,-1-1 17,2 0 19,0-15 1,0-12-24,0-8-10,11-3 10,5-3 12,4 0-3,1 2 9,-1 6-3,0 6-12,-4 9 3,-4 5-8,-3 7-12,-2 6-5,3 0-10,-1 19-2,1 9 7,-4 10 4,-6 5-9,0 4-45,0-3-51,-2-4-87,-8-6-116</inkml:trace>
  <inkml:trace contextRef="#ctx0" brushRef="#br0" timeOffset="3871">721 2329 1014,'0'0'201,"0"0"-130,0 0-40,0 0-21,0 0-10,119-100-13,-55 81-45,7 6-75,4 13-104,5 0-290</inkml:trace>
  <inkml:trace contextRef="#ctx0" brushRef="#br0" timeOffset="4387">3924 4304 462,'0'0'508,"0"0"-375,0 0-41,0 0-30,0 0-15,0 0-18,-39-44-14,12 69-10,-7 18-5,-7 12 3,-5 5-1,6 3-2,0-4-4,1-9-39,8-5-48,4-11-109,3-15-34,3-11-283</inkml:trace>
  <inkml:trace contextRef="#ctx0" brushRef="#br0" timeOffset="4602">3468 4482 993,'0'0'167,"0"0"-110,0 0-11,0 0 1,0 0-21,98-26-12,-58 40 3,5 6-17,4 4-1,-4 1-72,0 2-86,-10-5-132,-5-3-228</inkml:trace>
  <inkml:trace contextRef="#ctx0" brushRef="#br0" timeOffset="4798">3994 4681 963,'0'0'96,"0"0"-70,0 0-24,0 0 10,0 0 6,-7 105 0,7-75-7,0-4-9,0-5 3,0-8-4,0-7 3,0-4-2,0-2 8,0 0 29,-3-17 0,0-8-8,1-5 3,2-4 3,0-5-9,0-4-9,19-1-7,1 5 9,5 7-14,2 9 5,-2 10-4,1 10-7,1 3-1,0 9-2,-2 15-8,-1 8-7,-8 3-11,-2 4-36,-10 0-56,-4-1-137,-3-1-187</inkml:trace>
  <inkml:trace contextRef="#ctx0" brushRef="#br0" timeOffset="5144">3838 4961 967,'0'0'260,"0"0"-177,0 0-65,0 0-10,105-100-5,-24 54-3,14 5-30,2 7-4,-3 5-6,-6 12 24,-7-3-185,-20-9-275,-23-8 151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6:59.96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0 0 677</inkml:trace>
  <inkml:trace contextRef="#ctx0" brushRef="#br0" timeOffset="3988">522 944 588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8:20.21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12 0 472,'0'0'46,"0"0"-46,0 0 0,0 0 1,0 0-1,0 0 2,0 0-3,0 0 2,4 31 13,-4-29 14,0 2 6,0-4 4,0 1-29,0 1-9,-2 2-12,2 2-34,-4-1 4,3 1-20,-2-1 1,0-2 32,1 0-1,1-2-63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39:12.70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6139 588 130,'0'0'19,"82"27"-12,-40-15-7,-2-2-25,-6-4 3,-8-4 22,-5 0 33,1 0 58,-1 0-79,2 3-9,0-3 3,3 3-5,2-5 14,6 0-15,5 0 0,4 1 0,-1 0-37,3-1-42,-2 0 20,-1 0 59,1-2 68,-4-12 14,-2-5-28,-2 1 18,-4-2 25,2 0-9,8 5-88,3 2-5,2 5-47,-4-2-88</inkml:trace>
  <inkml:trace contextRef="#ctx0" brushRef="#br0" timeOffset="344">7443 475 266,'0'0'26,"0"0"18,0 0-10,0 0 64,0 0-54,0 0-1,-40-85-43,7 69 6,-9-3 16,-10 0-15,-6-2 10,-5 3-17,-2-3 3,-6 0-3,-2-2 6,-7 4 0,-7-3-12,-7 2 33,-6-2-27,-7-5 0,2 2 5,-5-2 37,-4 3-13,-5 7-29,-3 4 0,1 6 7,0 4-7,5 3 13,-2 0-13,6 0-8,-3 3-1,-3 6 9,-2-1-6,-6 4 6,-5 1 5,-2 4-5,-1 3-33,-2 0 32,-1 3 1,4 2-39,-3-2 26,5 2 8,3-3-5,-2 1 0,-3 3 18,-1-2-8,4-1 14,-6 0-14,1 1-4,2 2 4,-3 0 9,-3 5-9,-5 2-22,-10 3 17,0 1-16,-1 0 15,4-3-26,5-2 12,6-2 40,10-2-6,0-1 18,5 1-30,-2 0 9,6-4-11,14 0 0,13-1 0,13-5 22,20-1 26,3 1-48,7 2 2,6-1-7,1 2 8,8-1-3,3 2 0,8 1-8,1 2 2,1 3 3,-1-1-9,5-3-10,4-5 13,2-7 9,10-1 2,0-4-2,3 5 0,0 2-6,3 0 1,10 5-5,4 0 5,2-1 5,6 4 1,8-1-1,6-1-2,16 0 1,11-4 1,10 0 0,9-2 9,6-1-8,0 3 3,3 1-4,6 3 0,-3-1 0,1-1 0,-2 0 2,1-4-2,0-4 0,6-1-2,9-4 2,7-3 5,11 1-1,3-3 0,4 0-1,0 0 5,2 0 5,-9 0-8,-5 1-5,-1 2 3,-2 1-3,-1 2 3,7-3-3,-4 1-14,0 0 14,-3 4 7,-3 2-3,-8 3-4,-7-2 0,-3 2 0,3-2 3,-2 1 0,-1-2-3,-1-4-3,-5 3 2,0-4 1,0 4-10,-3-1 10,-6 1 1,-3-2 3,-6 2-1,0-7-1,-3 0-2,-1-2 0,2 0 0,-5 0 2,6 0-2,-2 0 0,-5 0 0,1 1 0,-2 4-1,0-3-2,-1 1 3,-2 0 0,-1-2 3,-4 2-3,2-3 0,1 0 2,0 0-1,1-4 3,6-6 2,-4-1-6,3-4 2,1 1-2,0 0 3,1 2 9,-5 3-11,-7 2-1,-9-1 0,-7-4 0,1 1 0,-1-6 10,0 2 1,2-1-7,3 1-4,3-1 2,4 2-9,0-2 10,1 2-3,-3 2 5,-7 1-2,-1-1-3,-5 4 1,-1-5-3,3-3 4,4-5-2,4 0 0,2-6 3,-2-1-3,-1-1 0,-2-1 3,-2 0-2,-1-2-2,0 0-1,-1 3 2,1-2 4,-1 1-1,-2 2 3,-1 0-2,-6-1 0,-5 3-2,-4-2-1,-6-1 5,-2-2 19,-7-4 14,-1 1-11,-5-4-19,-3 1-8,0 5-1,0 0-28,-11-4-27,-23 1-74,-12-15-116</inkml:trace>
  <inkml:trace contextRef="#ctx0" brushRef="#br0" timeOffset="34405">16074 2204 655,'0'0'56,"0"0"-22,0 0-29,0 0-5,0 0-13,108-23-88,-42 7-184</inkml:trace>
  <inkml:trace contextRef="#ctx0" brushRef="#br0" timeOffset="-206891.73">24580 1550 908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6:24.63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17 423 852,'0'0'45,"0"0"-45,0 0 0,0 0 0,0 0 3,25 82-1,-19-52-1,0-4-1,0-9 5,0-5-4,4-11 1,8-1 0,10-16 21,17-24 16,12-17-25,12-5-9,1-3-3,0 8-1,-11 8 32,-12 11 2,-16 10 0,-12 13 4,-11 6-21,-8 8-13,0 1-5,0 0-2,0 0-58,-11 11-100,-8 7-121</inkml:trace>
  <inkml:trace contextRef="#ctx0" brushRef="#br0" timeOffset="61348">0 349 349,'0'0'0,"0"0"0,0 0-15,0 0-20,0 0 15,0 0 20,51-26 0,-51 26 78,0 0 20,0 0-29,0 0-7,-3 0 44,3 0-4,0 0-56,0 0-46,0 4-3,0 13 3,8 4 0,2 4 0,0 1 2,1-6 2,-1-5 0,2-5-3,1-7 4,1-3 10,8-4 25,8-26 6,15-12-15,15-17-23,10-9-7,6 0-2,-6 2-44,-7 12 12,-13 14-29,-9 15-91,-13 17-1,-6 8-27</inkml:trace>
  <inkml:trace contextRef="#ctx0" brushRef="#br0" timeOffset="116306">54 604 726,'0'0'58,"0"0"-58,0 0-5,0 0 5,0 0 1,0 0 8,13 108 4,-4-81 12,2-6 3,4-6-8,-3-8 23,4-7 5,2 0 26,12-16 28,10-22-34,9-14-38,8-12-14,6-5-10,-2-2-5,-6 7 4,-3 13-5,-13 13 0,-5 12-9,-7 14-16,-3 12-20,-6 0-46,0 29-20,-6 19-5,-9 14-109,-3 19-417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7:26.88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782 651 430,'0'0'10,"0"0"44,0 0-21,0 0-4,0 0 8,91 61 27,-72-77 56,4-15-59,7-10-43,4-2-18,6-6-39,2 3-90,4-1-63,-1 1-49</inkml:trace>
  <inkml:trace contextRef="#ctx0" brushRef="#br0" timeOffset="54778">776 548 441,'0'0'375,"0"0"-326,0 0-34,0 0-5,0 0-9,0 0 16,18 53 11,-6-28-14,-3-4 13,-3-1-3,1-7-4,1-6-1,-4-1-4,1-6 16,-1 0 8,6-7 10,4-14-2,7-7-16,7-8-24,5-1-7,4 3-16,2 4-79,-4 6-71,-6 7-100,-8 7-184</inkml:trace>
  <inkml:trace contextRef="#ctx0" brushRef="#br0" timeOffset="61334">18 256 217,'0'0'135,"0"0"-67,0 0-26,0 0 10,0 0 11,0 0 6,0 0-36,-3-71-18,0 63 25,2-1-1,-1 2-1,1 3-13,-1-2-2,2 4-17,-1 2 9,-1-2 16,2 2-18,-3 0 1,3 0-10,0 0-4,0 0-3,0 0 1,0 0-7,0 0 1,17 0 7,8 0-1,12 0-4,9 0 5,11 0-47,3-3-22,0-5-26,5 3 35,1-1 21,1 0 27,9-2 13,6-1 18,0-4-8,6-1-10,2 0 1,5 2-1,-1-1 0,-7 3-25,-5 4-26,-6 4 21,-9 0 18,-6 2 12,-7 0-4,-3 0 4,-5 0 2,-4 0 6,-2 0-8,-4 0 0,-2 0 0,-7 0-20,-3 0-11,-5 0 5,-7 0 17,-2 0 2,-5 0 3,-2 0 3,-3 0-15,0 0 14,0 2 2,0 2-1,0-3-15,0 1-109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4:26.34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28171 0 767</inkml:trace>
  <inkml:trace contextRef="#ctx0" brushRef="#br0" timeOffset="6213">28591 2022 939</inkml:trace>
  <inkml:trace contextRef="#ctx0" brushRef="#br0" timeOffset="14757">30717 2001 482,'0'0'139,"0"0"46,0 0-94,0 0-24,0 0-45,0 0-22,-86 34-2,39 27 2,-7 16 5,0 12 4,1 3-6,8-7-3,11-8-14,12-12-95,14-19-243</inkml:trace>
  <inkml:trace contextRef="#ctx0" brushRef="#br0" timeOffset="50771">29083 1624 170,'0'0'68,"0"0"-68,0 0-38,0 0-50,0 0-24,0 0 112,19 0 0,-19-1 0</inkml:trace>
  <inkml:trace contextRef="#ctx0" brushRef="#br0" timeOffset="55856">31124 4407 819,'0'0'89,"0"0"-55,0 0-34,0 0-6,0 0-55,0 0-111,0 0-187</inkml:trace>
  <inkml:trace contextRef="#ctx0" brushRef="#br0" timeOffset="96235">6729 9464 338,'0'0'44,"0"0"-43,0 0-1,0 0 0,0 0 25,0 0 17,0 0 3,-16 17-9,16-17 15,0 0 22,0 0-18,0 0 11,0 0-21,0-5-38,0-1-7,0-2 3,0 1-4,0 0 1,0 1 0,0 3-2,0 0 1,0 3 1,0 0-2,0 0-1,0 0-10,0 0-25,0 0 0,0 2 20,0 2-8,0-1 11,0 0 1,-2 1 7,1-4 5,-1 0 2,2 0 6,-1 0 17,1 0 8,0-6-27,0-1 14,0 0 2,0 3 12,0 1-6,0 1-2,0 2-5,0 0-13,0 0-6,0 0-6,0 3 2,0 9 4,0-4 0,0 2 0,0-4-2,0-1 4,0-2-4,0-2 2,1 1-2,-1-2-1,2 0-2,-2 0 5,1 0 1,1 0 5,-1-6-4,1-1 14,-1 3-1,-1 1 4,0 3-5,0 0-14,3 0-2,0 0-14,3 16 9,1 3 0,1 7-34,-2 4-22,0 4-49,1 2-23,-1 1-113</inkml:trace>
  <inkml:trace contextRef="#ctx0" brushRef="#br0" timeOffset="96909">6799 9950 502,'0'0'79,"0"0"10,0 0-20,0 0-39,0 0-19,0 0-11,8 11 0,-7-7 0,4 4-56,-1-1-110,1 1-236</inkml:trace>
  <inkml:trace contextRef="#ctx0" brushRef="#br0" timeOffset="97121">6849 10252 266,'0'0'0</inkml:trace>
  <inkml:trace contextRef="#ctx0" brushRef="#br0" timeOffset="119302">4511 9792 586,'0'0'125,"0"0"-78,0 0 11,0 0-8,0 0 15,0 0-30,0-34 28,0 31-9,0 1-1,0 1-14,0 1-24,0 0-2,0 0-13,0 0-8,1 6-9,6 12 12,1 4 5,-2 3 4,6-1-3,-2-6 1,-1-4-1,-1-4-1,4-7 1,-2-3-1,5 0 1,3-11 3,12-18 6,7-10 0,9-6-4,2-2-4,3-1-1,-9 12-1,-11 6 0,-10 9 1,-12 12 2,-5 5-3,-4 4 6,0 0-2,0 0-4,0 0-10,0 0-46,-4 7-98,-8 6-50,-7-3-309</inkml:trace>
  <inkml:trace contextRef="#ctx0" brushRef="#br0" timeOffset="126247">3870 8484 531,'0'0'71,"0"0"-27,0 0 10,0 0 25,0 0-32,0 0-10,0 0-16,2-36 16,-2 33-15,0 2 10,0 1-9,0 0-13,0 0-10,-9 0-3,-1 0-7,-4 10 4,-4 4 6,-2 5 0,-6 6 0,-11 10 2,-8 8-1,-15 5-1,-13 5 1,-12 5 0,-12 3 2,-13 5 1,-14 6 0,-9 7 1,-10 2 9,0-1 4,4-1 5,3-6-8,8-2-5,10-4 1,8-6-8,8-6-3,11-8 0,9-5 0,9-9 0,12-7 0,10-5 5,12-8-5,11-7 0,12-2 0,10-4-4,6 0-28,0 0-81,19-3-69,8-9-179</inkml:trace>
  <inkml:trace contextRef="#ctx0" brushRef="#br0" timeOffset="127118">4054 9567 487,'0'0'58,"0"0"-38,0 0 10,0 0 33,0 0-22,0 0-6,1-3-9,-1 2 7,-3-2 12,-5 3-23,-3 0-7,-1 0-2,-4 0-8,-3 0-5,-1 7 1,-4 0 3,0 2-4,-1-1 0,-1-1 0,-5 3 0,0-2 2,-6 3-2,-4 1 0,-6 2 2,-7 2-2,-6-1 1,-1 0-1,6-1 4,3-4 1,5 2 13,3-1 4,0-1-18,-2 2-2,0-2-2,-2-2 2,0 1-1,-1 1-1,0-2 8,-8 2-8,-1 1 3,-2 2-2,-4-1-1,-2 3-1,2-1 1,3 0 0,3 0 1,6 0-1,4-3 0,3 1 0,5-4 0,4-1 0,5-2 1,2-3-1,1 0 0,1-1 1,-1-1-1,1 0 2,-3 0-2,2 0 0,-2 0-3,-1 0 2,1 0 1,3 0 0,3-1-1,2 1 0,-2 0 1,3 0-1,0 0 1,3 0 0,3 0 0,-1 0 1,2 0-1,1-2 3,4 0-3,0-3 1,6 2 11,-4-1-9,4 1-1,-2-1-1,1 0 0,1 1-1,-2 2 0,2-4 2,0 4-2,-4-1 0,1 1 9,3-2 2,-3 2-10,3-2 9,0 0 9,-1 2 17,1-2-17,1 1 9,2 2-9,0 0-9,0 0-4,-1 0-6,1 0 0,-2 0-3,-1 0-1,2 0-11,-1 0-5,1 0-18,-1 0-34,-1 0-19,3 0-75,-3 0-126</inkml:trace>
  <inkml:trace contextRef="#ctx0" brushRef="#br0" timeOffset="128071">1670 9724 646,'0'0'130,"0"0"-58,0 0-15,0 0 6,0 0-15,0 0-20,-3-5-28,-6 5-1,-9 9-5,-3 12 1,-7 5 4,-9 4 2,-2 2-1,-5 2 2,3-3-2,2-6 1,9-4-1,8-8 15,8-7-14,8-3 3,5-3 2,1 0 11,0 0 17,0 0 6,0 0-6,0 0-22,0 0 0,0-3-2,0 0-9,0-1 5,0 0-2,4 1 3,4 0-5,8 0-1,8 3 0,16 0-1,11 0 1,12 0-1,4 16 0,-2 3-2,-5 4-55,1-4-114,-7 0 12,-6-10-122</inkml:trace>
  <inkml:trace contextRef="#ctx0" brushRef="#br0" timeOffset="132060">32 10180 590,'0'0'168,"0"0"-76,0 0-18,0 0 40,0 0-67,0 0 13,0 0-21,0-37-11,0 37-12,0 0-7,0 0-9,0 17-18,6 17 8,7 16 10,2 6 2,1 4-2,-2 1 0,4-4 4,-5-8-2,-2-8-2,2-10-4,-2-6-4,-4-6-19,0-7-17,-2-6-30,-2-3-19,3-3-62,-3-4-214</inkml:trace>
  <inkml:trace contextRef="#ctx0" brushRef="#br0" timeOffset="132404">41 10170 762,'0'0'83,"0"0"-18,0 0-15,0 0 23,0 0-25,-36-88-11,36 77-29,0-1-6,6-1 1,10 3-6,1 6 1,5 4 1,2 0-6,1 21 0,-2 8-3,-2 7 5,-4-1 5,-3 0 0,-8-4-6,1 1-1,-7-3 3,0 2-1,-13-3 5,-5-5 1,-6-1 3,3-3-4,-1-5 0,2-4 0,4-6-3,4-4-5,3 0-2,5-4-27,1-16-77,3-3-193</inkml:trace>
  <inkml:trace contextRef="#ctx0" brushRef="#br0" timeOffset="132802">302 10133 893,'0'0'126,"0"0"-91,0 0 11,0 0-32,0 0-14,0 0-18,46 31 16,-31 3 2,0 2 2,-2-1-1,-4-3 0,-1-3 1,-2-8-1,-2-3-1,-1-4 1,0-7-1,-3-4 0,0 0 1,0-3 3,0 0 17,0-17 29,-6-7-22,-7-14-21,1-5 7,-3-2-5,6-3 3,0 2-8,3 0 0,6 1-3,0 2 1,0 0-2,9 4 0,3 5-3,7 10-5,-5 10-30,2 6-67,-2 8-47,-1 0 17,-7 15-90,-3 10-262</inkml:trace>
  <inkml:trace contextRef="#ctx0" brushRef="#br0" timeOffset="133190">302 10133 610</inkml:trace>
  <inkml:trace contextRef="#ctx0" brushRef="#br0" timeOffset="133215">302 10133 610,'-27'201'192,"27"-201"-137,6-14-43,13-9 48,4-8-19,7-3-41,5-4-23,1 1 3,-3 0-42,-2 6-79,-11 4-282</inkml:trace>
  <inkml:trace contextRef="#ctx0" brushRef="#br0" timeOffset="133357">606 9987 687,'0'0'99,"0"0"-77,0 0-18,0 0 1,0 0 16,0 0-2,39 102 14,-30-62-6,1-2-5,-2-1-9,-4-3-6,-2-6-5,-2-6 3,0-7-5,0-10 13,0 0-2,0-5-3,0 0 21,0-10 72,-6-15-53,-6-7-41,3-7-1,0-8 15,3-8-10,-1-6 0,4-3-11,3 3 1,0 4 1,0 7-2,10 10 0,2 7 0,6 7 0,-2 7 0,-1 5 0,0 6 0,-3 8 0,0 0-6,-3 8-8,-3 18-6,-3 6 9,-3 5 5,0 1 1,-3 0 5,-12-1 0,-3-4-1,0-6 2,-3-1 0,2-9 9,1-5 13,3-3-1,3-2 6,3-6-1,2-1-1,4 0 5,3 0-11,0 0 2,0 0-2,0 0-8,0 0-12,0 3-5,13 13-14,23 11 19,16 8 4,12 3-2,11-3 0,7-4-2,3-4 1,-9-3 5,-10-7-3,-19-2-3,-17-3-1,-12-5-1,-6 0 2,-6-1-1,-1-3-4,-4 1-15,-1-3-5,0-1-14,0 2-29,0-2-132,0 0-191</inkml:trace>
  <inkml:trace contextRef="#ctx0" brushRef="#br0" timeOffset="140216">148 11121 645,'0'0'61,"0"0"-43,0 0 23,0 0 19,0 0-38,0 0 11,0 0 14,-55-5-5,49 5 1,6 0 9,0 0 5,0-3-10,0 1-9,0-6-15,18-15-21,25-16-1,26-24 9,26-21 1,23-16 4,9-6 2,-3 9-1,-17 16 6,-23 23-18,-29 20-2,-16 17 1,-23 12-4,-8 9 1,-8 0-14,-14 5-29,-20 23-78,-20 11-190,-4 7-482</inkml:trace>
  <inkml:trace contextRef="#ctx0" brushRef="#br0" timeOffset="140892">281 11265 772,'0'0'71,"0"0"-7,0 0-20,0 0 9,0 0-30,0 0-23,21-26-14,-8 45 14,5 1 3,-1 4 7,-1 1-7,2-4 2,1 1 3,-4-7-5,-3-7 4,-1-1 7,-4-7 16,-4 0 11,1 0 15,1-16-5,4-18-5,3-10-27,-2-8-18,-1 1-1,-1 0-32,-1 9-59,-1 11-52,-4 11-95,-2 14-162</inkml:trace>
  <inkml:trace contextRef="#ctx0" brushRef="#br0" timeOffset="141237">427 11601 736,'0'0'124,"0"0"-87,0 0-7,0 0 38,0 0-4,54-116-38,-30 78-16,0 7-10,-7 10 0,-9 14-69,-5 7-163,-3 5-100</inkml:trace>
  <inkml:trace contextRef="#ctx0" brushRef="#br0" timeOffset="141409">427 11601 249,'105'84'319,"-95"-65"-243,-1 2-49,3-4-5,0 1 34,-5 0-28,-1 0 4,-3-1-5,-3-5-4,0-5 10,0-2 2,0-5 23,0 0 22,0 0 4,0 0-20,0-5-20,-3-10-22,-3-6-5,-1-9 6,1-9-7,3-11-7,3-2 3,0-6-4,0-2-8,15 4 0,0 10-1,4 6-4,-5 12-46,-4 11-35,-1 11-61,-3 6-28,-3 9-31,-3 19-115</inkml:trace>
  <inkml:trace contextRef="#ctx0" brushRef="#br0" timeOffset="141744">626 11682 397,'0'0'162,"0"0"-61,0 0 16,0 0-34,0 0-27,0 0-20,38-33-22,-32 33-14,2 7 1,1 11 6,-3 9 1,4 1-6,-1 0 1,-3-2 2,0-6-3,1-2-1,-5-7-1,4-5 0,-6-5 2,0-1-2,0 0 11,0-12 7,3-15 10,-3-9-13,0-6 10,3-6 13,3-1-12,0 6-2,0 7-4,-2 10-3,1 12 7,-2 7-2,0 4-2,-3 3-20,3 0-8,4 3-11,2 18 14,2 12 2,2 3 3,-4 4-8,3-6-24,0-2-32,-2-8-34,-2-1-8,-5-5-42,0-4-59,-3-2 56,0-8-44</inkml:trace>
  <inkml:trace contextRef="#ctx0" brushRef="#br0" timeOffset="142166">775 11780 646,'0'0'162,"0"0"-77,0 0-4,0 0-22,-33-90-16,33 66 7,6-1-32,12 3-8,-3 8 5,1 10-15,1 4 0,-4 5-8,2 18 5,4 4 3,-2-3 4,2-3-3,2-5 4,6-8-5,1-6 0,2-2-10,-3-10 10,0-19 3,-3-6 4,-5-9-7,-7-3 2,-6 1 4,-6 3 0,0 0-1,-27 6 4,-10 8 11,-13 15-8,-3 11-12,2 3-4,5 13-25,6 11-72,7-1-55,6-3-134</inkml:trace>
  <inkml:trace contextRef="#ctx0" brushRef="#br0" timeOffset="145196">6062 10314 212,'0'0'0,"0"0"-95</inkml:trace>
  <inkml:trace contextRef="#ctx0" brushRef="#br0" timeOffset="145299">6062 10314 100,'-6'41'158,"6"-41"-83,-4 0-5,4 0-13,0 0-41,0 0 10,0 0 24,0 0 11,-3-4-17,3 1 1,0-1 16,0-3-8,0 2-22,0 0-18,0-2 1,0 1 4,7-1-7,5 1-7,2 2-3,-1 4 0,-1 0-1,1 0-2,-2 16-4,-2 2 5,-2 6 1,1-2 0,-5 2 0,-3-4-8,0 0-9,0-3 8,-5-3 6,-8-1-1,2-3 1,-1-5 2,1-2 1,-3-3 0,4 0 18,2 0 10,4-7 6,2-9-5,2-6-9,0-1-11,0 2 2,9 3-3,4 1-3,1 8 2,1 2-4,0 7-3,-6 0-7,4 4 3,-5 12-3,-5 2-6,-3 2-8,0 3-4,0-4 4,-8 0-1,-8-3 17,4-4 4,-3-6 0,3-3 2,3-3 4,4 0 1,4-9 17,-1-9-23,2-1-3,0 1-10,0 2-29,3 5-33,2 7-17,-5 0-65,0 4-75</inkml:trace>
  <inkml:trace contextRef="#ctx0" brushRef="#br0" timeOffset="146724">6056 9273 371,'0'0'95,"0"0"-29,0 0-8,0 0-6,0 0-16,0 0-27,-4 0-9,4 0 1,-3 0 10,0 0 21,1-2 0,-2 2 3,-5 0-19,-3 0-16,0 0-4,-2 0-10,0 0-11,0 5-7,-2-3-10,1 3 20,-3-3 20,7 0 0,-5 0 1,4 0 2,-4 2 1,4-3 0,-4-1-2,-1 0-1,4 0 1,-2 0-1,0 0 1,3 0 0,0 0 0,-3 0 0,3 0 0,-4 0 0,-1 2 0,-5 2-27,-2 0 12,-1 2-7,-1-3 12,2 1 10,-4 0 0,6-1 1,-2-2 3,7-1-1,3 0-3,0 2 17,3-1-17,-2 1-16,1 1 5,-1 2 1,-2 0-9,-6 2 11,3 0 6,-3 0 4,-1-3-1,0 0 1,0 2 2,2-3 2,-4 1-4,6 3-2,-3-3 0,-3 1-9,3 4-2,-3-3-4,-1 2-29,3-1 22,-5 1 8,4-3 2,-4 1 6,-1-2-3,3-2-5,-2 0 14,3 0 0,3 2-2,2-3 2,-2 2 10,0-2-7,-1 2-3,-2 1-2,3-2 1,-3-1 0,3 1 2,-4-1-2,4 0-2,-6 2 2,-1 1 0,-7 2 1,-5 0 6,-5 2-5,-4 2 6,1-1 1,-2-1 14,2-2-9,0 0 16,5-4-16,3 0-5,5-2-8,4 0 0,11 0 3,1 0 5,3-2-5,2-6-1,2 0-2,-4-1 1,4-1 7,-7 2 7,-7 0-4,0 4-10,-6 1 20,1 2 5,-2-1-17,3 2 1,-1 0-7,-2 0 6,5-2-2,-2-3 0,9 0 3,0-2 10,5 1-5,7-1-15,6 0-6,3-3-71,0-2-59</inkml:trace>
  <inkml:trace contextRef="#ctx0" brushRef="#br0" timeOffset="148008">3832 9274 371,'0'0'51,"0"0"0,0 0 11,0 0-24,0 0-15,0 0-6,-36-10-6,30 10 2,0 0 20,1 0 19,2 0 12,2 0-29,1 0-11,0 0-17,0 0-7,4 0 0,18 0 0,13 0 26,16 0 4,18 0-10,14-1 3,13-8-11,6-4-5,6 1-4,2-3-3,-4 3 0,-4 2 1,-1 6-1,-10 3 0,-15 1-41,-13 0-32,-8 0 13,-8 0-3,-6 1-26,-8 0-72,-8-1-138</inkml:trace>
  <inkml:trace contextRef="#ctx0" brushRef="#br0" timeOffset="148736">4091 9753 326,'0'0'43,"0"0"-43,0 0-1,0 0-21,0 0-67,0 0 63,-22-19-77</inkml:trace>
  <inkml:trace contextRef="#ctx0" brushRef="#br0" timeOffset="170172">4357 9762 495,'0'0'182,"0"0"-125,0 0-11,0 0 14,0 0-11,0 0 0,0 0-10,-12-32 17,12 29-1,0 2 9,0-1-30,0 2-21,0 0-9,0 0-4,0 0-3,0 0 1,0 0-8,12 13 10,7 3 0,-1 2 3,5 2-3,-1-5 2,0-1 0,-2-6-2,1-4 2,-2-4-1,2 0-1,3-18 8,7-13 8,7-10 0,5-9-10,2-4-6,1 0-28,-6 8-52,-1 12-39,-9 17-54,-11 17-155</inkml:trace>
  <inkml:trace contextRef="#ctx0" brushRef="#br0" timeOffset="186146">30469 2659 247,'0'0'45,"0"0"-45,0 0-17,0 0-16,0 0-10,0 0-59</inkml:trace>
  <inkml:trace contextRef="#ctx0" brushRef="#br0" timeOffset="214084">411 8484 522,'0'0'96,"0"0"-83,0 0 23,0 0 34,0 0-27,0 0-20,3 3 7,19-12 40,8-11 18,9-8-23,16-13-18,9-11-18,12-13 3,8-5-7,2 3 5,-2 9-20,-14 16-9,-13 14-1,-23 12-9,-13 12-17,-17 4-31,-4 10-108,-12 18 40,-19 7-59,-12 6-406</inkml:trace>
  <inkml:trace contextRef="#ctx0" brushRef="#br0" timeOffset="214390">575 8798 738,'0'0'125,"0"0"-122,0 0 76,91-93 17,-42 34-39,14-9-13,8-2-2,10-3-7,7 9-12,-9 8-13,-18 13-5,-19 15-4,-18 14 0,-14 8 0,-7 5-1,-3 1-5,0 0-3,0 0-34,0 1-63,-6 13-4,-7 4-7,-8 1-59,-1-1-275</inkml:trace>
  <inkml:trace contextRef="#ctx0" brushRef="#br0" timeOffset="-33187.73">4427 10014 602,'0'0'345,"0"0"-321,0 0-24,0 0 7,0 0 1,0 0 0,0 0-8,0 0 2,0 49 3,6-13 13,8-5-3,2-4-1,2-8 4,12-15 1,13-4 27,21-41 14,27-35-14,18-31-20,15-18-17,8-4-4,-5 5-5,-6 13 2,-15 13 5,-13 18 8,-22 22-3,-20 21-12,-18 17 3,-12 8 6,-12 8-9,-6 3-2,-2 1-3,-1 0 1,0 0 0,0 0-2,0 0 6,0 0 1,0 4 1,0-1 0,0 1-1,0 0 0,0 1-1,0 0-1,0 1 1,0 0 1,0 1 1,-3-3-1,0 3 0,0-3-1,0 0 0,2 3-17,-1 2-83,-1-1-111,-7-4-204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4:25.41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3982 1001 590,'0'0'89,"0"0"-78,0 0 56,0 0-33,0 0 5,0 0-17,0 0-19,0 0 4,22 7-5,-11 6 2,-1 2-4,-1 5-2,-2 3 2,1 1 2,-3-1-2,-1-3 1,-2-4-1,-2-3 0,0-3-1,0-6 1,0-3 0,0-1 0,0 0 1,0 0 21,0 0 37,0 0 1,0-3 2,0-11-17,1-3-37,3-4 3,-1 1-1,2-2-9,1 4 5,0 2 3,0 2-4,3 4-2,0 0 1,0 4-2,4 5-2,-1 0-1,3 1 0,0 0-5,3 4 0,-3 11-1,1 5 4,-1 1 1,-3 2 0,-3-4 1,-3 3 0,-3-5-1,-3-3-2,0 0-27,0-1 5,0-5-5,0 0-7,-6-2-20,3-2-19,1-4-106,2 0-231</inkml:trace>
  <inkml:trace contextRef="#ctx0" brushRef="#br0" timeOffset="569">4468 1032 835,'0'0'33,"0"0"-21,0 0 18,0 0-30,0 0-1,0 0 1,-27 50 3,14-27-2,4 0 1,3-2-1,1-1-1,5-6 4,0-4-4,0-3 0,0-3 2,0-4 1,7 0 4,-1 0 15,0 0 14,2 0 2,-2-3 7,-3-1-17,-1-3-4,-2 2-10,0-4 11,0 2-15,0-1 0,0-4-7,-9 1-3,2-1-27,2-4-68,1 5-29,2-2-96,2 4-356</inkml:trace>
  <inkml:trace contextRef="#ctx0" brushRef="#br0" timeOffset="939">4468 1032 767,'36'24'36,"-27"-23"-34,6 9 4,1 3 14,2 7-13,0 1-2,-1 3-1,-4 2-3,-1-4-1,-3-3 0,-5-4 0,-2-10 0,-1 0 0,-1-5 5,0 0 26,0 0 52,0 0 19,0-5 10,0-10-81,0-8-24,0-2-7,0-3-13,15-1-27,0 4-65,4 5-43,0 6-55,-5 8-264</inkml:trace>
  <inkml:trace contextRef="#ctx0" brushRef="#br0" timeOffset="1199">4752 1092 340,'0'0'222,"0"0"-222,0 0 0,0 0 21,0 0-5,0 0-4,19 80-1,-19-69 2,0-1 7,0-3-8,0-4 0,0-1 11,1-2-3,-1 0 7,2 0 40,-1 0-2,1 0 12,4 0-10,0-8-32,0-4-27,6 0-6,-5 1 11,4 1-5,1 4-1,-3 3-7,4 3-9,0 0 8,3 2-13,-3 12 2,0 2-3,-1 1-15,-4-1 14,-2-3 2,-2-3 7,-2-6 2,-2-2 2,3-2 3,-3 0 6,3 0 26,4-3 53,5-14-7,4-7-76,2 0 4,5 3-6,-7 4 2,-1 7-3,-9 6 1,-4 4 0,-2 0-8,1 1-18,2 13 3,3 6 18,1 0-14,2 0-13,4-1-9,4-3-33,4-6-5,3-6-43,6-4-24,1 0 58,5-1 34,-9-12 54,-3 0 9,-7 0 63,-9 2 49,-6 1 12,-2 3-72,0 0 24,-5 2-52,-7 3-10,0 2-13,0 0-6,1 0-4,4 0-1,3 4-6,4 2 3,0-3-5,0 0-3,3-2 1,13-1 11,2 0 6,6 0 2,-3 0-4,-3 0 1,-3 0-4,-6 0-1,-3 0-1,0 0 0,1 2 0,2 0 1,0 3 0,4-5 0,1 0 1,5 0-2,2-13-1,5-11-15,0-9 2,0-6-15,-4-1 10,-2-5 16,-1 0 4,-1-3 16,-3 4 47,-5 9-40,-4 8 28,-6 13-4,0 5 36,0 8-36,0 1-16,0 8-31,-12 24-16,0 10 13,1 9 1,11 1-2,0 2 2,19-2-39,8-3-126,4-8-85,5-12-222</inkml:trace>
  <inkml:trace contextRef="#ctx0" brushRef="#br0" timeOffset="2417">6351 898 939,'0'0'91,"0"0"7,0 0-79,0 0-19,0 0-5,0 0-7,37 23 4,-24 7-1,-5 6 3,-5-2 3,-1-3 3,-2-6-2,0-3 2,0-9 0,-2-7 1,2-5-1,0-1 0,0 0 18,0-11 6,0-10-2,0-9-20,12-2 2,6 0-1,2-1 10,2 3-4,2 2 10,-4 4-5,0 10 1,-4 8 5,-2 6-16,-1 0-4,-2 14-10,1 11 1,-1 7 8,-3 2-2,-3 0 1,-4 1-2,-1-7-31,0-2-25,0-9-45,0-12-44,0-5-125</inkml:trace>
  <inkml:trace contextRef="#ctx0" brushRef="#br0" timeOffset="2849">6832 634 1039,'0'0'118,"0"0"-65,0 0-28,0 0-25,0 0 0,0 0-10,4 66 7,-3-20 3,-1-4 0,0-4 2,0-2-2,2-8-2,-1-6-22,-1-8-22,0-5-16,0-8-3,0-1 13,0 0 49,0-6 3,-6-12 2,-2-2 1,3-2 14,4 2 33,1-2-13,0 0 5,3 0-19,11 2-13,3 5-9,4 2-1,-2 3 3,1 6 5,-3 2-8,-5 2 0,1 0 0,-2 6-10,-2 10 1,0 2 7,0 1 2,-3-2 0,-1-1 0,-2-3 0,-2-6 1,1-4-2,-2-3 2,1 0 1,-1 0 12,5 0 29,5-4 5,3-15-9,10-2-32,-1-3-2,-1 6-4,-3 6-1,-9 10-1,-3 2-4,0 0-13,-3 16 7,1 11 6,2 6 0,0-2-1,3-6-19,0-5 7,2-9 14,5-5 1,-1-6 3,6 0 1,5-12 8,1-10 6,2-2-6,-4 1-5,-5 4 0,-7 6-8,-3 7-31,-8 6-96,-2 0-115,-2 7-200</inkml:trace>
  <inkml:trace contextRef="#ctx0" brushRef="#br0" timeOffset="4530">5350 1653 396,'0'0'326,"0"0"-230,0 0-37,0 0 20,21-86-19,-15 70-4,0 2-24,1 0 8,-4 6 1,-1 2-19,-1 0-1,-1 5 4,0 0-18,0 1-7,2 7-10,-2 29-11,0 28 13,0 28 8,0 27 4,-3 17-3,-7 29 1,-1 10 1,3-1-3,1-4 1,4-23 3,3-17-4,-3-11 0,0-15 0,-3-13 1,2-16-2,1-17 2,-1-14-1,3-13 1,-2-11-1,1-9 0,2-5 0,-1-5 1,1 1 0,0-2 4,0 0-2,0 0 1,0 0 1,0 0-3,0 0 0,-3 0-1,3 0-2,0 0 2,0 0-2,0 0-2,0 0-4,17 0-4,21 0 11,30 0 0,31-5 1,36-9-2,31-4-14,36-6-29,21-4 7,11 2 30,-9 5 6,-27 2-3,-35 7 4,-36 4-1,-33-2 0,-25 4-3,-26 1-77,-30-1-86,-16-3-158</inkml:trace>
  <inkml:trace contextRef="#ctx0" brushRef="#br0" timeOffset="5596">4280 2521 586,'0'0'80,"0"0"7,0 0-3,0 0-51,0 0 14,0 0 0,-24-14 1,24 14-25,0 0-13,2 0-10,15 0 0,9 0 1,7-2 5,6 0-4,-2 0 4,-4 1-2,-8-1-3,-11 2 0,-8 0 0,-6 0-1,0 0 0,0 0-12,0-1-62,-2-7-42,-5-5-275</inkml:trace>
  <inkml:trace contextRef="#ctx0" brushRef="#br0" timeOffset="5949">4717 2011 916,'0'0'94,"0"0"-49,0 0-15,0 0-13,0 0-17,0 0-3,8 12-2,-7 12-1,1 7 6,-2 7-1,0 0 2,0 3-1,0-1 0,0-1-20,0-5-51,0-2-28,0-7-76,0-6-120</inkml:trace>
  <inkml:trace contextRef="#ctx0" brushRef="#br0" timeOffset="6188">4617 2493 798,'0'0'36,"0"0"-11,0 0 25,0 0 15,111-6-20,-53-5-29,2 4-11,-8 2-5,-12 5-1,-11 0-72,-14 0-48,-14 0-104,-1 3-160</inkml:trace>
  <inkml:trace contextRef="#ctx0" brushRef="#br0" timeOffset="6421">4628 2686 581,'0'0'243,"0"0"-243,0 0-2,0 0 0,22 85 4,-14-50-2,-4 0 4,1 0-3,-4-2 3,-1-7-4,0-7 2,0-7 0,0-7-2,-1-4 19,-1-1 39,1 0 13,-1 0 47,2-10-27,0-13-52,0-7-18,19-10-8,6-3-10,6-5 1,6 1-3,0 9-1,-4 13-31,-5 12-66,-9 13-112,-8 0-69</inkml:trace>
  <inkml:trace contextRef="#ctx0" brushRef="#br0" timeOffset="6788">4888 3054 426,'0'0'82,"0"0"-39,0 0 7,-32 94-6,25-78-15,2-10-11,2-2 14,2-4 24,1 0 46,0-14 29,0-11-69,0-8-44,7-4 10,5 0-3,3 1-1,-1 2-10,-1 9 5,-4 4-1,-2 11 17,-2 4-8,-1 6-9,-2 0-14,2 0-4,4 13-12,2 14 1,2 8 9,-4 5-3,-4 0 4,-1 0-18,0-3-40,2-4-22,2-7-61,-6-9-6,-1-11-218</inkml:trace>
  <inkml:trace contextRef="#ctx0" brushRef="#br0" timeOffset="7167">4888 3054 939,'-33'50'106,"33"-57"5,0 0-12,17-3-77,22-3-22,20 1-43,11 4-111,6-2-179</inkml:trace>
  <inkml:trace contextRef="#ctx0" brushRef="#br0" timeOffset="7725">6790 3761 722,'0'0'120,"0"0"-15,0 0 20,0 0-31,0 0-50,0 0-38,0-18-6,-2 22-7,-13 17-5,-9 10 11,-1 9-1,-3 2 2,-5 2-1,3-2 1,0-7 0,5-4-7,7-8-45,5-7-42,4-8-6,6-8-55,-1 0-213</inkml:trace>
  <inkml:trace contextRef="#ctx0" brushRef="#br0" timeOffset="7980">6447 3861 665,'0'0'355,"0"0"-239,0 0-58,0 0-23,0 0-35,0 0-15,31 13 11,2 11 4,4 6 4,5-1-2,0 0-1,1 0-1,3-2-57,1-1-87,-5-8-96,-4-4-310</inkml:trace>
  <inkml:trace contextRef="#ctx0" brushRef="#br0" timeOffset="8183">6927 4127 982,'0'0'0,"0"0"-3,0 0 3,0 0 0,0 0-1,0 0 1,24 69 4,-24-52-4,0-5 5,-3-3 5,0-6 1,0-3 1,1 0 14,2 0 63,0-16 8,0-9-67,0-7-25,3-5 6,7 3-11,1 3 2,1 5-1,-3 11 8,0 3 6,-4 8 1,-4 4-4,5 0-12,0 11-12,6 21 7,3 7 5,1 8-3,2 1 1,5 1-31,-1-5-43,-4-6-105,-5-7-20,-10-14-103</inkml:trace>
  <inkml:trace contextRef="#ctx0" brushRef="#br0" timeOffset="8543">6869 4279 1069,'0'0'117,"0"0"-63,0 0-47,82-44-7,-8 30-4,10 0-62,3 1-82,-10 3-37,-20-2-237</inkml:trace>
  <inkml:trace contextRef="#ctx0" brushRef="#br0" timeOffset="9420">5377 2625 298,'0'0'187,"0"0"-156,0 0-5,0 0 12,0 0 5,0 0-10,58 0-3,-45 0 21,-2 0-5,1 0-8,0 0-6,0 0-11,4 0 11,1 0-7,5 0-10,2 0-11,-2-1-1,4-4-2,2 2 1,2-1-1,1-3 0,3 2 0,4-4 0,3 1 14,1-2 14,3-1-14,-8 1 7,1 0-18,-7 0 1,-1 4-5,-3-2 2,-2 0-2,-1-4-1,1 0 1,2-1 8,0-3 0,4-1 18,1-4-5,0 0 9,3-4-16,-4 0-1,5-1-10,-1 2-2,1-2 5,0-2 0,0 2 4,2-3 0,-1-2 3,1-3-4,-2-1-1,-1-4-1,0-1 6,0 3-12,1-1 0,1 6 3,-3-1-3,3 2-1,1 2 1,-2 1 4,-2 0-7,0-1 6,-4 1-4,-4-3 2,0 0-2,-3-3 0,0 1 3,-1 1-5,-2-2 4,1 3 1,-4 0 2,-1 1 7,2-4-4,0 2-4,6-5-2,-1 2 1,-1-2-1,0 3-1,0 4 1,-5 1-1,2 4 4,-4 0-1,-2 0 4,-1 5 3,-3 2-4,-2 3 4,0 4-10,-4 1 4,0 3 2,-2 2-4,-1 2 2,0 3-5,0 0-5,0 0-8,0 0-59,-7 9-113,-17 8-164</inkml:trace>
  <inkml:trace contextRef="#ctx0" brushRef="#br0" timeOffset="13380">7040 1896 384,'0'0'134,"0"0"-79,0 0 25,0 0-21,0 0-37,0 0-12,0 0-8,0-14-1,0 10 2,0 1 11,0-3 14,0 3 11,0-1-20,0-3-16,0 2-1,0 1 14,0 0-5,0 1 23,0 0-2,-1 0-11,1 2-3,-2-5 3,1 5-14,-1-1-4,1 1 11,1 1-3,0 0-4,0 0-7,0 0-8,0 4-5,0 22 0,-2 15 7,-2 13 5,-1 10 1,-2 11 0,3 3 0,-2 8 1,1-1 2,2-3-2,2-6-1,1-10 0,-2-7 1,2-6 0,0-7-1,0-2 0,-2-5 0,1 1 0,-1-2 0,2-3 1,0 2-1,0-5 0,0 1 0,0-2 1,0-3-1,3-2 0,2-3 1,-2 1-1,-1-4 0,-2 0 0,0-3 0,0-3 2,0-6 3,0 1-4,0-1 1,0-1 0,0 3 0,0 5-2,0-1 2,0 1 0,0-1-1,0-1 0,0 1-1,0 0 4,-2 0-3,1-1 1,1-1-2,-2-3 1,2-1 0,0-5 1,0 0-2,0-3 0,0 1-2,0 4 2,0-1-1,0 3-4,0 3-30,-3 1-37,-3-4-50,-4-2-182</inkml:trace>
  <inkml:trace contextRef="#ctx0" brushRef="#br0" timeOffset="14549">5791 2603 337,'0'0'408,"0"0"-320,0 0-53,0 0-12,0 0-14,0 0-9,-19 29-12,4 26 12,-6 16 6,-1 14 6,-3 8-8,-2-1 2,1 1-5,-2-10-2,3-11 3,-2-12-2,3-12 1,4-12-1,1-9 0,6-10-2,4-9-4,4-5-9,4-3-34,1 0-35,0-16-185</inkml:trace>
  <inkml:trace contextRef="#ctx0" brushRef="#br0" timeOffset="14910">6245 2425 697,'0'0'74,"0"0"1,0 0-39,0 0-26,0 0-10,0 0 0,-84 87 0,46-19 7,1 17 15,-2 14 4,-3 9-9,0 9-7,3 2-6,2-8-2,6-12-1,4-19-1,8-21-19,5-22-14,6-14-5,8-19-31,0-4-90,8-24-108</inkml:trace>
  <inkml:trace contextRef="#ctx0" brushRef="#br0" timeOffset="15234">6539 2744 34,'0'0'305,"0"0"-301,0 0-4,0 0 0,0 0 8,0 0 50,-33 43-27,44-58-31,2-3-18,-4-4-154</inkml:trace>
  <inkml:trace contextRef="#ctx0" brushRef="#br0" timeOffset="15354">6539 2744 392,'52'-196'78,"-49"177"25,2 8 14,-4 7 1,-1 2-44,0 2-37,0 17-37,-19 24-7,-8 23 7,-7 20 9,-5 21 1,-6 11 7,-7 12-11,-2 2-3,5-6 0,3-17-3,13-22-35,9-26-56,12-21-26,12-21-10,0-17-40</inkml:trace>
  <inkml:trace contextRef="#ctx0" brushRef="#br0" timeOffset="17551">8179 4240 682,'30'17'122,"-27"-36"-63,20 1-36,10-5-9,9 3-9,6 4-5,-5-1-4,-3 8-7,-13 3 3,-13 6 4,-8 0 4,-6 0 22,0 0 19,0 13-11,-11 10-3,-4 8 19,3 7-16,0 3-4,4 4-8,3 1-2,5 6-5,0-4-2,0 2-6,0-3-3,0-9 0,0-7 0,0-7 0,-6-7-38,-10-3-42,-2-11-87,-9-3-190</inkml:trace>
  <inkml:trace contextRef="#ctx0" brushRef="#br0" timeOffset="17814">8216 4454 866,'0'0'86,"0"0"-22,0 0-46,142-90-6,-63 70-12,6 3 0,-6 3-63,-18 5 5,-28-1-165</inkml:trace>
  <inkml:trace contextRef="#ctx0" brushRef="#br0" timeOffset="18564">6912 2024 840,'0'0'24,"0"0"-24,-72 115 0,32-38-1,-3 12 1,-1 9-1,1 2 1,6-5-25,7-13-148,10-18-317</inkml:trace>
  <inkml:trace contextRef="#ctx0" brushRef="#br0" timeOffset="18893">6931 2823 551,'0'0'69,"0"0"-14,0 0 37,0 0-25,0 0 0,0 0 3,-23-37-11,35 19-43,16-6-14,13-8 2,15 0 2,15-6 7,15 0 11,13 0-10,1 4 48,-7 6-37,-17 10-16,-24 6-9,-22 8-12,-15 3-14,-14-1 16,-1-1-36,-8 0-35,-12-2-68,-7-5-50,0 0-76</inkml:trace>
  <inkml:trace contextRef="#ctx0" brushRef="#br0" timeOffset="19116">7489 2375 349,'0'0'183,"0"0"-34,0 0-16,0 0-45,0 0-26,0 0 0,-3-53-59,30 53-3,3 0-7,-1 14 6,-7 11-2,-3 7 1,-10 5-5,-3 3 4,-6 1 0,0-3 1,-12-1 2,-12-5 0,-4-4 2,-5-2-1,0-8 2,5-1 0,8-6-3,9-2-58,6-9-131</inkml:trace>
  <inkml:trace contextRef="#ctx0" brushRef="#br0" timeOffset="19922">7970 1807 822,'0'0'111,"0"0"-27,0 0-32,0 0-30,0 0-22,0 0-15,13 15 9,-5 18 6,-4 9-1,1 9 2,-4-3 0,1-4 0,2-12 0,1-11-1,-2-10 2,0-6-1,-2-5 10,2 0 45,5-2 23,6-25-4,10-9-51,6-14-20,4-3 1,4 5-5,1 3-4,-5 9-4,-6 11-35,-7 17-36,-9 8-55,-7 4-51,-5 23-21,0 3-154</inkml:trace>
  <inkml:trace contextRef="#ctx0" brushRef="#br0" timeOffset="20385">7861 2552 95,'0'0'550,"0"0"-419,0 0-33,0 0 2,0 0-33,0 0-47,70-36 1,-19 20-8,13-3 4,9-2 18,5 3 2,-11 2-10,-14 4-18,-21 5-9,-16 4-9,-10 3 0,-6 0 6,0 0-11,0 0-76,-9 0-63,-11 0-60,-5 7-437</inkml:trace>
  <inkml:trace contextRef="#ctx0" brushRef="#br0" timeOffset="21625">8176 2652 555,'0'0'124,"0"0"-46,0 0-8,0 0-43,0 0-24,0 0-3,0 13-6,0 7 5,0 6 1,0 3 1,0-3 1,0-1-2,0-5 0,-2-5 0,1-7 0,-1-3 0,1-5 0,1 0 17,0 0 53,0 0 22,0-9 12,0-8-73,0-7-16,4 0-4,5-10-5,5-1 10,-1-3-2,5-2-4,0 2 8,3 3-8,3 6-9,-1 10-1,0 8-8,-1 8-40,-1 3-96,-3 4-19,-3 13-68,-6 4-254</inkml:trace>
  <inkml:trace contextRef="#ctx0" brushRef="#br0" timeOffset="21996">8203 2752 768,'0'0'86,"0"0"-32,0 0-8,0 0-26,0 0-11,0 0-7,91-22-1,-72 22-1,-7 0 1,-3 0 1,-3 2-2,-2 18-6,-4 7 3,0 7 2,0 4 0,-5-3 1,-2-5 2,3-6 0,1-10-2,1-6 0,2-5 0,-1-3 2,1 0 12,0 0 16,0-14 39,0-10-61,1-6-4,8-1 3,5-4-5,-1 1 9,-1 2-2,2 4 20,-2 6-19,1 10 8,-4 7-4,-3 5-10,3 0-4,0 9-13,0 15 7,0 11 2,-5 6 3,-4 5-3,0 0 4,0-2-3,0-2-77,-6-6-18,-1-11-49,-1-11-161</inkml:trace>
  <inkml:trace contextRef="#ctx0" brushRef="#br0" timeOffset="22456">8349 2902 910,'0'0'109,"0"0"-38,0 0-28,0 0-41,0 0 15,101-76-14,-59 66-3,-2 4 0,-4 6 3,-8 0-3,-8 7-10,-5 16-2,-11 6 7,-4 9-5,0 3 10,0-3 0,0-2 0,-1-12 2,-1-9-2,2-8 0,0-4 2,0-3 1,0 0 14,14-10 35,5-15-20,2-6-26,-1-6-6,-3-2 3,-5-4-3,-2 5 5,-7 1-3,-3 8-2,-8 8-4,-19 12-33,-15 9-46,-6 0-63,-7 9-119</inkml:trace>
  <inkml:trace contextRef="#ctx0" brushRef="#br0" timeOffset="25987">6172 2807 835,'0'0'89,"0"0"6,0 0-34,0 0-19,0 0-36,0 0-6,0 0-8,0-8-8,2 26 6,-1 9 3,-1 8 7,0 6-3,0 0 5,0-1-3,0-1 2,-3-2 1,-1-6-2,2-3-15,-1-8-32,3-6-4,-2-6 3,2-5-17,0-3-45,0 0-143</inkml:trace>
  <inkml:trace contextRef="#ctx0" brushRef="#br0" timeOffset="26265">6171 2799 825,'0'0'91,"0"0"-53,0 0-25,0 0 1,0 0-12,81-54-2,-67 54-6,-3 5 3,-4 10-4,-3 5 2,-2 1 5,-2 0-1,0 0 1,-3-4-2,-10 0 1,-4-2-3,-2-2 3,-3 2-6,2-5-8,2-5-26,8-5-36,5 0-135</inkml:trace>
  <inkml:trace contextRef="#ctx0" brushRef="#br0" timeOffset="26536">6171 2799 520,'194'18'272,"-190"-18"-270,0 10 1,2 7 24,0 5-5,0 7-4,-1 1 9,-2 0-12,1 0-4,-4-4-6,2-9 1,-2-6-1,0-4 0,0-6 3,0-1 12,0 0 51,0-4 36,0-16-47,0-8-55,-4-5 5,2-4 2,1-6 5,1 2-1,0 0 3,0 2-4,7 8 3,6 4-18,5 6-1,3 5-4,7 5 1,4 2-7,1 9-34,0 0-42,-8 6-127,-9 11-45,-11 3-189</inkml:trace>
  <inkml:trace contextRef="#ctx0" brushRef="#br0" timeOffset="26879">6420 2876 821,'0'0'105,"0"0"-25,0 0-16,0 0-48,0 0-16,0 0-4,108-37-28,-64 25-60,-1 1-19,-6 2 36,-8 3-38,-16 4 0,-7 0 94,-4 2 19,-2 0 145,0 0-17,0 0-69,0 0-21,0 0-33,0 17-5,0 9 0,-3 6 3,-2 5-1,1-5 6,2 2-7,-1-11 3,3-6-2,-1-6 1,1-5 2,-2-3 8,2-3 19,-1 0 52,1-3 13,0-18-36,0-8-56,0-9 0,0-4-4,7-5-1,2-2 1,0 0 0,5 3-1,-2 8 1,1 7 3,0 7-4,0 7-2,1 7-2,0 6-1,-1 4 0,-2 0 2,-2 0-4,-2 13-14,-6 6-20,-1 7 8,0 4 18,-16 2-11,-4-7 9,-3 1 9,-3-4 8,3-5 0,3-3 3,4-4 62,7-2-5,7-1-33,2 0-18,8 4-6,23 6 3,16 4 2,16 2-2,6 6-6,-3-1-149,-13 6-280</inkml:trace>
  <inkml:trace contextRef="#ctx0" brushRef="#br0" timeOffset="187799">3087 1374 147,'0'0'73,"0"0"16,0 0 23,0 0-37,0 0-50,0 0-5,-27 0-20,18 0 0,-3 0 3,3 0-2,0 0 20,2 0 16,1 0 27,-2 0-21,4-2-9,-2-2-9,-1-3 2,0 0 21,1-3-27,0-1 21,0-2 11,2 3 9,-2-3-22,0 1 16,3-1-17,0 0-9,3 2-5,0 3 6,0-2-11,0 0 4,0 2-11,3-1-4,9 0-7,6 4-2,4 2-5,5 3-4,3 3 6,3 19 0,-4 7-13,-6 3 13,-2 0-3,-11-2-4,-2-2-6,-8-5-2,0-8 11,0-3 7,-2-7 4,-7-2-3,0-3 0,-1 0 8,-2 0 5,5-11-7,-1-9 6,5-2-5,3-5 0,0-7-8,0 0 0,14-3-2,6 5-3,6 2 3,3 8-3,1 7 5,-4 8-1,-1 6 0,-6 1-3,-3 3-5,-3 17-4,-3 5 6,0 4 1,-2 6 2,-2-4 4,0-3 3,-1-6-3,-1-3-12,2-5-18,-3-7-40,0-1 8,0-6-71,2 0-1,-1-14-52</inkml:trace>
  <inkml:trace contextRef="#ctx0" brushRef="#br0" timeOffset="188497">3464 964 833,'0'0'89,"0"0"3,0 0-28,0 0-26,0 0-38,0 0-3,0 29-10,0 7 13,3 8-2,3 2 4,1 1-4,1-2 5,-2-6-5,0-10 2,-3-7-61,-3-10-19,0-8 21,0-4 15,0 0 36,0-1 8,-6-16 4,-3-6-2,1-3 2,3-2 4,5 3 9,0 0 16,0 2 2,4 5-3,7 1-21,1 4 4,2 4-4,-3 4 8,1 4-11,-5 1-8,1 0-1,-1 8-4,3 10 5,-1 1-1,-2 2 1,0-1 0,2-5 2,-3-2 1,-2-6-3,1 0 0,-2-6 1,1-1 2,1 0 1,4 0 6,4 0 26,5-12 1,6-2-7,-3 1-13,-5 6-6,-5 3-11,-5 4 0,1 0-10,-1 10-5,3 16 3,0 10 8,4 12-67,-2 0-68,4 1-81</inkml:trace>
  <inkml:trace contextRef="#ctx0" brushRef="#br0" timeOffset="189075">4037 1575 391,'0'0'398,"0"0"-396,-91 17 29,31 12 15,-20 8-9,-20 10-15,-10 0 14,-10-2 8,5-6 37,6-6-16,15-5-18,20-8-11,20-5-22,23-5-10,15-3-4,11-1-6,5 1-56,21-4-97,21-3 22,14 0-15,11-16-239</inkml:trace>
  <inkml:trace contextRef="#ctx0" brushRef="#br0" timeOffset="189337">4116 1714 742,'0'0'131,"0"0"-38,0 0-68,0 0-24,-133 50 5,59-10 1,-19 6 35,-13 12 17,-10 7-16,-8 3-8,2-5 1,3-7-9,13-11-7,18-11 0,23-9-12,26-8-7,19-6-1,17-2-2,3-5-98,17-3-63,16-1 12,3 0-87</inkml:trace>
  <inkml:trace contextRef="#ctx0" brushRef="#br0" timeOffset="199250">5620 2789 458,'0'0'231,"0"0"-139,0 0-45,0 0-1,0 0-22,0 0-24,-1-9-2,-1 9-5,1 0-2,-2 0 9,-1 5 1,1 1 4,-1 0 3,-2 3 6,0 2-10,-1 6-4,-4 6 7,-2 3-6,-2 6-1,-3 6 4,4 1-2,-2 2-2,3 0 1,-1-1-1,1-3 0,0 3-29,2-8-32,2 4-31,0-8-80,3-7-56</inkml:trace>
  <inkml:trace contextRef="#ctx0" brushRef="#br0" timeOffset="201194">5396 2605 524,'0'0'46,"0"0"-3,0 0 1,0 0-17,0 0-1,0 0-4,0 0-6,0 0-9,0 0-4,0 0 0,0 0 5,0 0 1,0 0-4,0 0-4,0 0-1,0 0-7,14 0-5,10 0 8,4 0-21,5 0-38,3 0-30,0 0 7,0-1 8,2-3-30,2-5 60,5 3-12,0-7-5</inkml:trace>
  <inkml:trace contextRef="#ctx0" brushRef="#br0" timeOffset="201432">6012 2489 155,'0'0'112,"90"-42"-45,-45 24-67,-1 0-11,0 0-226</inkml:trace>
  <inkml:trace contextRef="#ctx0" brushRef="#br0" timeOffset="201543">6530 2255 268,'0'0'33,"0"0"-23,0 0 13,102-67-6,-77 47-17,2 0-19,-2 1-26,-1 0 33,0 2 1,-3 2 9,-3 1-27,-2-2 8,-2 2 13,0 1 7,0 0-41,2 1 4,-1-1 38,3-2-123</inkml:trace>
  <inkml:trace contextRef="#ctx0" brushRef="#br0" timeOffset="-97214.73">1571 4214 441,'0'0'160,"0"0"-53,0 0-24,0 0-71,0 0 7,0 0 19,28-102-38,1 62 0,6-6-6,6-1-65,-4-3-75,-6 1-328</inkml:trace>
  <inkml:trace contextRef="#ctx0" brushRef="#br0" timeOffset="-96073.73">902 3521 545,'0'0'112,"0"0"-76,0 0 27,0 0-7,0 0-23,-92 12-5,62 2 10,-1 3-6,1 5-1,2 4 3,7 2-17,6 3-2,7 0-9,8-1 0,0-3-2,11-1-2,16-6 11,10-2 11,9-8 3,1-2 1,2-5-14,-9-3-2,-6 0-12,-10 0-5,-7 0-82,-6 0-12,-3-14-22,-3-5-195</inkml:trace>
  <inkml:trace contextRef="#ctx0" brushRef="#br0" timeOffset="-95693.73">1194 3489 696,'0'0'77,"0"0"-77,0 0 57,0 0 4,0 0-22,0 0 1,8-27-1,-8 27-6,0 0-13,0 0-8,-1 0-12,-12 0-4,-3 7 4,-3 4 4,4 3 0,2 0-1,4-1-3,4 2 0,5-3 0,0 4-5,0 2 5,17 0 5,7 1-3,6 2 3,2-2 0,1 0 0,-1-1 3,-10-3-8,-9-3 3,-5-3-5,-7-1 2,-1-1-2,0 1-3,0 2 2,-13 4 3,-5 1 7,-6 0-5,-4 1 1,1-4 2,3-3-5,7-2-17,6-6-43,5-1-21,6-1-40,0-23-251</inkml:trace>
  <inkml:trace contextRef="#ctx0" brushRef="#br0" timeOffset="-95230.73">1538 3361 91,'0'0'892,"0"0"-811,0 0-49,0 0 17,0 0-36,0 0-13,4-5-14,-2 24 4,-1 9 10,-1 10 2,0 1-2,0 9 2,0-1-2,0 0 1,-3-3 4,0-8-5,2-6 2,1-8-4,0-7 2,0-7-1,0-4-41,0-4-61,0 0-13,4-23-150</inkml:trace>
  <inkml:trace contextRef="#ctx0" brushRef="#br0" timeOffset="-94912.73">1276 3452 824,'0'0'95,"0"0"-57,0 0 63,0 0-21,0 0-33,0 0-42,25-77-5,14 50-4,11-5 3,14-1 2,8 2-1,1 4 0,-4 5-59,-11 3-132,-15 5-48,-8 4-133</inkml:trace>
  <inkml:trace contextRef="#ctx0" brushRef="#br0" timeOffset="-94694.73">1887 3222 576,'0'0'200,"0"0"-170,0 0 10,0 0 4,0 0-22,0 0 16,0 96 8,0-51-14,0 4-22,0 3 2,0-3 4,0-4-13,0-7 0,0-8-2,0-12 6,0-5-6,0-9 1,0-3-2,0-1 4,0 0 47,0-9 25,0-17-26,0-9-46,0-3-3,0-9 2,0-3-2,0-6-1,3 0 2,3 2 1,0 8-1,3 6 1,2 8-3,1 3 0,5 6 0,4 2-6,-1 3 4,1 7-1,-2 4 0,-4 4 0,-3 2 0,0 1 3,-5 0-5,1 0-11,-4 8 6,0 8 0,-4 4-4,0 1 3,-5 2 3,-9 3 2,-3 1 6,-3-2-2,-4 1 4,-1 1 0,-4-6-2,3-3 4,1-5-4,3-6 0,6-2 2,7-5 0,3 0 3,4 0 7,1 0 8,1 2-4,0-2 1,0 0-11,0 0-6,0 6-3,0 6-6,3 9 5,13 7 3,14 5 2,13 1 1,11 1 5,6-2-2,-2-4 2,-7-1-2,-12-5 0,-13-4-4,-8-6 0,-7 1-1,-2-1-4,-6 2-53,-3-3-112,-3-6-100</inkml:trace>
  <inkml:trace contextRef="#ctx0" brushRef="#br0" timeOffset="-75050.73">2433 3041 461,'0'0'70,"0"0"-18,-54 126 39,38-56-1,4 11-29,5 2-25,4-1-9,3-3-3,0-2 2,9-7-8,6-10-4,1-10-14,1-11 9,-1-7-8,-4-13-1,4-6-27,-1-13-47,3 0-89,1-18-118</inkml:trace>
  <inkml:trace contextRef="#ctx0" brushRef="#br0" timeOffset="-74712.73">2655 3216 746,'0'0'137,"0"0"-81,0 0-25,0 0-29,0 0-2,0 0-4,11 91 4,-8-46 11,2-1-3,-1-3 7,0-9-10,1-11 2,-1-7 11,-1-7 10,0-5 12,0-2 11,8 0 11,2-9-16,8-12-16,7-7-22,2-6-4,1 2-4,-1-1-18,-1 2-33,-5 7-34,-5 12-48,-7 6 3,-6 6-64,-6 0-102</inkml:trace>
  <inkml:trace contextRef="#ctx0" brushRef="#br0" timeOffset="-74382.73">2629 3672 54,'0'0'703,"0"0"-632,0 0-16,0 0 40,0 0 1,0 0-25,-3 4-32,3-4-31,16 0-7,13-7 8,9-4-4,1-1-5,-3 5-44,-6 1-116,-10 6-25,-9 0-86,-9 0-114</inkml:trace>
  <inkml:trace contextRef="#ctx0" brushRef="#br0" timeOffset="-74150.73">2629 3672 628,'70'144'43,"-70"-135"27,0 2 19,0 4-37,0 7-14,0 6-8,0 5-11,0 2-6,0 3-3,-6-2-8,1 0 0,-1-7 6,2-5-8,0-7 0,1-5 1,1-8 0,2-3 1,0-1 0,-1 0 23,-1-4 100,1-19-56,-2-7-65,0-9 4,3-3-6,0-4 2,0 0-4,1 4 5,8 4 1,6 5-6,0 4 0,6 2-1,-1 4-3,3 5-3,-1 3 6,1 3-18,0 5-52,0 6-63,-1 1-57,-2 0-173</inkml:trace>
  <inkml:trace contextRef="#ctx0" brushRef="#br0" timeOffset="-73746.73">2629 3977 776,'0'0'92,"0"0"-63,0 0 31,0 0-33,0 0-6,0 0-21,97-24-22,-70 15-91,-4 2-57,-5 4-135</inkml:trace>
  <inkml:trace contextRef="#ctx0" brushRef="#br0" timeOffset="-73618.73">2629 3977 326,'218'-8'101,"-218"18"-8,0 4 19,0 1-44,0 5 13,0 5-26,-7 4-19,1 3-1,-1 2-11,3-5-5,-2-3-3,0-6-5,1-5 2,1-5-2,0-4-5,2-5-3,0-1 2,2 0 18,0 0 52,0-4 6,0-14-37,0-12-44,9-7 0,3-2-1,2-2-1,2 5-2,-1 5 3,-2 9-2,-2 5 3,1 4 1,-3 5 6,-3 3-2,0 4-3,-3 1-2,2 0-4,0 1-6,-2 17 6,2 8-10,-1 5 12,-1 5 2,-1 0 0,2 1-6,2-4-23,-2-6-58,2-2-36,-3-8-32,3-9-166</inkml:trace>
  <inkml:trace contextRef="#ctx0" brushRef="#br0" timeOffset="-73130.73">2824 4176 826,'0'0'124,"0"0"-34,0 0-26,0 0-30,0 0-34,0 0 0,60-72 1,-24 54 5,2 2 2,-3 4 0,-9 4 11,-9 3-18,-7 3 1,-7 2-2,-3 0-7,0 6-4,0 11-5,0 7 15,0 1 2,0 1-1,0-1 2,0-2 1,0-8 0,0-2 0,9-6-3,2-4 5,7-3-5,1 0 2,7-9 18,-3-12-15,0-4-2,-10-3 1,-7-4 5,-6 0-6,0-5-3,-21-1-5,-13-1-1,-9 1-19,-7 0-86,-2-5-107</inkml:trace>
  <inkml:trace contextRef="#ctx0" brushRef="#br0" timeOffset="-72403.73">2290 1234 822,'0'0'35,"0"0"-9,0 0-26,0 0-5,0 0 4,0 0-1,27 90 2,-11-46 2,7 4 10,5 5-3,5 6 2,7 1-7,8 2 7,2 3 0,0 6 3,0 6 0,-6 5-8,2 0 3,-3-2 8,3-7-9,-2 2 14,2-2-9,-1-8 2,0-4-9,1-4 1,-1-5 0,2-3 2,1 1-3,0-1 5,-1 1-10,1 0 12,0 1-9,-6 0-2,-3-2-2,-1 0 2,-5-3-2,0 4 0,0-4 0,-3 4 0,-1-6 6,1 2-6,-3-1 0,-1-1 0,-4-2-2,2 0 0,0 5 4,-3-1-2,3 5 0,-4-2 0,0 1 0,1-2 0,1-1-2,-4-1 0,0-2 3,-4-2-2,-4-4 2,-4 0-2,-2 0-2,-1-2 2,0 2 2,-1 0 1,-1 0-2,-1 3 1,0 1 1,0 5-2,0 3-2,0 6 2,-1-1 6,-1-5-6,2-3-1,-1-5 1,-1-1 1,1-4 5,-4 2-6,1 1-1,-1 2 1,-1 2 3,-1 1-3,-1 3 0,1-1 1,1 1-1,-3 3 1,5-1-2,-1-3 2,5-2-1,0-2 0,0-1 0,0 0 0,8 2 0,-1 0 1,-3-2 0,-1 6-1,-1-2 0,-2 6 1,0 1-1,0 3 0,0 0 0,0-5 4,0 1-4,0-3-5,0 3 5,-3 2 4,0 2-2,0 2-2,0 1 1,3 0-1,0 1 0,0-2-1,3-4 1,6 2 0,-2-1 1,3 1 0,0-1-1,-4 4 0,-2 3 2,-1-1 0,0 3-2,0-1 6,2-2 1,2-2-3,-3 2-1,4-3-2,0-2 1,2-3 0,3-4-2,2-4 0,0-1 1,1-4 3,0 0-3,1-2 2,0-4-1,4-1-2,1-1 1,2-5-1,3-4 3,4-1 6,2-3-5,2 4 3,0 0-7,-2 1 8,0 1-3,1 1-4,2 0-1,1-2 1,5 0-1,0-4 5,1-2-4,3-1-1,2 0 3,1 2-2,5 2 0,-2 0 1,2 1-2,1 3 0,-4-3-2,0 1 2,1 1 1,0-3-1,3 0 0,4-1 0,2-1-3,-3 0 3,0-3 0,-1 1 2,-4-2 0,0 2-1,-4 4-1,-4-2 0,-2-3-1,-1 2 3,-1-1 0,1-1-2,-2-2 0,3-1 1,1 0-1,-1-1-1,0-1 1,-5 4-1,-5-1 3,-7 0-4,-2-1 1,0-1 1,-1 1 2,0-2-2,3-1 0,0-3 0,-3 2-1,3-4 1,-3 4-2,1 0 6,1 0-4,0 1 0,-2 0-3,3-2 3,0 1 0,1-2 0,3-4 1,-3 2 0,3 0 3,-1-2-3,4 2 3,3 1 2,3 0 0,3-1-5,3-1 1,3 1-1,5 0 1,2-2-1,2 0 3,1-1-2,-1 1-2,1-1 1,3 0 2,2 1-3,2-1-1,1 0 0,-2 3 1,5-1 0,3 2 0,5 1-5,2-3 5,6 5 0,3-4 1,5 4 1,1 2 1,0 0 0,0 3 12,3 3 2,4-3 1,5 4-7,3-4 1,-3-1-8,-1 1 12,-14-2 0,-25-4-6,-25 2-4,-26-4-4,-8 0-2,-7-3 1,0-2-2,0 1-24,0-2-40,0 0-68,0-28-195</inkml:trace>
  <inkml:trace contextRef="#ctx0" brushRef="#br0" timeOffset="-69596.73">2204 1251 638,'0'0'52,"0"0"-32,19-88 28,-3 54 18,5-2-28,3-1-18,4-1 8,5 1 7,8 0-17,8 3-13,2-1-1,7 0 1,1 1-5,4-3 3,4 3-3,5-6 3,7 1-2,7-4 11,8 2 11,8 3-5,5 1-12,5 8 1,2 0-7,3 7 4,3 1-3,-3 0 10,3 4-11,-2-1 0,1 4-2,5 0 2,2 2 1,-4 1 0,-1 2 0,1-2-1,-1 1 1,0 2 2,1-1-1,5 2-2,5 1 0,7 2 2,6 0 6,-3 2-2,-1 1-2,1 0-2,-9-2 0,0 0 0,-2-3-4,0 2 4,4 1 0,5 0 4,-3 1 9,-4 2-1,-8 0-11,-7 0 1,-12 0-4,-11 0 0,-4-2 1,-7-6-2,3-2 2,4-2-2,1 0 2,12-1-1,4 2 2,4 0 4,4-2 5,8 1 1,3 1-2,-2 1-2,-7-1 4,-23 3 5,-18 3-11,-21 3-3,-18 2-3,-18 0 0,-20 15-35,-9 0-215,-41-8-189</inkml:trace>
  <inkml:trace contextRef="#ctx0" brushRef="#br0" timeOffset="-29852.73">195 4680 907,'0'0'63,"0"0"-26,0 0 7,0 0 5,0 0-11,0 0-28,91-64 3,-3 21 4,21-5 15,17-3-6,9 2-16,1 4-3,-2 11-6,-14 8-1,-19 9-7,-28 6-40,-24 3-51,-22 7-25,-22 1-18,-7 0-185</inkml:trace>
  <inkml:trace contextRef="#ctx0" brushRef="#br0" timeOffset="-29576.73">0 4938 1004,'0'0'43,"100"-40"-39,1-4-3,23-12 9,19-3 9,14-1 13,4 3-27,0 8-5,-4 9-13,-20 8-161,-21-1-248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5:01.17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11664 2840 502</inkml:trace>
  <inkml:trace contextRef="#ctx0" brushRef="#br0" timeOffset="8699">15133 2777 507</inkml:trace>
  <inkml:trace contextRef="#ctx0" brushRef="#br0" timeOffset="-29489.73">91 193 712,'0'0'66,"0"0"-13,0 0-40,0 0-2,-67 86 11,55-19 17,3 16 3,6 10 4,3 0-10,11-2-18,18-15-14,9-16 3,7-11-5,1-17 2,-3-8-1,-1-10-3,-6-11-20,-5-3-44,-4-7-28,-9-19-108</inkml:trace>
  <inkml:trace contextRef="#ctx0" brushRef="#br0" timeOffset="-27571.73">1376 0 959,'0'0'98,"0"0"-90,72 81 7,-46-13 57,-11 24-49,-15 17-10,-8 16-9,-31 10-4,-17-2-3,-11 5-110,-8-13-116,-2-15-143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36.01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98 1446 443,'0'0'106,"0"0"-11,0 0 1,0 0-10,-9-92-1,6 77-45,1 2 52,-3 4-21,5 0-15,0 6-31,0 2 2,0 1-7,0 0-20,0 8-13,0 22-2,3 15 10,7 10 5,-2 3 3,1 0-2,-1-5 1,0-3-2,-2-5 0,-1-10-4,-1-8 2,-1-8-36,1-6-62,2-11-51,2-2-88,-2-17-237</inkml:trace>
  <inkml:trace contextRef="#ctx0" brushRef="#br0" timeOffset="320">97 1403 695,'0'0'99,"0"0"-36,0 0 30,0 0-18,-26-85 6,26 61-27,5 0-36,14-3-7,6-8-6,8-1-5,5-3 0,4 1 0,-2 7-42,-3 7-60,-3 8-21,-4 11-2,-8 5-103,-11 0-75</inkml:trace>
  <inkml:trace contextRef="#ctx0" brushRef="#br0" timeOffset="560">122 1539 883,'0'0'52,"0"0"-30,0 0 28,0 0 9,0 0-39,88-80-20,-36 39-46,8 0-68,-2 6-93,-6 0-30</inkml:trace>
  <inkml:trace contextRef="#ctx0" brushRef="#br0" timeOffset="740">580 1224 613,'0'0'105,"0"0"-21,0 0-59,0 0 16,0 0-12,0 0-4,0-39-6,0 35-6,0 4 5,0 0 0,0 0-18,0 0-6,0 0-9,-4 0-53,-4 5-70,-5 8-56,-4 2-95</inkml:trace>
  <inkml:trace contextRef="#ctx0" brushRef="#br0" timeOffset="1038">307 1158 519,'0'0'145,"0"0"-95,0 0 34,0 0-25,0 0-23,0 0 1,-13-56-19,11 49 24,2 4-5,0 0 5,0 2-36,0 1-3,0 0-3,12 0-2,3 0-9,4 8 6,-2 12 1,-1 6-1,-4-1 4,-3 3-1,-5-1-3,-4-2 5,0 0 2,-13 1 1,-6 1-3,-8-3 7,0 1-7,-1-2 2,-1-3 1,9-4-1,3-2-2,5-2-43,6-5-51,6-7-117,0 0-210</inkml:trace>
  <inkml:trace contextRef="#ctx0" brushRef="#br0" timeOffset="1439">564 1080 794,'0'0'143,"0"0"-119,0 0-10,0 0 3,0 0-17,0 0-22,10 36 13,-4 1 9,1 8 6,1 3 2,0-3-4,2-1 3,-3-8-6,1-6 5,-4-7 3,0-10-5,-3-5 5,-1-4-6,0-4 0,0 0 0,0 0 33,0-6 62,0-13-41,0-12-55,0-6 7,0-4-9,-3-9 0,0 0 0,1-4 0,1 2-11,1 7 10,0 5 1,0 6 1,0 5-1,1 2-2,10 1 2,2 7-1,6-4 2,4 5-3,2 2 2,2 3-4,0 6 3,-5 6-5,-1 1 3,-3 1-18,-6 21 3,-3 6 9,-5 0-2,-4 3 4,0-2-3,-4-4 6,-12-6-1,1-3 5,-5-5 1,4-2 2,3-5 0,2-2 3,5-2 3,2 0 0,2 0 14,2 0-6,0 0-7,0 0-3,-1 0-2,1 0-3,0 0 4,0 0-4,0-2 0,0 2 2,0 0-4,0 0 1,0 0-1,0 0-1,0 0-4,0 0 5,0 0-7,0 0 6,0 0-8,0 0 7,0 0 4,0 0-4,0 0 4,0 0-3,0 0 5,0 0-3,0 0 5,0 0-5,0 0 0,0 0 2,0 0 0,0 0 2,0 0-3,0 0 0,0 0-1,0 0 0,0 0 0,0 0-1,0 0 0,0 0-2,0 0 2,0 0 3,0 0 1,0 0-4,0 0 2,0-1-1,0 1-2,0-2-3,0 1 4,0 0 2,0-2-2,0 3 1,0 0-1,0 0 1,0 0 0,0-3 2,0 1-3,0 1 0,0 0 0,0-1 0,0 2 1,0-1-1,0 1 0,0 0 0,0 0 0,0 0-1,0 0 0,0 0-2,0 0-1,0 0 6,0 0-4,0 0 4,0 0 2,0 0-3,0 0-1,0 0-5,0 0 5,0 0 1,0 0 4,0 0-10,0 0 8,0 0-7,0 0 1,0 0-1,0 0-8,0 0 5,0 0-6,0 0 0,0 0-18,0 0 18,0 0-7,0 0-1,-2 0 18,2 0-15,0 0 13,0 0-1,0 0 5,0 0 1,0 0 5,0 0-4,0 0 0,-1 0 0,-1 0 11,1 0 7,-2 0-11,-2 0-6,1 0 2,-2 0-3,0 0 0,0 0 5,3 0 6,0 0 5,1 0 2,2 0 0,0 0-3,0 0 5,0 0-17,6-5 2,15-14 0,13-9 0,10-9-5,5 3 4,1 5-5,-5 0 3,-3 5-4,-4 6 1,-7 3-5,-6 3-25,-8 8 2,-7 4-17,-7 0-72,-3 8-19,-1 14-23,-21 3-150</inkml:trace>
  <inkml:trace contextRef="#ctx0" brushRef="#br0" timeOffset="3046">801 1218 473,'0'0'88,"0"0"-77,0 0 39,0 0 15,0 0-3,0 0-1,-46 24-24,43-23 12,0 0-12,1-1 15,-1 2 5,2-2-3,1 0-5,0 0-16,0 0-14,0 0-6,0 0-7,3 0-6,20-2 0,19-16 6,21-9 6,11-7-2,1 5-4,-8 0 2,-11 8-4,-16 6-3,-12 2-2,-5 4 1,-10 4-2,-4 1-13,-8 3-52,-1 1-64,0 0 10,-4-3-195</inkml:trace>
  <inkml:trace contextRef="#ctx0" brushRef="#br0" timeOffset="3435">1565 766 916,'0'0'42,"0"0"-9,0 0 11,0 0-44,0 0-10,0 0 7,4 90 3,1-40 12,-2-2-5,-2-1-4,-1-8-2,0-7 8,0-8-4,0-10 10,0-4-3,-3-5 1,2-5-3,-4 0 7,-3-9 50,-2-18-35,1-13-29,3-13-3,6-6 1,0-10-1,2-2 7,13 2-6,7 4 6,3 5-7,8 8-6,3 10 3,3 7-1,0 8 3,-4 10 1,-5 6-4,-9 11 3,-4 0-15,-10 21-10,-5 17 13,-2 10 10,-6 10 1,-21 2 2,-9 3 0,-8-4 1,-6 1 2,-2-1 1,4-7-1,10-8 13,13-11 11,14-10-13,11-6-14,1-3-4,34-3 1,23-5 3,22-6 8,19-5-2,12-15-4,-3-7-2,-11 5 8,-20 8-2,-29 10-6,-25 4-23,-23 4-61,-17 20-20,-34 8-3,-17 4-259</inkml:trace>
  <inkml:trace contextRef="#ctx0" brushRef="#br0" timeOffset="4507">288 1076 495,'0'0'75,"0"0"-23,0 0 12,0 0-5,0 0 18,0 0-63,0-50 14,0 44 23,0 3-9,0-3-3,0 2-3,0 1-4,0-1-1,6 4-13,5 0-15,6 0-3,4 30-14,1 15-2,-2 15 15,-3 6 1,-1-5 2,-5-4 8,-2-6-10,-6-4-3,-3-5 2,-1-1 1,-24-2-37,-10-3-80,-7-10-81,-2-6-180</inkml:trace>
  <inkml:trace contextRef="#ctx0" brushRef="#br0" timeOffset="5451">2892 52 727,'0'0'205,"0"0"-187,0 0-18,0 0-4,0 0 4,0 0 5,71 117 13,-59-75 4,-1-5-9,-1-4 4,-1-14-3,-2-7 9,-3-8 16,-1-4 2,-1 0 14,5 0 6,10-24-32,5-8-20,10-12-2,-1-4-7,-1-3-44,0 5-38,-4 6-75,-3 16 27,-13 17-160,-10 7-86</inkml:trace>
  <inkml:trace contextRef="#ctx0" brushRef="#br0" timeOffset="5737">2925 543 600,'0'0'260,"0"0"-195,0 0 0,0 0 30,0 0-18,0 0-49,84-56-13,-41 26-11,-7 5-4,-9 6-32,-10 8-48,-10 7 3,-4 2 35,-3 2 24,0 0 5,0 0 5,0 0 6,0 0 1,0 0 2,0 2 1,0 5 26,0 4 9,1 5-4,2 5-20,3 1 5,0 7-6,1 3-6,1 0 3,-2 1 8,-3-5-9,-1-5-7,-2-6 0,0-7 5,0-5-1,0-3 0,0-2 3,0 0 15,0 0 6,0 0 19,0-20 4,0-10-44,1-12 1,12-9-5,4-4-3,5-3 1,3 3-2,4 3 0,-1 7 0,1 8-2,-2 12-14,-5 6-37,-4 10-51,-6 7-95,-5 2-71,-4 0-229</inkml:trace>
  <inkml:trace contextRef="#ctx0" brushRef="#br0" timeOffset="6231">3227 512 552,'0'0'251,"0"0"-184,0 0 3,0 0 6,0 0-31,0 0-42,-3 9-2,28-23 21,8-4-18,-1 1-4,-4 5 4,-6 5-4,-4 7 3,-8 0-3,-1 0-8,-1 18-2,-1 9 10,-4 6 10,-1 4 0,-2 2 3,0-4-6,0-6-5,0-3 3,0-9-3,0-6-2,0-4 5,0-6-5,0-1 1,0 0 13,0 0 39,0-14 16,0-12-44,0-10-23,0-4 6,0-4-7,7-1 11,4 5-11,-1 10 17,1 11-4,-4 8-3,-4 8-4,1 3-1,-1 0-6,2 0-12,4 12-4,4 12 7,1 9 7,-2 4-8,-2 0-15,-1 3-16,-1-6-17,-2-3-26,-5-4-75,-1-8-53,0-10-253</inkml:trace>
  <inkml:trace contextRef="#ctx0" brushRef="#br0" timeOffset="6734">3449 656 748,'0'0'192,"0"0"-108,0 0 3,0 0-31,0 0-21,18-82-35,9 65 11,0 3-3,-3 8-8,-5 6 3,-4 0-3,-3 9-16,0 13 6,0 3 8,-2-1 2,4-4 6,-2-4-4,-1-6 4,0-6-5,-5-2 0,-1-2 0,-2 0 12,1-6 19,-4-13 6,0-1-23,0-4-15,0 1-4,-10-3 3,-1 0-20,-4-2-35,2-4-48,2-7-173,1-5-523</inkml:trace>
  <inkml:trace contextRef="#ctx0" brushRef="#br0" timeOffset="7906">12 1224 515,'0'0'79,"0"0"44,0 0-21,0 0-33,0 0 0,0 0 14,0-75-20,0 72 1,0 1-26,0 2-6,0 0-12,0 0-14,10 9-6,11 30-17,7 29 17,7 26 0,2 15 12,2 8-5,-2-11 3,-1-12-7,-2-12 3,-5-18-5,-7-12 2,-9-11-3,-2-10-1,-7-7 1,-2-7-1,-2-4-29,0-5-33,0-5-61,0-3-57,-5-10-147</inkml:trace>
  <inkml:trace contextRef="#ctx0" brushRef="#br0" timeOffset="8387">159 1072 423,'0'0'295,"0"0"-256,0 0 6,0 0 17,85-85-18,-49 80-9,0 5-9,-2 21-26,-4 20-6,-6 11 2,-10 9 4,-7-3 0,-7-2 3,0-2 1,-18-3 0,-10-1 3,-10-4-5,-2-4 5,-5-4 1,3-7-8,7-4-1,1-10-5,8-9-56,7-8-71,5-7-134</inkml:trace>
  <inkml:trace contextRef="#ctx0" brushRef="#br0" timeOffset="8828">0 1204 625,'0'0'99,"0"0"-3,0 0-34,0 0-31,58-91-24,-15 63-3,12-3-4,8 6-8,4 3 3,0 12-18,-8 10-52,-12 0-194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9:52.78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22 48 283,'0'0'127,"0"0"-111,0 0-1,0 0 18,0 0-20,0 0-1,-9-5 50,6 3 6,3 2-18,-1-1-12,-1 1-6,2 0-3,-1 0-23,-1 0-6,1 0-1,-1 0-1,1 0 2,1 0 0,0 0 0,0 0-1,0 0-15,0 0-22,0 0-1,9 0 37,7 0-1,5 0 1,4 0-27,11-3-15,7 0-2,11-1-17,10 0 4,3-2 35,5 2-31,1-1-18,2 0-22,8 2 95,4 0 41,-1 3-41,2 0-173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9:51.14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2626 2748 580,'0'0'58,"0"0"-53,0 0 14,0 0 12,0 0 39,0 0-25,0 0-9,-20-17-1,14 13-1,-1-1-22,1 4-12,-1 0-8,-2 1-32,0 0 1,-4 0-3,-1 0 4,-2 0 4,-4 2 2,-5 5-5,-2-1-3,-4 2 1,-2-2-18,0 2-42,2-3-39</inkml:trace>
  <inkml:trace contextRef="#ctx0" brushRef="#br0" timeOffset="3452">0 3411 429,'0'0'77,"0"0"-54,0 0 27,0 0 24,0 0-32,0 0-6,57-69 0,-49 55 23,-2-4-24,1-4 6,1 1-8,2-1 9,1 0-18,1 0 10,1 3-11,-1 3-15,3 0 5,-3-1-12,4 1 2,-4-1 8,3-1-8,-3-3 12,0-1 3,1-4-5,-2-2-4,-2-5-7,1-2 0,1-7 2,-1-4-4,3-6 4,1-5-3,2-6 4,1-6-1,0-7-3,0-1-1,2-4 5,1-2-4,2-3-1,4-7 4,2-3 0,3 0-4,2 3 0,0 7-3,1 2 3,2 0-1,1-4-1,-1 1 1,-3 1-1,-2 0 4,-7 4-6,-3 1 4,-5 4-2,1 0 4,-2 4 1,-1 2-3,2 10 0,-3 7 0,2 10 5,-5 7-2,2 6-2,-3 2 7,-3 3 0,0-2 0,1 1 3,-2 3-4,1-1 0,0 4-4,-3 2-1,2 5 5,-4 3 0,2 4-1,-2 0-5,-1 4 0,0 1 3,0 2-4,2 0-11,-2 7-68,0 26-148,0 11 74,0 7-277</inkml:trace>
  <inkml:trace contextRef="#ctx0" brushRef="#br0" timeOffset="4803">2177 4890 677,'0'0'50,"0"0"-15,0 0-16,0 0 28,0 0-9,0 0-4,-1-52 2,-2 45-2,0-4 6,-3-1-2,1-1-7,-5-1-12,3-3-1,-4-2-15,-1-5-1,5-3 7,-2-4-3,3-6 13,1-4-6,-1-3-5,2-4-4,-1 0-1,2 2-3,-1-1 4,-1 3-4,-3-4 4,-3-1-1,-1 0 1,-3 0-2,2-4 3,-1 4 1,4-3-4,-2 1 6,0 0-8,1-3 1,0 2-1,-3 1 3,1 0-3,-4 4 0,0 0-1,0 1 1,1 0 0,2 3 5,2-4-5,0 1 1,5 0-1,-2 3 1,-3 1-1,3 6 0,0 1 0,-1-4 0,4 0 0,0-2 0,0 2 0,-3-3 0,1 6 0,1 1 0,-1-2 3,4 3-3,-2-4 0,3 0 1,3 1-1,0-1 2,0 0-1,0 1 2,-3-1-2,0-2 1,-1 1-1,-1 1-1,2-3 0,0 0 1,-4 2 0,4-5 0,-3 0-1,-2-4 0,-1 2 2,-3-3-2,0 3 0,-1 2 6,3 2 1,-1 5-6,1-2 6,2 1-7,-1-2 0,2-2 0,-4-2 1,2-1 0,-1 0-2,-3 0 2,2 2-1,-1 0 1,3 0-1,2 1 0,1 0 0,3-3 0,-3-2 0,6-3 0,0 0 0,0-3-1,0 3 1,-2-1 0,-1 3 1,-3 4-1,-1 3 0,-5 0-1,0 2 1,-3 2-2,2 3 2,1 5 0,3 3 2,4 1 0,2 1-2,2-2 0,-1 1 3,2-2-3,-1 0 3,-2-4-3,-2-1 0,1 2 0,-3 2 5,2 6-5,2 3-2,-1 1 1,1 1 1,-2 1 0,2 1 0,-2 0 0,-2-1 0,1-4-1,-1 2 4,-2-1-6,1 3 6,2 4-4,2 4 1,1 3 0,0 1 0,1 0-5,1 1 5,-2 0-2,1 0 2,-2-1 0,3 1 0,-2-1 0,1-3 0,-1 2 1,0-4-1,3 4 0,-3 2 6,1-3-6,1 2 0,-1 0-3,1 1 2,1 0 1,0 0 0,0-1 1,0-3-2,0-1 1,0-2-5,0 4 5,0-3 0,0 5 0,0 1 0,0 3 0,0-3 3,0 3-3,-2-1-8,1 1 7,1 0-8,0 0 1,0 0-4,-3 0-7,-3 10-4,0 9 23,-3 6-2,2 2 5,-2 2-4,-2 2 1,1 3-4,-2 0 4,0 1 0,-3 0-1,2 1 1,1-2 4,-3-4-3,4 0-1,1-3 1,1-3-1,1-4 0,-1 0 0,1-5 0,0-1 0,2-1 1,2-5-1,-1 1 0,1-2 0,1 0 0,-2 0 0,1 1 0,-2 2 0,-2-2 0,1 0 0,3-3 0,-1-2-18,4 0-83,1-3-48,0 0-43,0-6-185</inkml:trace>
  <inkml:trace contextRef="#ctx0" brushRef="#br0" timeOffset="20291">2593 2686 545,'0'0'84,"0"0"-69,0 0-15,0 0 0,0 0 6,0 0 11,0 0 10,8-2 15,-8 2 8,0 0-3,0 0-15,0 0-1,0 0-15,0 0-8,0 0-2,0 0-4,0 0-2,0 0-3,0 0 0,0 0-1,0 0-6,0 0-8,0 3 5,-9 0-16,-3 3-38,-3-1-33,-6 0-36,0-2 19,-9-2 38,-8 2-19</inkml:trace>
  <inkml:trace contextRef="#ctx0" brushRef="#br0" timeOffset="20590">1883 2738 257,'0'0'24,"-107"5"-24,59-3 2,-2 1 3,2-2 46,0 2-15,6 1-10,2-1 19,7-2 16,5 2-13,4-1-8,0-1-10,2-1-7,1 3-14,6-2-2,0 1 8,8-1 20,2-1 12,4 0-21,1 0-15,0 2-5,0-2-6,0 0-1,0 0 1,0 0 0,0 1 0,-2-1 0,-3 3 3,1 1 0,-5-1 2,3-2-3,0 1 0,2-2-1,1 1-1,0 1 2,1-2-2,2 0 3,0 0 3,0 0 6,0 0-6,0 0-3,0 0 0,0 0-3,0 0-96,0-12-320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4:54.66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1013 53 501,'0'0'79,"0"0"19,0 0 2,0 0-48,0 0-31,0 0 24,0 0 27,0 0-10,8-51-24,-8 51-1,1-2-3,-1 2-15,0 0-12,0 0-7,0 0-11,2 16-11,-1 11 12,4 9 10,-1 13 3,2 7-3,0 7 0,1 7 1,1 3 0,1 3-1,-3 0 0,-2-1 3,-2 1-3,-2-4 0,0-2 0,0-2 1,0 1 0,0-4 0,0-1-1,0-6 1,0 0 0,0 0 0,0 1-1,1-1 2,1 3-1,-1-5 2,1 0 0,-1-2-2,2-4 3,-3-1-3,0-2 3,0-2-4,0-1 1,0 9 1,0 0 0,0-1-4,0 1 4,0-11-1,0 5-1,0 6 1,0 1-1,0 0 2,-1-9-2,-2-7 1,0-4 0,0-1-1,3-4 0,0-5 0,0-6 0,0-8 0,0-3 1,0-3 0,0-1-1,0 0 1,0-2 0,0-1 0,0 0-1,0 0 0,0 0 0,0 0 3,0 0-2,0 0 2,0 0-1,4 0 1,4 0-1,2-3 0,1-2-1,5-1-1,3-1 0,7 0 0,7 0 0,6 0 2,4 0-2,5-1 0,7 1 1,6-3-1,6-2 0,6 2 2,5-1-2,5-2 0,2 2 2,3-1-2,-3-1 0,5 0-2,-1-1-1,2 4 3,3 0 1,-3 2 0,-1 2 2,-1 1-1,-2-2 1,-2 0 2,2-1-5,4 4 3,3-4-2,5 2-1,0-1 0,-2-2 0,0 2 6,-5 2 6,-5 2-7,-11-1-5,-13 2 0,-11 2 2,-15-1 2,-15-1-4,-9 1 0,-9 0 1,-4 1-1,0-2 0,0 1 0,-15-6-62,-16-7-188,-18-6-307</inkml:trace>
  <inkml:trace contextRef="#ctx0" brushRef="#br0" timeOffset="2154">1122 1644 73,'0'0'366,"0"0"-319,0 0-1,0 0 2,0 0 20,0 0-28,40 0 11,-34 0-10,-1 0-13,-1 0-10,-2-1 3,-1 1 11,4 0 1,-2-1-8,2-1-12,3 1-5,1-1 3,4 1-3,1-3-2,4 1-4,3-1 7,3-2 0,1 2 4,3-2-2,2-1 0,0 0 1,1-2-6,4 2-3,-1-1 0,2-2 4,-2 3-3,-4-1-2,0-1 5,-2 1-3,-3-2 7,2 3-2,-2-1 2,-5 1-1,4 0 0,0 2 3,2-5-5,3 2-4,-1-2 1,3-3-4,-1 5 4,2-2-1,-1-3-4,0-1 9,4-2 0,-2 1 2,1 1-5,-1-5-4,0 4 0,1-1-2,-3-1 0,-1 2 3,1-2 2,-1-3-5,0 3 4,0-1-1,-2-3 0,-1 2-3,-3-2 0,-3 1 0,0-2 9,-2-2-8,1 0 14,2-3-9,0 0-2,5 4-1,-3 0-1,0 0-4,0 3 5,-1-2-1,-4 2-2,1-1 1,-3 3 0,-1-2-1,-2-2 2,1 4 0,-5-3-1,3 3 1,-2-2 0,1-1-2,1 0 0,1-2-1,-1-1 2,-1 1-1,-1 0 1,2 1 2,-2 1 0,2 3 3,-4 2-1,-2 1-5,1 1 0,2 1 1,-2 0-1,1 2-2,2 0 2,0-3 0,1 1-1,0 0 1,-3-3 1,1 2 0,4-1-1,-4 0-2,8 1 2,-6 1 1,0 0 0,-3 3 0,1-1 3,0-1-3,1 0-1,-2-2 1,-3 2 1,1 0 0,-1 3-2,-3 0 2,0 5-2,0 1 1,-3 3-1,0 0-1,0 0-9,0 0-11,0 0-84,-9 17-163,-10 3-13</inkml:trace>
  <inkml:trace contextRef="#ctx0" brushRef="#br0" timeOffset="3601">2978 628 505,'0'0'62,"0"0"41,0 0-15,0 0-45,0 0-6,0 0-7,0-14 20,0 14-6,0 0 0,0 0-11,0 0-3,0 0-10,0 0-6,0 0-14,0 0-1,0 3-11,0 15 1,3 7 6,0 7 5,0 3-1,-2 5 1,2 0 0,2 4-2,3 4 2,3 6 5,-2 4-3,2-1-2,-1 3 1,-5-6 0,-2-1-1,0-1 1,-3-2-1,3-1 0,1-4 0,3 2-1,1-2 2,-1-3-1,1-2 1,-2 1-1,0 0 0,-3 0 0,0-4 0,1-1 1,-2-2 0,1-6-1,-3-5 0,1-1 0,-1-2 2,0 1-2,0-1 0,0 3-2,2 2 4,-2-1 1,0 3-3,0-2-2,0-1 2,0-3 0,0 2 1,0-4-2,0 1 2,0-3-1,0-1 0,0 0 0,0-1 1,0 0-1,-2-1 0,-2 1 1,4-3-1,0 0 0,0 0 0,0-1 0,0 3 0,-2-2 0,2 5 0,-1-3 0,-1-3 1,1 1-1,-1-3 0,-1-2 0,3-1 0,-3-3 0,2-2 3,1-1-3,0 0 3,0 0-2,0 0-1,0 3 0,-2 4-1,-2-3 1,4 4-1,0-3 0,0-2 0,0 3-22,-4-2-62,-3-4-68,-2 0-172</inkml:trace>
  <inkml:trace contextRef="#ctx0" brushRef="#br0" timeOffset="5453">206 1322 755,'0'0'122,"0"0"-32,0 0-15,0 0-26,0 0-12,0 0-16,0 0-8,0 0-2,0 0 3,0 0-2,6 0 1,3 0-9,3-4 4,6 0-6,4-2 1,2 1-3,2 2-1,-1-3-21,0 4-66,-1-4-49,-3-2-40,0-4-147</inkml:trace>
  <inkml:trace contextRef="#ctx0" brushRef="#br0" timeOffset="5748">539 961 794,'0'0'137,"0"0"-12,0 0-45,0 0-56,0 0-24,0 0-12,13 0-10,-7 29 13,-1 5 9,2 5-3,0 1-30,-1-6-35,-4-1-24,-2-4-42,0-9-135</inkml:trace>
  <inkml:trace contextRef="#ctx0" brushRef="#br0" timeOffset="5940">492 1299 562,'0'0'250,"0"0"-198,0 0-15,0 0 16,0 0 1,0 0-1,77-5-24,-34 0-29,-7 1-4,-7 2-96,-6 2-106,-13 0-114</inkml:trace>
  <inkml:trace contextRef="#ctx0" brushRef="#br0" timeOffset="6183">440 1569 764,'0'0'46,"0"0"-18,0 0 2,0 0-9,0 0 1,0 0-7,23 106-4,-17-74-6,0-2-1,-2-2 0,-4-2-4,0-7 1,0-5 0,0-8 1,-1 0-2,-2-5 6,0-1 31,3 0 41,0-11-8,0-10-37,0-11-22,0-5 7,7-7-11,9-5 3,4 4-10,-1 5-10,2 12-67,1 11-78,-4 8-55,0 8-215</inkml:trace>
  <inkml:trace contextRef="#ctx0" brushRef="#br0" timeOffset="7800">2615 2950 717,'0'0'185,"0"0"-121,0 0-56,0 0-7,0 0 2,0 0 5,11 87 2,-11-58 1,0 0-11,0-5 5,0-6 0,-6-7-5,1-5 0,1-5 2,1-1 9,1 0 59,0-12-1,2-12-40,0-6-7,0-6-1,0-4-14,5-1 1,6 5-4,-2 3-1,3 13 4,-5 8 4,-1 8 4,0 4-6,-1 0-9,5 5-5,1 20 0,-2 8 1,1 8 4,-3 1-2,-2-1-19,-2-2-39,-3-4-41,0-9-49,0-6-71,-2-13-434</inkml:trace>
  <inkml:trace contextRef="#ctx0" brushRef="#br0" timeOffset="8198">2579 3044 984,'0'0'96,"0"0"-90,0 0-12,121-54 5,-76 43-23,-6 1-51,-6 5-75,-11-1-175</inkml:trace>
  <inkml:trace contextRef="#ctx0" brushRef="#br0" timeOffset="10141">3008 672 427,'0'0'118,"0"0"-84,0 0-12,0 0-22,0 0-1,0 0 1,0-5 1,0 5 8,0 0 5,0-3 18,0 1 4,0 0-9,0 0 27,0 1-21,0-1-20,0 1-4,-3 1-7,-3 0-2,0 0-3,-3 0-3,-4 0 5,-2 0-6,-6 0 6,-4 0-1,-4 0-7,-2 0-21,-6 0 13,-4 1 11,-2-1 0,-8 0 6,-1 0 0,-2 0-2,-3-1 1,-1-3 0,-2-1 1,1 4 6,2 1-6,4 0 1,5 0 0,8 0-1,8 0 1,8 0 1,3 0-2,-1 4-5,0 0-15,2-1 4,-4 0 8,-2-1 1,-6-2-4,-2 0 1,-7 0-16,2 0 3,0 0 14,1 0 9,7 0 1,0 2 0,4 0 4,1 2-2,5-1 8,1 2-2,2 0-8,1-1-1,-4 1 0,1 1-6,-2-2-19,-3 3 7,-2-4 12,-1 0 6,-2-2 13,0-1 59,-1 0-41,1 0 7,2 0-21,0 0 1,1 5-16,0-3 1,0 1-3,0 0-1,0 0 1,2 3 4,4-5 11,5 1 10,3 0-18,2 0-7,2 5-1,1-3-45,5 0-95,3-1-98</inkml:trace>
  <inkml:trace contextRef="#ctx0" brushRef="#br0" timeOffset="10981">1602 657 674,'0'0'135,"0"0"-98,0 0-24,0 0-13,0 0-7,0 0 7,-25 90 2,-2-40 10,-2 20 21,-7 10-3,-3 9-11,-4 7-9,2-6-2,1-5-6,2-5-1,0-5 0,4-7 2,1-7 1,1-9-4,6-7-2,4-7 1,3-7-1,7-5-25,0-6-24,8-6-63,4-10-57,0-4-293</inkml:trace>
  <inkml:trace contextRef="#ctx0" brushRef="#br0" timeOffset="11416">2021 617 365,'0'0'191,"0"0"-134,0 0-29,0 0 13,0 0-19,0 0 0,-33 66 1,11-23 0,-4 13 3,-7 16 3,-3 16-8,-3 13-15,3 2 0,-1 2-3,0-2-2,1-4 0,-1-1 8,4-3 6,-1-2 2,1-6-1,0-2-10,0-3 2,0-7 1,2-3-2,0-5-2,4-3 1,1-6 2,4-8 0,3-6-4,-1-6-3,5-2-1,-1-7 2,2-1-1,-3 1 1,-2-1 0,2 0-2,0-1 0,1-4 0,4-4 1,0-5-1,6-7-2,3 0-9,0-7-11,3 0-2,0 0-10,0-2-129,0-7-113,0-2 4</inkml:trace>
  <inkml:trace contextRef="#ctx0" brushRef="#br0" timeOffset="12099">2259 765 545,'0'0'97,"0"0"-79,0 0-7,0 0-11,0 0-1,0 0 0,3 3 1,-3 18 0,0 12 32,0 14 17,-12 20-18,-4 15 4,-1 11-15,-1 10-6,2 5 16,-4 6-17,1 3 2,-3 1-5,-2-1-7,-3-1 7,0-6 1,-3 0-1,1-3 6,-6-6-7,1-11-1,4-12-2,3-19 4,9-14-9,5-12 3,5-13-3,2-8-1,6-9-2,0-3-70,0-5-83,0-19-316</inkml:trace>
  <inkml:trace contextRef="#ctx0" brushRef="#br0" timeOffset="12632">2733 885 546,'0'0'74,"0"0"-1,0 0 13,0 0-61,0 0-24,0 0 7,0 80 12,-8-9 6,-3 18 4,-4 18-13,-4 15-5,-5 9-2,-6 6 1,-1-2-3,-1-5 2,-1-12 0,5-12 3,0-8 1,1-14-6,3-10 0,3-11-8,5-18 0,5-12 0,5-9-1,2-12-50,2-10-55,2-2-79,0-11-176</inkml:trace>
  <inkml:trace contextRef="#ctx0" brushRef="#br0" timeOffset="13029">2894 1440 516,'0'0'251,"0"0"-251,0 0-6,0 0 6,0 0 2,8 120 52,-14-27-12,-13 19 15,-3 13-17,-3-3-19,0 0-11,1-9-4,4-16-5,3-13 0,3-20 0,2-17-1,2-17 1,5-15-3,5-12-18,0-3-47,0-18-152</inkml:trace>
  <inkml:trace contextRef="#ctx0" brushRef="#br0" timeOffset="13591">2962 1729 721,'0'0'77,"0"0"-22,0 0-1,0 0-4,0 0 7,0 0-11,12-79-3,8 52 3,9-8-27,13-2 9,10-5 3,10 0-16,10 1-1,6 2 5,-7 11 3,-8 10-5,-18 6-13,-17 5-4,-16 5-1,-9 0-12,-3 2-5,0 0-22,0 0-18,-5 0-47,-14 0-63,0-10-191</inkml:trace>
  <inkml:trace contextRef="#ctx0" brushRef="#br0" timeOffset="13878">3421 1119 803,'0'0'54,"0"0"-48,0 0-4,0 0 1,0 0 8,80 58 22,-66-25-4,-5 6-18,-7 2-3,-2 0-5,0 0 0,-14-2-2,-5-3 0,-2-2 0,-6-11 1,0 2-2,0-7-26,2-4-23,7-4-42,6-10-162</inkml:trace>
  <inkml:trace contextRef="#ctx0" brushRef="#br0" timeOffset="14311">3882 854 846,'0'0'106,"0"0"-28,0 0-53,0 0-25,0 0-4,0 0-6,42 52 7,-35-19 2,-2 2 1,-1-1 0,-1-3 2,0-7-1,0-11 0,-1-8 6,-1-5 16,1 0 35,2 0 16,10-15-7,6-12-34,6-7-27,8-6-6,3 3-2,-1 4-9,-1 3-16,-10 11-46,-8 6-77,-10 12 0,-7 1-83,-6 4-364</inkml:trace>
  <inkml:trace contextRef="#ctx0" brushRef="#br0" timeOffset="14649">3832 1303 192,'0'0'370,"0"0"-356,0 0 46,0 0 67,0 0-22,0 0 7,75-4-22,-31-12-33,6-1-18,-2 3-16,-5 5-23,-13 4-8,-12 5-131,-6 0-39,-10 0 26,-2 4-127</inkml:trace>
  <inkml:trace contextRef="#ctx0" brushRef="#br0" timeOffset="14879">3909 1506 780,'0'0'0,"0"0"0,-2 83 14,-1-46 23,0-3-9,-2 0-5,2-10-6,0-3-5,1-11-5,2-6 0,0-4 1,0 0 19,0 0 61,0-9 35,0-11-72,5-15-28,8-1-8,4-8 3,2-5 1,3-5-4,4 5 2,-1 2-7,3 8-2,-2 7-3,-1 11-5,-3 9 0,-5 7-4,-3 5 4,-3 0-37,-5 11-43,-3 9-35,-3 7-55,0-3-95</inkml:trace>
  <inkml:trace contextRef="#ctx0" brushRef="#br0" timeOffset="15238">3909 1506 507,'9'66'345,"-9"-66"-322,3 0-21,16 0 14,8 0-6,4 2-10,-1-1-44,-3 0-123,-4 5-201</inkml:trace>
  <inkml:trace contextRef="#ctx0" brushRef="#br0" timeOffset="15322">4122 1619 454,'0'0'183,"0"0"-76,0 0-39,0 0-21,-3 105 0,-1-75-25,-2 1-5,0 1-4,-2-7 4,1-3-2,-3-7-9,4-7 3,1-3 4,1-5-1,4 0 29,0 0 31,0-19-27,0-4-34,0-5-5,6-3 5,6-4 3,2-4-6,3 1-2,2 5-5,0 9 0,-3 4 6,-2 13 3,-3 1 6,-5 6-10,2 0-6,-3 14-13,-2 11 7,2 5 5,-5 7 1,0-2 0,0 6 0,0-1-10,-2-7-49,-5 0-42,0-10-38,-3-9-40,1-7-203</inkml:trace>
  <inkml:trace contextRef="#ctx0" brushRef="#br0" timeOffset="15728">4109 1815 836,'0'0'111,"0"0"-57,0 0-43,0 0-1,0 0-6,107-57-3,-63 45 2,6-2 5,2 4 14,-7 2 11,-10 8 12,-15 0-39,-12 0-6,-8 15-19,0 10 13,-9 5 6,-7 3 3,-1-3 1,7-4-2,8-6-2,2-8 2,0-6 1,2-5-1,11-1 1,11 0 22,0-7 16,4-14-8,4-6-24,-9-4-3,0-2-6,-8-7 1,-7 1 21,-6-3-13,-2 6-8,-7 3-1,-19 13-26,-9 12-26,-15 8-94,-8 0-61,-6 16-462</inkml:trace>
  <inkml:trace contextRef="#ctx0" brushRef="#br0" timeOffset="19981">2959 669 261,'0'0'352,"0"0"-329,0 0 25,0 0 9,0 0-10,0 0-31,73 24-7,-68-13-9,-3-1 0,-2 0 3,0-1-3,-2-3 6,-9-4 8,0 0 31,0-2 9,1 0-4,3 0-4,-1-6 3,1-4-3,6-3-8,1 3-16,0 0-22,0 2-3,7 5-6,-1 3 4,-3 0 0,-2 0-26,-1 0 7,0 0-12,0 0 20,0 3 16,0-3 2,0 0-1,0 0-1,0 0-29,0 0-96,0-4-390</inkml:trace>
  <inkml:trace contextRef="#ctx0" brushRef="#br0" timeOffset="168766">176 2288 906,'0'0'115,"0"0"-3,0 0-48,0 0 0,0 0-38,0 0-17,37-28 1,-4 11 5,5 0-4,1 5-5,2 1-3,-1 2-6,2 5-18,0 1-61,-9 3-70,-10 0-49,-15 0-93</inkml:trace>
  <inkml:trace contextRef="#ctx0" brushRef="#br0" timeOffset="168990">0 2653 937,'0'0'123,"0"0"-78,0 0-31,0 0 14,89-27 13,-39 2-15,7-3 1,4-1-10,0 3-12,-3 2-5,-3 4-33,-1-3-155,0 0-120,-2-11-309</inkml:trace>
  <inkml:trace contextRef="#ctx0" brushRef="#br0" timeOffset="181297">3232 2405 689,'0'0'141,"0"0"-44,0 0-5,0 0-20,0 0-24,0 0-39,0-4-9,0 4-12,0 0 2,0 13 9,-7 1 1,-4 0 3,-3-2-1,-2-3-1,-4-2 1,1-6 1,0-1 1,2 0 9,4-7 11,5-7 1,4 0-1,4 0-9,0-2-12,6 2-3,12 6-1,-2 0 0,1 6 0,-5 2-1,-4 0 1,-3 0-10,-5 0-19,0 0-9,0 5-3,-10 4-13,-8-5-65,-9-4-143</inkml:trace>
  <inkml:trace contextRef="#ctx0" brushRef="#br0" timeOffset="182518">2313 615 921,'0'0'54,"0"0"-50,0 0-4,0 0-17,0 0 14,1 94 3,-8-41 3,-5 5-3,0-3-8,4-2-69,1-7-74,3-15-139</inkml:trace>
  <inkml:trace contextRef="#ctx0" brushRef="#br0" timeOffset="183556">2696 620 472,'0'0'225,"0"0"-127,0 0 0,0 0-7,0 0-11,0 0-60,0-10-20,0 45-23,0 20 23,0 14-1,0 8-2,0 0-101,0-3-138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5:15.81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1832 1414 489,'0'0'174,"0"0"-160,0 0-11,0 0 26,0 0 3,0 0-19,2 0-11,-2 0 22,0 0 30,0 0 4,0 0-9,0 0 3,0 0 10,0 0 11,0 0-34,0 0-16,0 0-11,0 0-6,0 0-5,0 0 1,0 0-2,0 0-5,0 0-69,0 0-116,0 7-66,0 1-326</inkml:trace>
  <inkml:trace contextRef="#ctx0" brushRef="#br0" timeOffset="151928">2699 0 391,'0'0'17,"0"0"-17,0 0-6,0 0 2,0 0 4,0 0 0,-33 17 5,26-10 21,-2 0-1,3 2 8,-3 1 9,0 1-19,0 1-9,0 2-6,0 3 0,-1 0-3,1 3-4,-2-3 4,4 3-2,-3 1 8,-1-1 3,2 5-11,-3 2 4,2 3-4,-1 1-1,2 1-1,-1-1-1,1-3 0,-3-2 0,3-2-1,0-1 2,-3-1-2,5-1 1,-4 0-2,-1 3-7,2 0 5,-4 3-10,1-3-8,1 0-9,-1-2 17,4 1-2,-2-1-1,-1-1-20,5-2-46,-5 0-251</inkml:trace>
  <inkml:trace contextRef="#ctx0" brushRef="#br0" timeOffset="152723">2584 87 333,'0'0'101,"0"0"-30,0 0-6,0 0-38,0 0-21,0 0-5,2-8-1,-1 8-4,-1-1 1,0-1 3,0-1 3,0 2 0,0 1 15,0-1 30,0 1-5,0 0-9,0 0-24,0 0-10,0 0-16,-3 16 7,-7 11 9,-9 10 2,-6 17-2,-13 16 0,-7 18 3,-9 10-3,-5 10 0,-3 2-35,-3-5-106,-4 0-195</inkml:trace>
  <inkml:trace contextRef="#ctx0" brushRef="#br0" timeOffset="153811">251 2224 402,'0'0'126,"0"0"-64,0 0 6,0 0-31,0 0-24,0 0-11,22 0 5,4 0 33,9 0-1,8 0-5,2-3-13,3-7-10,-2 0-2,2-1-7,-2 0 2,2 1-3,-3 0 0,-1-4 2,0 0-3,0-3 2,-2-2 0,0 0 8,1-2-8,-4-1 12,0 3 7,-3 1-14,-8 1-6,1 1 3,-4 2-4,-3-1 1,3 2-2,1-1 1,-1-2-2,4-1 2,1 1 0,-2-2 0,3 0 0,-2-3 2,-4 1 1,-4 0-3,0 2-1,-4-2 1,2-1 1,0-2 1,2-4-2,0 2 1,0-2 0,1 2 1,-2 2 0,-1 1-2,0 3 0,-4 4 0,1 1 0,-4 3 0,-1 1 2,1-2-1,-3 2 0,1-2-1,4-1 2,-2-1-1,4 0-1,0-1 0,2-1 0,-1-1-1,-1 2-7,-5 4-3,0 0-1,-3 1 5,-1 3 5,1-1-11,-1 2 5,-1-1-7,-3 4 11,-1 2-4,-1-1 8,-1 2-3,0 0 0,0 0-8,0 0 8,0 0-13,-1 0 6,-7 13 10,-3 1 5,-2 4-4,-3 2-1,-2 3 0,-7 3 2,-4-3-1,-3 4 0,-3 0 4,-1 2-5,-2 4 3,2 0-2,-1 1 2,-2 5-3,0-1 0,-3-3 5,-3-1-5,-1-3 0,-2-4 0,-1-1 0,3-4 0,0 0 1,4-3-1,-1-1 0,2 1-1,4-1 1,1-1-4,-1 0 3,4 1-3,-1 1-3,0-3 4,1 0 2,-3-2-7,0-1 8,-4-2 0,0-1 0,1 0 0,0-1-5,2 4 1,1-2-1,3 2 4,0 1 0,0-1 1,2-2-1,-2 2 1,-1-2-1,-2 0 1,-4-3 0,0-3 3,-2 0-3,0-3 0,5 0 1,7-2 10,6 0 10,9 0-6,7 0 13,5 0-11,-1 0 0,4-2 6,0 1-15,0 1-8,0-1-1,0 1-2,0 0 3,0 0-4,0 0 2,0 0 1,0 0 1,0 0-7,0 0-1,0 0 1,0 0-3,0 0-9,0 0 6,0 0 6,0 0 7,2 0 2,3 0-2,5 0 2,-1 0 1,8 2 7,7-2 5,7 0-5,10 0 8,5 0-9,8 0-6,4-5 15,2-7 2,2 1-8,0-2 13,-4 4-14,-2-2-7,-6 1 1,-3 1 1,-3-2-5,-3 1-1,0-3 6,-1-1 1,3 0-3,2-1-1,4-4 7,-2-1-1,2-1 2,-3-1 1,-1 2-1,-2-3 0,5 3-5,1-3-3,5 3-3,-2-2-2,-4 3 0,-5 1 1,-7-2 1,-6 1 0,-4 1 3,-3-5-3,-1 0 7,1-6-4,-3 1-1,3-6 3,2-1-3,4 2 6,-1 2 15,-1 4-9,-2 5 2,-4 5-2,-2 4-13,-1 3-1,-6 3-4,-3 4-6,0 3-20,-8 0-36,-1 0-72,0 0-72,-8 5-110</inkml:trace>
  <inkml:trace contextRef="#ctx0" brushRef="#br0" timeOffset="158738">1871 3112 364,'0'0'481,"0"0"-425,0 0-9,0 0-23,0 0 6,0 0-24,0 0-6,8-6-3,0 6 3,0 3 7,-2 7-5,-3-2-2,-3 3-2,0 2 2,-2-1 1,-14 1-1,-9-4 0,-5-3 7,0-6-3,2 0 10,4 0 26,9-8 12,5-6 5,5-5-19,5-6-28,0-3-6,13 0-4,8 0-2,6 3 1,4 3 1,2 8 0,-1 6-3,-6 6 5,-5 2-6,-9 0-2,-7 13-8,-5 3-5,0 5 0,-3-1 1,-15-2 11,-6-3 6,-4-5 2,-1-6 0,4-4 5,4 0 1,3 0 0,11-5 23,3-7-9,4-1 0,0-4-21,8-3 1,6 0-2,3 4 0,-1 5-1,0 10 2,-1 1 0,0 0-9,-5 12-10,-1 7 0,-8 5 3,-1-1-11,-5-4 6,-15-2 7,-5-6 14,-4-8 3,0-3 9,2 0 3,9-5 23,6-10 34,9-2-22,3-6-31,1-1-19,17-5 0,6 10-6,5 9-9,5 10-72,-6 17-90,-4 19-104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39:18.15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4029 2272 447,'0'0'178,"0"0"-124,0 0-34,0 0-10,0 0-5,0 0-5,0 0-3,0 9-4,3-9 7,18 3-1,9-1 5,13-1-4,8 0 2,2 2-1,3 0-2,-4-2 1,-1-1 0,-3 0-1,-1 0 3,4 0-2,3 0 0,11 0 2,4 0 3,3-5-3,5 2 1,-2 0 2,-2 0-5,-2 3 2,-5 0-2,-6 0 0,-7 0-4,-6 0 4,-5 0-2,-2 3 2,-4 0-1,-4 0-4,0 0 3,-4-3 3,2 0-2,1 0 1,5 0 0,3 0 0,4-5 2,0-3-2,2-2 1,-2-1 3,-1-2-1,-2 0 4,-5 5 1,-6 3-4,-9 5-4,-5 0-77,-8-1-228</inkml:trace>
  <inkml:trace contextRef="#ctx0" brushRef="#br0" timeOffset="1343">0 2458 495,'0'0'31,"0"0"-8,0 0-14,0 0 5,0 0-5,0 0 2,5-41-2,7 31-8,2 1 6,4 1-5,1 2 7,2 1-8,3 3-1,3 1 1,1 1-2,5-1 1,1-1 0,8 1 7,9-1 14,10-2 8,11 1-4,10 0-12,4-1 2,10-1-7,4-1 14,5-1-22,6 1 11,2 0-2,2-1 11,-1 3-13,0 1-4,4 0 0,0 3-3,-1 0-5,5 0 4,0 0 1,6 0 0,2 0 0,2 0 5,-1 0-5,-3 0-1,6 0 0,-4 0 1,2 0 0,3-3 0,-3 1 0,-3-2 0,1-1 0,1 3 3,-4-1-1,3-1-2,3-2-2,-1-1 1,3-2 2,-4 1-5,-1-5 6,-2 3-2,-3-1 2,-8 2 1,-7 1 7,-11 3-10,-6 0 1,-10 5 4,-11 0-5,-14 0-6,-17 9-34,-18-2-162,-13-3-289</inkml:trace>
  <inkml:trace contextRef="#ctx0" brushRef="#br0" timeOffset="5512">4296 2491 406,'0'0'55,"108"-29"-9,-38 11 0,9-8-10,12-1 12,9 1-11,6-1-15,-3 5-22,-1 6-1,-9 4-1,-9 3-102,-13-6-148</inkml:trace>
  <inkml:trace contextRef="#ctx0" brushRef="#br0" timeOffset="6287">7377 1305 559,'0'0'89,"0"0"-65,0 0 11,0 0 3,0 0-12,0 0-5,60-4-21,-50 4 0,2 14-1,-1 11-1,-4 7 1,-5 11 0,-2 3 1,-5 2 4,-9-10-4,1-10 0,4-15 0,2-6 0,-3-5 2,-3-2 16,0 0 16,-2-7-26,1-11-2,6-9-2,8-5 3,0-1-2,7-4-3,13 5 3,2 5-3,2 5 23,-5 12-1,-1 3-9,0 7-9,1 0-6,1 7-2,-2 13 2,0 8 0,-6 4-7,-4 5-9,-3-1-20,-4 1-23,-1-4-39,0-6-50,0-7 0</inkml:trace>
  <inkml:trace contextRef="#ctx0" brushRef="#br0" timeOffset="6760">7786 1233 731,'0'0'38,"0"0"3,0 0-9,0 0-24,0 0-8,0 0-22,-5 22 21,34 12 1,10 4 0,7 5 0,0 2 1,0 3-1,-7 2 0,-8 2 2,-8-3 1,-11 3-2,-9 2 1,-3 2-1,-3 4 6,-21-4-6,-7-3 2,-8-6 3,0-7-5,0-12-2,5-7-5,10-8-48,12-13-119,12-15-253</inkml:trace>
  <inkml:trace contextRef="#ctx0" brushRef="#br0" timeOffset="7103">8498 1361 548,'0'0'63,"0"0"-60,0 0 0,-80 90 2,60-43 8,4 5 0,8 0-5,8-2-4,0-7-4,18-11-2,10-17-6,3-13 8,5-4 8,5-28 18,0-12 8,-4-10 12,-5-4 2,-12-2 22,-13 3-10,-7 7-4,-20 11-25,-26 13-31,-27 14-20,-26 10-48,-23 15-56,-14 11-135</inkml:trace>
  <inkml:trace contextRef="#ctx0" brushRef="#br0" timeOffset="25774">3922 2284 330,'0'0'99,"0"0"-41,0 0-10,0 0-14,0 0 15,0 0-9,0 0 3,18-54-29,-17 51 7,-1-1 0,0 3-17,0-1-3,0 1-1,0 1 0,0 0 1,0 0-1,0 0 2,0 0 0,2 0-2,8 0 0,2 0-2,9 0 2,9 0 4,7-1 3,17-2 8,16-3 2,18 1-9,13-2 7,16-2 2,7 1-9,7 1-3,3-3-5,-1 4 0,-6-3 0,-8 1 10,-7 2-10,-15 2 0,-13 0 3,-13 4-3,-17 0-6,-11 0-1,-10 0-11,-11 11-33,-14 0-55,-8-2-161</inkml:trace>
  <inkml:trace contextRef="#ctx0" brushRef="#br0" timeOffset="26285">4050 2346 659,'0'0'86,"0"0"-51,0 0-34,0 0-1,100 0 2,-37 0-1,13 0 0,5 0-1,8-3-4,5-2 4,3 2-36,4-3-35,-4 3-15,-4-2-1,-12 2 10,-10 3 0,-12-2-13,-14 2-1</inkml:trace>
  <inkml:trace contextRef="#ctx0" brushRef="#br0" timeOffset="214433">13026 108 483,'0'0'26,"0"0"-1,0 0 52,0 0-37,0 0-1,0 0 54,0 0-75,8-72 3,-8 65 63,0-1-68,2 1-14,-2 0 16,0 2 26,1 3-23,-1 2-3,0 0 7,2 0-9,-2 0-12,0 0-4,0 0-6,0 1-3,0 19 2,0 16 3,0 15 4,0 20-1,-8 21 1,-6 19 0,-5 16 1,0 19 1,-1 11-2,-4 4 0,4-1-4,-2-15 6,4-14-2,8-18 1,0-20-1,4-11 2,1-11 1,0-6-2,2-9-1,0-7 0,2 1 0,-1-4 0,2-3 1,-1-5 0,-4-5-2,-1-1 4,-3-3-1,0 4-1,0-8-1,-4 3 0,3-2-1,0-4 1,2-2 0,3-6 1,1-1-1,1-3 0,-2 1-1,4-4 0,-2 2-2,0-7 0,1 1 1,1-3 0,1 0 1,0 0 1,0 0 0,0 0 2,0 0 2,0 0-2,0 0-1,0 0 1,0 0-2,0 0 0,0-1-2,0 1-1,0 0-6,13 0-7,19 0 14,14 0-1,19 0 3,21 0 3,21 0-3,24 0-2,23 0-8,23-3 7,22-4 3,16 1-1,16-1 2,7 0 3,5 3-2,-2-2-2,-11 5-2,-13 1-1,-16 0 2,-19 0-1,-16 0 2,-24 0 1,-28 1-1,-29 2-1,-31 0-1,-26-3 2,-28 0-36,-11-9-67,-50-17-454</inkml:trace>
  <inkml:trace contextRef="#ctx0" brushRef="#br0" timeOffset="-213735.73">11314 1570 747,'0'0'159,"0"0"-134,0 0-9,0 0 3,0 0 9,85-18 22,-35 5-20,2 1-11,-4 1-15,-4 4-3,-8 0-2,-6 0-51,-6-4-74,-8-7-175</inkml:trace>
  <inkml:trace contextRef="#ctx0" brushRef="#br0" timeOffset="-213504.73">11946 959 725,'0'0'89,"0"0"-28,0 0 41,0 0 12,0 0-53,0 0-14,3-58-27,-3 58-15,0 0-5,0 10-14,0 24-1,0 10 14,0 11-3,4 4 1,0 0-53,1-1-57,1-4-35,-2-12-55,-2-11-69</inkml:trace>
  <inkml:trace contextRef="#ctx0" brushRef="#br0" timeOffset="-213262.73">11683 1537 847,'0'0'74,"0"0"-57,0 0-7,106-15 14,-15-7 21,24-7-36,10 4-9,-7-1-12,-24 7-200</inkml:trace>
  <inkml:trace contextRef="#ctx0" brushRef="#br0" timeOffset="-213045.73">12081 1721 387,'0'0'357,"0"0"-345,0 0-12,0 0 0,0 0 2,0 0 11,6 92-4,-6-55-4,0-8-1,-4-3 1,-2-12-2,-2-4 5,2-5 24,0-5 0,0 0 23,2 0 23,1-14 24,3-14-54,3-9-20,24-8-19,16-6-7,11 2-2,3 5-20,-2 13-47,-11 12-79,-17 15-23,-18 4-341</inkml:trace>
  <inkml:trace contextRef="#ctx0" brushRef="#br0" timeOffset="-212714.73">12219 2044 541,'0'0'11,"0"0"-10,0 0 6,0 0 39,0 0-3,-21 90-18,10-77-2,2-3 4,2-6 9,3-4-13,0 0-17,3 0 0,1 0 52,0-11 26,0-9-36,3-9-44,12-8 1,5-4 14,3 0-2,2 4-4,-2 11 29,-4 6-25,-2 10 30,-5 6-29,-2 4-5,-1 0-13,-2 10-5,4 15-5,-7 14-1,-2 8 2,-2 2-31,0 0-63,0-9-22,-5-13-134</inkml:trace>
  <inkml:trace contextRef="#ctx0" brushRef="#br0" timeOffset="-212322.73">12219 2044 908,'-81'76'53,"84"-84"-53,34-3-4,23-8-64,22 2-104,18 3-161</inkml:trace>
  <inkml:trace contextRef="#ctx0" brushRef="#br0" timeOffset="-210639.73">14719 2528 466,'0'0'323,"0"0"-251,0 0-20,0 0 28,0 0-4,0 0-15,0 0-22,0 0-12,0 0-13,-12 5-14,-15 17 0,-12 13-1,-8 15 1,-3 8 0,1 2-1,-1 0 3,3-1-4,1-9-2,7-4-44,8-8-28,9-11-51,10-15-20,4-12-135</inkml:trace>
  <inkml:trace contextRef="#ctx0" brushRef="#br0" timeOffset="-210331.73">14210 2597 911,'0'0'134,"0"0"-37,0 0-51,0 0-23,0 0-23,0 0-11,48 64 11,15 2 4,13 9 5,3 10-9,-5 7 0,-8-5-93,-8-8-248</inkml:trace>
  <inkml:trace contextRef="#ctx0" brushRef="#br0" timeOffset="-207886.73">6382 1000 555,'0'0'91,"109"-84"-73,-32 38 43,16-2-7,19-4-31,16-3 17,17 1-30,12 5 11,10 4 14,7 5-22,11 6 5,12 0-11,13 4 0,13 4 6,5 6-2,5 6 13,-3 10-5,-8 4-5,-10 6 10,-9 17-22,-21 6-2,-20 0-1,-17-2 1,-20-4 1,-13-3 1,-21-5 3,-16-2-2,-22-4 0,-17 1-3,-19-5-4,-8 0-5,-8-5 6,-1 0-34,-1 0-9,-20 0 3,-12-2-111,-6-18-176</inkml:trace>
  <inkml:trace contextRef="#ctx0" brushRef="#br0" timeOffset="-207525.73">10216 262 721,'0'0'59,"0"0"-15,0 0 7,0 0-51,0 0-15,0 0 15,87 39 4,-23-7 3,9 10-5,5 7 9,-11 10-9,-14 13 3,-18 10-5,-20 7-1,-15 4 0,-8-1 0,-34 1-1,-19-4 0,-1-4 2,5-9-27,23-24-104,29-22-250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9:17.66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1082 523 319,'0'0'423,"0"0"-423,-9 84-13,-4-40-19,-3 4-27,2-3-14,0-4-86</inkml:trace>
  <inkml:trace contextRef="#ctx0" brushRef="#br0" timeOffset="254">1544 0 825,'0'0'1,"0"0"-1,-10 117 0,-8-46 3,-1 10 4,2 9-7,1 3-2,2-1-142,0-13-390</inkml:trace>
  <inkml:trace contextRef="#ctx0" brushRef="#br0" timeOffset="465">1284 1366 671,'0'0'9,"0"0"-5,0 0-4,-55 80-24,36-53-71,-4 3-108</inkml:trace>
  <inkml:trace contextRef="#ctx0" brushRef="#br0" timeOffset="675">712 1869 648,'0'0'54,"0"0"-40,0 0-5,-85 83-9,61-52 0,0 3-38,2 4-38,-2 0 4,2-1 8,4-4 41,4-3 13</inkml:trace>
  <inkml:trace contextRef="#ctx0" brushRef="#br0" timeOffset="884">791 2420 534,'0'0'111,"0"0"-45,0 0-52,0 85-3,-9-55 8,2 1-14,1-1-5,3 3-2,3-2-49,3 0-59,15-5-31,9-6-233</inkml:trace>
  <inkml:trace contextRef="#ctx0" brushRef="#br0" timeOffset="1032">1188 2796 596,'0'0'107,"0"0"-64,0 0-36,0 0 2,0 0 23,19 101-7,-42-78-11,-7 2-11,-3 2-1,-2-1-2,-2-3-8,0-3-73,-2-7-121</inkml:trace>
  <inkml:trace contextRef="#ctx0" brushRef="#br0" timeOffset="1281">200 2552 933,'0'0'20,"0"0"-20,0 0-6,0 0-6,-91 83-45,60-41-40,-6 1-116,-4-1-281</inkml:trace>
  <inkml:trace contextRef="#ctx0" brushRef="#br0" timeOffset="13420">641 1643 344,'0'0'5,"0"0"-4,0 0-1,0 0 1,0 0 0,0 0 9,-3 1-1,-3-1 35,-2 0 27,2 0-5,-3 0-4,-1 0-14,-4 0-41,-7 0-7,-4 16-7,-3 11-11,-7 8-17,-2 9-1,-4 5 3,2 3-54,1-4-1,2-5-57</inkml:trace>
  <inkml:trace contextRef="#ctx0" brushRef="#br0" timeOffset="13763">930 2014 506,'0'0'34,"0"0"-30,-110 113-4,51-57-70,-8 5-404</inkml:trace>
  <inkml:trace contextRef="#ctx0" brushRef="#br0" timeOffset="46557">1495 591 92,'0'0'151,"0"0"-117,0 0 40,0 0-36,0 0 16,0-90-1,0 76 2,0 0-10,-4 1 5,-2 1 3,0-1-8,-1 2 4,1 3-12,1 0 23,0 2-31,1 1 9,1 2 20,-1 0-35,1 2 13,-2-1 5,1 1-13,1-1-2,0 2-4,1 0 1,2 0-7,-1 0-7,-1 0-9,2 21 0,0 11 0,0 6 2,0 6 1,11-5 0,-2-1 0,2-5-2,-3-5 0,-2-4 0,-1-7-1,-2-4-1,-2-5 1,-1-2 1,0-2-1,0 0 0,-4 2 1,-16-1 1,-10 2 1,-11 0 0,-12 6-3,-11 4 1,-12 9 2,-7 6-3,3 5-5,13 2-24,17-2-30,20-2-118,16-5-64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4:13.55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497 10668 200,'0'0'340,"0"0"-256,0 0 10,0 0 10,0 0-63,0 0 31,8-35-28,-8 32 6,0 2-4,0 1 5,0 0-20,0 0-16,0 3-15,-14 22-3,-11 14 3,-11 14 0,-4 5 13,1 5-10,0-4-3,-2-2 0,3-4 0,2-6 3,7-7-3,2-2-30,3-9-39,4-9-43,6-9-30,6-11-132</inkml:trace>
  <inkml:trace contextRef="#ctx0" brushRef="#br0" timeOffset="338">0 10838 930,'0'0'73,"0"0"-55,0 0-11,0 0 0,0 0 43,45 90 2,-7-51-12,14 4-17,12 2-6,6 0-9,4 0-8,-3-2-90,-6-7-106,-2-7-40,-6-7-64</inkml:trace>
  <inkml:trace contextRef="#ctx0" brushRef="#br0" timeOffset="518">730 11309 566,'0'0'121,"0"0"-66,0 0-18,0 0-11,0 0-11,0 0-1,-39-14-9,33 25 11,-1 7 8,-5 4 16,1 0-13,-3-2-11,0-3 4,3-5-5,0-3 5,3-3-11,5-3-6,2-3-1,1 0 14,0-12 13,0-12-22,6-7-5,13-4 2,2-5 0,6 2-4,0 6 6,-1 6-3,-2 10 0,-6 7 21,-1 8-9,-4 1-1,-1 8-14,-3 19-2,-3 8 2,-6 7 2,0 6 0,0-1-2,0 0 1,0-2-1,0 0-11,-4-7-89,-3-4-18,-4-14-62,-1-12-297</inkml:trace>
  <inkml:trace contextRef="#ctx0" brushRef="#br0" timeOffset="960">522 11488 732,'0'0'266,"0"0"-234,0 0-30,0 0 1,0 0 13,105-23-16,-54 8-66,-2-5-154,2-5-221</inkml:trace>
  <inkml:trace contextRef="#ctx0" brushRef="#br0" timeOffset="1156">1018 11238 788,'0'0'80,"0"0"-71,0 0 13,134-1 14,-64-6-1,15 0 9,9-1 4,6 1 54,3 0-54,-12 3-8,-15-1-4,-19 1-15,-23 1-20,-16 3 0,-13-2-2,-5 1 1,0 0-16,-20-1-24,-9-3-87,-4-1-91,0-6 5,5-3-178</inkml:trace>
  <inkml:trace contextRef="#ctx0" brushRef="#br0" timeOffset="1388">1580 11018 673,'0'0'139,"0"0"-65,0 0-7,0 0-18,0 0-47,0 0 2,0 40 23,27-6 29,1 3-5,2 8-18,-5 1-15,-9 1-11,-13 0-4,-3 3-3,-36-1 3,-33 6-3,-32 6-36,-29-13-167,-24-14-685</inkml:trace>
  <inkml:trace contextRef="#ctx0" brushRef="#br0" timeOffset="213630">7397 423 218,'0'0'0,"0"0"-64,0 0-83</inkml:trace>
  <inkml:trace contextRef="#ctx0" brushRef="#br0" timeOffset="213720">7571 162 273,'0'0'60,"0"0"-51,0 0-4,37-83-5,-28 60-1,1-4-18,5-2-140</inkml:trace>
  <inkml:trace contextRef="#ctx0" brushRef="#br0" timeOffset="-123920.73">885 9765 546,'0'0'187,"0"0"-187,0 0-64,-82 6-145,58-6-178</inkml:trace>
  <inkml:trace contextRef="#ctx0" brushRef="#br0" timeOffset="-112285.73">2640 8149 29,'0'0'28,"0"0"-28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7:03.96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523 818 588,'118'75'221,"-118"-75"-216,3-3 14,10-16-16,5-5 16,0-1-14,2 2-5,-3 3 0,-6 8 0,2 6 3,-2 3-1,-2 3 8,4 0 4,2 6-9,1 9 4,-2 8-6,2 3 0,-1-3 1,-2 3-4,-5 0-2,-2-3 2,-3-5 0,-3-3 1,0-4 2,0-5-1,0-5 9,0-1 17,0 0 30,-3-13-16,-3-8-17,-2-8-11,1-5-6,1-2 19,0 0-5,5 2 0,-1 6-7,2 10-2,0 3 5,0 7-3,0 2-3,3 2-7,5 4-5,5 0-12,2 0 8,3 20-8,0 2 12,3 6 0,-4 1-22,-3-4-11,1 0-36,-5-2-26,-2-3-17,-2-7-125</inkml:trace>
  <inkml:trace contextRef="#ctx0" brushRef="#br0" timeOffset="508">887 943 129,'0'0'668,"0"0"-583,0 0-27,0 0-37,0 0 15,0 0 15,46-103-1,-19 78-10,-3 4-10,-2 6-18,-5 11-12,-1 4-6,-2 0-2,-1 12 0,2 6 8,0 5 0,-2-4-10,2-3-13,0-5 5,1-7 6,-2-4 2,2 0 6,-2-11 4,-1-9 5,-1-5-1,-6-3 13,-4-1-8,-2 0 0,0-2 2,-20 2 9,-2 4 13,-5 6-19,-1 4-12,-2 7-2,3 5-48,3 3-72,0 0-24,6-10-154</inkml:trace>
  <inkml:trace contextRef="#ctx0" brushRef="#br0" timeOffset="16125">914 196 489,'0'0'53,"0"0"-22,0 0-16,0 0 42,0 0 0,0 0 2,-24-39-29,21 36 14,0 2-1,3-1-10,-3 1-17,0 1-6,3-6-10,-5 5 3,0 0 2,-1-1-5,-2 2 0,-1 0 0,-4 0 1,2 0-1,-1 0 4,-4 0-4,2 0 0,-3 0 0,-1 0 1,3 0-3,-1 0 3,2-3-1,-1 1 0,2-3 3,-1 1 25,-1 2 0,0 0-18,-1-2-1,-3 3-6,2 1-2,-2-2-1,2 1 0,-2 1 1,1 0-1,-1 0 0,1 0-1,0 0 1,0 0 0,1 0 0,0 0 0,0 0 0,2 0 2,5 0-5,0 0 6,2 0-3,5 0 0,0 1-4,-2-1 4,-1 0 0,-4 3-1,0 1-8,-5 0 2,1 2 7,-5 2-1,-2 2 1,-1-3 1,-4 6-1,3-3 0,1 3-3,-1-1 3,2 2 0,3-3-1,3 1 1,3-2 0,2 0 0,4-3 0,0 1-1,3-2 1,-2 3 0,2 0-1,0 5 0,-1 0 0,1 5 1,3-1 0,0 1 0,0 1 0,0 2 0,0 2 1,0 0-1,0-2 3,0 4-2,3 1 5,7-1-2,-2 4 4,2-6-5,2 3 0,-3-2-3,6-1 3,0 2-1,1-5 0,2 1 1,3-2 1,1 3 1,1-6 2,5 5-3,-1-1 4,6 2-8,-3 1 0,-2-3 0,0 2 0,1-5 2,-3-1 0,3-2 4,-1-1 2,-2-1-3,-1 0 1,5-2-3,-3-1-1,1 2 5,2-1-4,-2-2-1,-1 1 2,1-3-3,2 2 1,-2-6 0,0 0-1,0 1 0,3-1 1,-1 1 3,0-1-5,3-2 3,-5-1-3,2 0 0,-2 0 3,2 0 2,0-1-5,-2-5 0,-1 5 1,-2-2-1,-2 0 0,-1 0 0,-1 0 0,3-4 1,0-3 0,1-4 1,2-5-4,4-4 3,1-1-1,-1-1 1,0 1 0,-1 4 0,-6-4 0,0 4-2,-6 3 1,-5-1 0,-2 1 2,-4 1 3,-2-2-5,0-3 9,0-2 1,1-5-9,0-4 6,0-2-6,0 1-1,-5-2 0,-1 1 4,0-2 5,-1 2-7,-14-2-1,3 6 16,-7-2-15,-7-2 7,-2-1 5,-3-3-11,-5 0 3,-3-3 9,-4-1-3,-2-2-8,-7 2 5,2 2-9,-6 6 3,-10 9-6,-5 11-12,-18 11-32,-21 6-80,-20 31-61,-16 14-150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7:24.48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1092 344 469,'0'0'26,"0"0"11,0 0-1,0 0-7,0 0 39,0 0-8,-81-7-38,68 0-1,2 2-3,1 0-2,-2-1 1,0 3 1,-4 0-11,-1 2-3,-5 1-2,-2 0 2,0 0 6,-6 0-3,-3 5 3,-4 6-9,0 3 18,-2 0-8,0 5-1,-7 0-4,1 0-6,-1 0 2,-2 3-2,2-2 6,1 2 0,-1-2-2,4 3-4,5 1 1,1-2-1,2 2 1,7 0 2,1-1-3,4 2 0,1-2 3,-1 1-3,7 0-1,1-5 1,4 5 0,10 1-2,0 4 2,0 5 2,3 6-1,15 4 4,7 6-2,2 2-3,4 3 1,-3 2-2,0-5 5,2-4-9,4 0 5,0-7 0,2-3 5,1-1-3,-1-7-2,0 0 1,0-3-1,4 0 2,-3-3-3,-1-7 1,3-4 0,1-6-1,5-7 1,4 0 6,4 0-1,2-3 6,4-9-8,-2 0 6,1-3-4,-3 4-4,-5-1-1,2-1 0,0-1 0,2-2 4,4-4-4,-3-1 0,-1-2 0,-6-7 0,1-4 3,1-3-2,0-1 8,-1 0-4,-1-2 3,-5-2-5,-4-2 2,-6-5-5,-5-2 11,-6-2-1,-7-4 11,-10-1-3,-5-8 0,0-4 1,-21-7 7,-15 1-6,-13 4-14,-9 3-5,-11 10 4,2 5-5,-3 9 0,9 5-3,8 7 1,9-3-25,12-7-67,16-14-113,13-18-614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6:56.06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3734 181 786,'0'0'66,"0"0"-56,0 0-4,0 0 7,0 0-12,0 0 5,75 39 4,-63-18 2,0 0 2,-3-5-1,-2-6 7,2-3 7,-3-7 7,0 0 7,6-11 35,4-16-21,5-10-33,3-5-12,3 0-8,-2-1-2,1 6-9,-6 10-21,-6 8-25,-2 9-7,-6 10-22,-3 0-10,-3 19-21,0 9-9,-13 5-78</inkml:trace>
  <inkml:trace contextRef="#ctx0" brushRef="#br0" timeOffset="308">3864 422 186,'0'0'540,"0"0"-421,0 0-64,0 0 17,0 0 0,0 0-32,0-27-31,6 27-9,3 0-6,1 0 4,2 2 2,-1 9 5,5 0-4,-4-1 3,3-3-2,0-7 14,7 0 10,4-9 7,2-17-14,6-9-8,-1-11-8,0-3 1,0-2-1,-3 2-3,-5 11-3,-1 8-9,-12 13-28,-5 7-15,-5 7 26,-2 3-17,0 0-63,0 6-108,-15 8-256</inkml:trace>
  <inkml:trace contextRef="#ctx0" brushRef="#br0" timeOffset="1124">3149 551 132,'0'0'470,"0"0"-356,0 0-37,0 0-40,0 0-11,0 0-19,2-15-6,8 15 4,1 17 4,5 9 26,-2 6-12,-1 9-11,-1 7-4,3 4-6,-6 3 1,-5 1-1,-4 1-2,0-3 3,0-4-3,-10-1 5,-8-5 5,-2 5 3,-5-4-6,-5 0 0,-3-4 2,-1-3-8,-3-4 2,3-5-2,-1 0 5,1-3-1,3 0 0,-2-3-3,-3 3 1,3 2-3,-5 2 0,2-1 0,1-2 0,1 0 1,6-1-1,-2 0 0,0 1-1,2 3 1,-2 0 0,-1 2 0,-5 6 3,-2 3-3,-2 3 1,-5 2-1,2 1 0,-3-2-2,4-1 2,3-2 1,-4-1 0,3 1 2,-2 0-3,-3-2 1,0-1 0,-1-2 14,3-4-8,3 0 10,4-6-3,9 0-5,4-4-5,3-2 4,2-4-6,7-6 2,2-2-3,5-2-1,-2-3 0,3-1 0,0 1 1,3-2-1,-3-2-1,3 1-5,0-1-21,0 0-2,-3 0-30,0 0-40,-5 0-199</inkml:trace>
  <inkml:trace contextRef="#ctx0" brushRef="#br0" timeOffset="1873">1678 2292 492,'0'0'432,"0"0"-385,0 0-29,0 0-18,0 0-5,0 0-6,2 31 11,-2 4 2,-6 8-2,-3 1 4,0 6 1,3-4-2,0-2 3,3-6-1,0-6 4,0-9-4,3-5-5,0-3 1,0-7 1,0-2-2,4-3 2,7 1 18,4-3 4,6-1 6,9 0 2,4 0-7,5-10-6,1 2-6,2-1-2,-6 1-11,-3 1-2,-5-1 2,-4 2 2,-2 0-2,-1 4-4,-2 0-27,-4 2-59,-4 0-36,-10 0-127</inkml:trace>
  <inkml:trace contextRef="#ctx0" brushRef="#br0" timeOffset="3201">154 3051 664,'0'0'7,"0"0"2,0 0 13,0 0 13,0 0-4,-86 10 2,69 2 8,-1 3-23,6 0 13,3 3 2,3 6-3,4 5-1,2 5-16,0 5 4,12-6 0,5-3-6,8-6-6,2-8-1,1-7-2,2-5-1,0-4 1,3 0-2,0-14 6,-5-5 1,-1-4-7,-8 4-48,-4-2-56,-3 1-48,-5 0-68,-2-4-113</inkml:trace>
  <inkml:trace contextRef="#ctx0" brushRef="#br0" timeOffset="3509">397 2951 249,'0'0'276,"0"0"-180,0 0-25,0 0 6,3-82-24,-3 82 19,0 0-4,0 0-57,-8 0-11,-1 11 1,0 2 0,2 2 4,1 1 9,6 1 2,0 4-8,0-4-4,6 1 3,10-1 5,4-5-9,8-1 4,2-2-2,0-3 1,0 3-2,-5-4-1,-7 4-2,-5 1-1,-8-2 2,-2 4-5,-3 4 7,0 0-4,-9 4 2,-10 0-1,2-2-1,-2-1-24,5-8-8,1-3-10,7-6-27,3-6-82,1-14-206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7:42.45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113 216 80,'0'0'750,"0"0"-690,0 0 18,0 0 11,0 0-28,0 0-13,0 0-14,-43-28 2,43 28-7,0 0-12,3-1-15,20-5 4,23-5-4,29-6 9,27-6 8,22-4-15,9-2-2,-3 3 0,-15 5 4,-24 7-6,-26 4 0,-26 7-19,-21 3-13,-14 0-6,-4 5-51,-31 16-99,-21 1 29,-15 4-580</inkml:trace>
  <inkml:trace contextRef="#ctx0" brushRef="#br0" timeOffset="321">0 568 891,'0'0'63,"0"0"-21,0 0-14,0 0 12,139-20 42,-32-7-28,27-10-34,17-5-10,1 1 11,-11 7 0,-25 10 3,-33 10-24,-32 9-1,-25 2 1,-20 3 0,-6 0-7,-2 1-34,-19 16-76,-13 8-3,-5 8-22,-1 0-164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7:37.18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291 88 336,'0'0'110,"0"0"-69,0 0-9,0 0 39,0 0-45,0 0-24,0 0 4,0-26-6,0 22 0,0-4 5,0 8 21,0-3-3,0-1-22,0 0-1,0 4-1,0 0-45,0 0-5,-11 0-43,-6 0 15,6 0 4,-6 8 57,0-5-94</inkml:trace>
  <inkml:trace contextRef="#ctx0" brushRef="#br0" timeOffset="258">291 88 511,'-152'-30'59,"152"26"27,0 0-45,0 4-15,0 0-24,0 0-2,0 0 0,0 0-3,0 0 3,0 0-5,0 0 5,0 0-1,5 0 0,-5 0-8,0 0-26,0 0-22,0 0 4,0 0 4,0 0-1,0 0-21,0 0-121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0:12.44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6168 16 474,'0'0'52,"0"0"-50,0 0 2,0 0 2,0 0 5,0 0-5,-25 33-6,20-27-1,0-3-21,2-2-11,-2 1 22,2-1 11,-1-1 4,0 0 32,-2 1-5,-1-1-11,0 3 7,-4-3-6,-2 2-2,-4-1 2,-3-1-3,-3 2 0,2-2 0,-1 0 21,1 0-14,3 0-13,2 0 7,1 0-9,-3 0 3,3 0-8,-6 0-4,-1 0 5,-3 0-3,-3 0-2,0 0-1,0 0 0,-1 0 2,-1 0-2,1 0 0,-3 0 2,-1 0-2,1 1-2,0-1 2,-2 0 0,4 0 3,-1 0-3,2 0 0,4 0 0,3 0 0,1 0 1,4 0-5,3 0 6,0 0-4,2 0 2,-3 0 0,2 0 2,-3 0-1,-1 0-1,1 0 0,1 0 0,1 0 0,2 0 0,-2 0 1,0 0-1,-2 0 0,-1 0 0,-4 0 0,-2 0-1,-3 0 1,-4 0 0,-1 0 0,1 0 0,0 0 0,0 0 1,0 0-1,2 0 0,1 0 0,1-4 0,-1-1 0,0 1-1,-3 3 1,-3-1 1,0 2-1,1 0-1,-1 0 1,0 0 0,3 0 2,2 0-2,-1 0 0,1 0 0,0 0 0,-2-1 2,-3-1-2,0 1 4,-1 1-4,0-3 0,1 2 0,1-1 2,1 2-2,0 0-1,-2 0 1,-2 0 0,0 0 0,-5 0 0,-2 0 0,1 3 0,-2 3-1,1-3 1,1 0 0,-1-1 0,1 1 0,0 0 0,-1-3 0,0 0 0,-1 0 3,1 0-3,2 0 0,0 0 0,2 0 0,2 0 0,1 0 0,-1 0 2,-3 0-3,-1 0 1,-4 0 0,-3 0 0,2 0 1,-1-1-1,5 1 0,3-2 0,2-1-4,5 3 7,-1 0-4,1-1 1,-2 1 0,0-1 0,-2 1 0,-1-2 0,0 1 0,-3 1 0,3-2 0,2-1 0,0-1 0,1 0 0,3 0 0,-3 1 0,2-3 1,-5 3-2,0 1 3,-2 0-2,-6 2 0,2-1 0,-4 1-1,3 0 1,1 0 3,5 0-3,-1 0 0,1 0 0,-3 0 0,0 0 0,-4 0 0,0 0 0,2 0 2,-3 0-4,5 0 2,-1 0-3,0 0 3,-3 0 0,3 0 0,-2 0 0,4 0 1,-2 0-1,1 0 0,1 0-1,-3 1 1,-1 1 0,0-1-1,1 0 1,1 1 0,3-1 2,1-1 2,4 2-3,2-2-2,4 0-1,5 0 2,3 0 0,0 0 2,1 0-2,2 0 1,0 0-1,0 0 0,2 1-1,-1 2 1,0-2 0,1 1-7,2 0 6,-3 1 1,-1 3 0,-5 0-4,-1-1-8,0 1 4,5-2 6,-1 1 2,0-1-1,2-3-1,-2 1-5,1-2-6,5 0 10,1 0 2,0 0-1,0 0 1,-3 0 2,0 0-1,-2 0 0,-1 0 0,1 0-1,3 1-3,1-1 1,4 0 3,5 0 4,2 0 12,-1 0-13,1 0 6,1 0-7,-2 0 0,-1 0-2,0 0-5,-2 0-2,0 0 5,4 0 2,-3 0 1,1 0 8,0 0-1,0 0 14,0 0-20,0 0-2,-4-1-1,3-1-4,-2 2-2,3-1 6,1 0 1,1 1 3,-2-5-3,1 4 5,-1-1 0,-1-2-3,1 1 4,-2-2-5,2 2 3,0 0-3,0 0 31,3 0-10,-1 2 3,1 1-5,0-2-10,0 2 5,0 0 3,0 0-3,0 0 0,0 0-9,0 0-6,0 0-1,0 0-7,0 15-5,0 5 11,3 2 2,4 5 2,2 1-2,3 0 0,-1 3 3,-1 3-2,-1-1 0,-3 3 0,0 1-1,-1 1 0,-4 2-1,1-4 1,-2 0 0,0-4 0,2-3 2,-2 6 0,0-3-2,0 0 0,0 3 9,0-6 0,0-1-4,0 1-5,0-1 1,-2 0 3,0-1 1,2-2-2,-3 2-1,2-2-2,-1 2 1,2-3-2,0-3 1,0 0 0,0-2 2,0-1 1,0 2-3,2 0 0,-2 2 5,0-2-5,0 2 1,0-3 0,0-1 0,0 1-2,0-3 0,0 1 1,0-1 0,-2 1 10,-1 1-10,-2 2 7,-1-2-7,-1 6 0,0-1 21,1-1-18,3 1-1,0-2 4,1 1-3,2-4 0,-1 3 0,-1-1 0,-1 2-1,0 1 2,-3 2-1,0 2 2,2 0-5,-1 2 5,1-2-4,1 0 2,0-3 2,0 0-3,-1 2-2,1 0 1,-2 2 1,0 4-2,1 6 0,-1 0 0,-2 1 2,0 2 2,-2-3-4,1-1 3,-1 0-3,3-5 2,2-2-1,1-2-1,1-1 3,2-1 1,-1 1-3,1 0 3,-2 1-3,-1 2 3,0 0-2,-2 0 0,0 3 0,2-2-2,-2-1 6,2-2-4,2-1 0,-2-1 0,0-3-2,0 0 2,-3 1-2,5-5 5,-2 4-5,0-1-2,1-2 2,1 1 3,1 2-2,0 0 2,0 1-3,0 1 2,0 2-2,0 1 5,0-1-5,3 4 0,1 0-1,-1 4 1,3 4 0,-3 3 1,1 0-1,1 2 0,1-2 0,2-1 0,0-3 1,0-1 1,-2-2-2,0 1 0,-2-3-2,4 4 2,-4 0 4,2 1-4,2 0 2,2-1-3,0-2 1,3-1-1,0 1 1,-3 0-1,2 5 1,-1 0 2,-1 0-1,2 0 0,-5-1 0,1 0-1,0-6-2,0 1 2,0-1 1,1-1 0,-5 1-1,1-2 0,-1 1-1,-1 1 1,-1-1 0,2-1 1,2 2 2,0 0-3,4 0-1,-2 1 1,-1-1 0,3 0 1,-3-2-1,0 3 1,1 0-1,-4-2-1,-1 2 1,0-1 0,0-1-2,0 3 1,-2-4 1,-1-1-3,2-2 4,1-2-1,-1-6 1,1 2 3,-2-2-4,-1 0 0,0-4 0,0 0 0,0-5-3,0-2 4,0-4-1,0-3 0,0-1-4,0-1 4,0 0 1,0 0 3,0 2-8,0 0 2,0 0 2,-1 2 0,-1-1 0,-1 1-2,0 2 2,0-3-3,0-1 3,2 0-1,1-2 1,0 0-4,0 0 4,-2 0 1,1-2-1,-1-6-2,1 2 1,-1-2-4,1 1-2,-1 0 3,2-1-1,0 0 0,0 1 0,0-3 3,0 0-5,2 2 6,7-2 0,4 3-2,4 0 1,7 0 2,7-2-1,3 4 3,8-3-3,4 3 1,2-1 0,4 0-4,6 2 1,4-3 2,7 3 1,5-1 2,0-1-2,2 2 3,1 0-3,1 2 0,-1 2-1,0 0 1,-1 0 0,5 0 3,-1 0-2,3 0 0,-3 0 0,-5 0-1,-4 0-2,-5 0 2,-4 4 0,1-1 0,-2 1 2,-3-1-2,-4 3 0,-1-1 0,0-2 0,-1 1 0,1-2 0,0-2 2,1 0-2,-5 0 0,-1 0 0,-5 0 0,-3 0 3,-1 0-3,0 0 0,0 0 0,3 0 2,-4 0 1,3 0-3,-1 0 1,0-4-1,-1-2 0,0 2 0,3-5 3,-2 2-3,2 0 2,2 0-2,0-1 3,2-1 0,-1 0-2,1 2 5,-3 2 3,-1 1-9,-3 1 2,-2 1-2,1 2 1,-1-1-1,3 1 1,0-1 3,4-1-1,0-1 1,1 1 0,3-4 0,-2 2-2,6 1-1,-1 2 2,0 1-2,3-3-1,1 2 0,0-2-2,3 0 1,2-1 1,2-5 0,4 3 2,3-2-2,-2-1-3,-1 3 3,-2 4 0,-2 0 0,1 2 0,-2 0 0,-1 0 0,-2 0 1,-1 0 3,-1 2-4,-1 0 0,-2 3 0,1-1 3,-4 2-3,-2-2-2,-2 0 2,-2-1-1,-3 0 1,3 0 0,1-2 1,1 1 5,-3 2-4,0-4 9,-6 1-10,1 2 1,-4-1 3,-3 2-5,-1 0-1,-4 2 1,-9 1-5,-5 0-4,-6 2-35,-3 0-32,-3-5-1,0-4-147,0-7-111</inkml:trace>
  <inkml:trace contextRef="#ctx0" brushRef="#br0" timeOffset="5084">6144 213 129,'0'0'366,"0"0"-310,0 0-48,0 0-6,0 0 34,0 0 33,0 0-16,-16-24 21,16 21-19,-1 2-11,1 1-1,-2 0-25,1 0-18,-1 0-5,1 8-3,-2 9 7,1 6 1,0 5-2,2 3 2,0 3 2,0 3-2,0 1 2,0 0-2,-1 2 0,-2 2 1,3 0-2,-2 0 1,1 2 0,-3 0 0,-1-5 0,2-2 0,-1 0 0,2-6 1,-1-3-1,2-1 1,-2-3-1,3-2 0,0 1-1,0 2 1,0-2 0,0 2 0,0 1 0,0-4 0,0 2 0,0-1 0,0 2 0,0-2 3,0 1-3,0 1 0,0-2 0,0 1 0,0 1 2,0-3-2,0 3 0,0-1 0,0 0 2,0 0-2,0-1 0,0 3 2,-3 0 3,-3-3-1,1 3-4,1-2 30,1 1-24,1-1-1,-1 3-4,0 0 6,0 1-1,0 0 3,2 2 1,-3 1 3,1 4 4,-2 1 3,1 3-9,-1 2-1,-1 0-3,1 0-1,1-2-1,0-2-1,1 1 1,1 0-1,-1-1 0,3 1 1,-1 5-2,-2 0-2,-2 8 2,-3 0-1,0 1 1,-1 0-2,1-1-1,0-3 2,3-3 0,2-1-2,0-5 4,2 2 1,-3-3 1,1 3-2,0 1 4,0 0-3,-1-2 0,3 3 0,-2 1-3,3 4 1,-2 2-2,1 4 0,1-1 1,0-2-2,0-1-1,0-4 1,0-2 1,0-2 1,0-2 2,1 0-2,2-1 1,0-2 5,3 3-8,-2 2 2,3-2-1,-1 1-1,-2-5 0,-4 0 1,0 3 3,0 1-4,0 8 0,0 4 1,0 3 1,0-2-2,-4-3 0,1 0 1,0 3 2,3 5 2,0 6-4,0-2 1,4-3 20,4-2-13,-1-7-7,-6-4-1,1-8 0,-2-7-1,0-7 0,0-6-1,0-5-4,-3-9-18,0-4 3,-1 0-1,-1-9-8,-1-16-59,1-13-32,1-11-15,1-22-162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4:41.55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0 370,'0'0'375,"0"0"-285,0 0-61,0 0-28,0 0 4,0 0 16,58 81-1,-26-45 2,7 0-4,8-6 4,8-4 8,-2-8 7,0-5-17,-5-6 3,-11-4-10,-4-3-5,-7 0-8,-11 0-2,-4-4-43,-11-10-31,0-2-32,-11-4 19,-12-2 59,-5 2 30,1-1 52,0 4 16,8 4 14,11 6-6,7 1-7,1 6-21,0 0-48,17 0-18,5 14 15,-2 8 2,-2-1 0,-6 4-2,-7 0 1,-5 0-2,0-3 0,0 1 0,-9-1 0,-11 2 4,-3-1 0,-3-2-37,-2-1-14,1-5 0,3-2-50,3-8-132</inkml:trace>
  <inkml:trace contextRef="#ctx0" brushRef="#br0" timeOffset="616">952 322 791,'0'0'149,"0"0"-57,0 0-21,0 0-31,0 0-40,0 0-9,-15 34 2,-7 5 7,-2 3 1,2 2 1,2 0-1,2-4 0,0-6-1,2-5-17,2-6-54,3-6-22,3-10-78,4-7-239</inkml:trace>
  <inkml:trace contextRef="#ctx0" brushRef="#br0" timeOffset="855">688 415 891,'0'0'124,"0"0"-45,0 0-59,0 0-20,0 0 0,0 0 3,62 71 25,-27-39-16,-2-3-5,0 3-6,-4-6-1,0-3-50,-3-3-64,-1-7-43,-3-6 3,-7-6-151</inkml:trace>
  <inkml:trace contextRef="#ctx0" brushRef="#br0" timeOffset="1028">1015 668 629,'0'0'124,"0"0"-98,0 0-17,0 0 1,0 0 19,0 0-17,-5 70 3,-1-54-5,0-5 7,-2-4 7,3-4-9,2-2 5,1-1 8,1 0 59,-1-8 6,2-13-76,0-6-8,0-8 5,8 2-13,4-2-1,0 3 0,-2 9 1,2 4 4,-4 12-2,-2 6 3,-2 1-6,1 5-7,0 21-1,0 11 2,-2 2 6,0 4-1,-2-3-14,2-1-73,-1-9-38,1-6-33,-3-8-119,2-12-40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5:45.5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669 171 879,'0'0'73,"0"0"-62,0 0-4,0 0 14,0 0-8,0 0-7,0 0 16,-94 79 6,80-60 21,-2-2-11,1 2-12,-3 4-12,2 2-8,-7 4-3,-2 4-1,-3 3 4,-2-2-1,6-1-1,0-1-2,3-8 0,6-1-2,0-3 2,3-2-2,1-7-20,3-4-46,5-5-20,3-2 13,0-12-57,6-16-262</inkml:trace>
  <inkml:trace contextRef="#ctx0" brushRef="#br0" timeOffset="359">388 226 803,'0'0'149,"0"0"-108,0 0-22,0 0 20,0 0-32,0 0 6,54-93 2,-9 65 0,7 2 10,2 1 0,-4 5-6,-6 3-18,-7 5 6,-9 8-3,-5 4 3,-8 0 2,-4 17-7,-3 19 0,-2 11 11,-6 12-6,0 4 1,0 4-2,0 1-6,0-5-9,0-3-96,0-9-70,0-7-94</inkml:trace>
  <inkml:trace contextRef="#ctx0" brushRef="#br0" timeOffset="913">0 1039 839,'0'0'58,"0"0"-3,0 0 26,0 0 9,0 0-17,0 0-40,9-54-26,-1 64-7,5 20-6,4 14 6,2 12 3,-2 0 0,-1-1-2,-4-5-1,4-10 0,-1-9-27,0-5-41,-3-11-62,3-8-30,-3-7-164</inkml:trace>
  <inkml:trace contextRef="#ctx0" brushRef="#br0" timeOffset="1178">342 1162 622,'0'0'143,"0"0"-96,0 0-26,0 0 1,0 0 3,0 0-17,0 33 5,0-9-9,-2 0 8,1-1 1,1-3-10,0-3-1,0-5-1,6-1 0,8-5 2,3-3-1,0-3-2,5 0 9,-1 0-7,-3-3 7,0-7-8,-6 0-1,1-1 1,-7 1 1,-3-1 1,-3 1 2,0 0 6,-9-4-11,-9 3 1,0 1 0,-4 2 2,4-1 0,5 2 10,2-2 7,4-1 13,5 0 1,2-2-9,0-2-24,12 3-2,9 1 4,3 6-6,4 4-1,2 0 4,-3 0 0,1 5 1,-8 5-1,-4-2 0,-4 1 0,-2-1 0,-2-7-1,-5 1 1,0-2 0,-3 0 1,0 0 0,3-4 5,-1-17 6,4 0-2,2-2-9,0 6-1,4 6 1,1 5 4,4 6-3,5 0-1,3 6-1,4 13 0,2 1 6,2 0-5,0-6-2,-5-4-1,-1-9-1,-9-1 3,-3-1 0,-5-20 3,-1-10 16,-3-6-2,-5-8-7,-1-4-1,0-1 0,-10-2 5,-11 2 2,-9 4-2,-11 5-6,-6 9-7,-3 8-2,-4 17-8,3 7-28,-4 8-35,3 24-55,-1 4-14,3 2-203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0:16.63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66 679 540,'0'0'37,"0"0"24,0 0-9,0 0-42,-14-93 4,14 70 6,-3 2-10,3 4 13,-4 4 1,1 3-6,3 5-1,-3-4-10,1 8-5,2-1 1,0 1 6,0 1 5,0-1 2,0-5-2,23-11-14,17-7 3,30-11-7,12-13 8,22-9-2,20-6 0,9-2 2,10 9 7,-5 8-8,-22 14-6,-19 13-8,-27 12-64,-34 9-127,-27 0-295</inkml:trace>
  <inkml:trace contextRef="#ctx0" brushRef="#br0" timeOffset="451">55 623 555,'0'0'22,"0"0"49,0 0-19,0 0 49,0 0-64,0 0-25,-55-30 18,55 30-10,0 0-20,0 0-2,0 0-6,0 23 0,6 21 4,4 29 4,-2 25 1,1 32 1,3 27 3,6 29 20,2 24-1,3 25-12,4 7-9,7 1 5,2 11 2,-2-3-7,-3 6-2,1-1-1,-4-14 0,2-4 2,0-14-2,1-19 1,5-18-1,1-28 7,7-22-5,-1-21-2,-3-19-5,-7-15 5,-5-14 0,-7-12 1,-7-9-1,-3-6 0,-6-6 2,-2 0-2,-3 6-1,0 3 0,0 1 0,0 2 1,0-8 0,-3-8 2,1-1-2,1-2 0,-2 3 0,-1 1 0,1 10-2,0-2 2,1-5-15,-1-9 15,2-13 0,-2-8 0,1-1 0,-1-1 2,3-1-1,0-2-1,0 0-4,3 1-7,18-1 5,16 0 5,18-14 2,22-14 2,21-10 0,20-8-3,22-11-2,18-9 2,19-8 1,13-2 5,7 0-3,3 12 4,-15 9-7,-12 12-1,-22 5 1,-21 8 4,-15 4 9,-14 10-11,-8 7-4,-8 8-8,-18-2-74,-18-11-343</inkml:trace>
  <inkml:trace contextRef="#ctx0" brushRef="#br0" timeOffset="8634">3324 8189 525,'0'0'56,"0"0"-27,0 0-29,0 0 22,0 0 15,0 0-2,0 0-8,39-24-11,-26 20 4,5 1-10,3 2-9,9 1-1,7 0 0,12 0-2,9-2 2,13-2 0,8 1 0,15-1 0,13-1 3,11-2 7,16 0 27,17-3-19,19-1-6,16-1-9,10-5 16,14 0-4,8 1-5,3-2 7,10 7-10,5 1-6,-3 3-1,-8 7-2,-3 0 2,-5 0 2,-5 5-2,-7-2 0,-14-3-3,-13 0 3,-20-10 1,-15-5 0,-19 0 3,-18 3-4,-21 3-2,-18 2-31,-23 2-68,-25-2-175</inkml:trace>
  <inkml:trace contextRef="#ctx0" brushRef="#br0" timeOffset="9698">6520 7763 296,'0'0'56,"0"0"-10,0 0-7,0 0-16,0 0-1,0 0-12,-5-47 1,5 42-2,0-1 11,0 0 7,0 2 7,0 1-9,0 2 8,-4-2-5,4-2 11,-3 3-10,0-1 2,0 0 13,1-1-10,1 1-15,1 3 8,0 0-7,0 0-20,0 31-6,0 21 2,-3 21 4,-2 7 5,4 3-5,1-4 0,0-6 0,0-9-1,0-12-2,1-11-2,4-13-2,-2-6-12,-2-8-24,-1-4-52,0-9-142</inkml:trace>
  <inkml:trace contextRef="#ctx0" brushRef="#br0" timeOffset="10104">6351 8233 285,'0'0'417,"0"0"-355,0 0-42,0 0-10,0 0-10,0 0 1,-46 97-1,36-42 13,5-1-3,4-7-3,1-5-6,0-14 0,0-10 3,13-7 21,5-9 30,12-2-9,13-7 22,18-20-34,12-5-25,5-3-9,2 2-47,-17-1-195</inkml:trace>
  <inkml:trace contextRef="#ctx0" brushRef="#br0" timeOffset="15720">3406 8317 472,'0'0'17,"0"0"-17,0 0 0,0 0 4,0 0 8,0 0 24,0 0 30,-30-20 17,27 15-2,-1 2-47,-1-1-25,-4 0-1,-3-1-8,-7 0-1,0-5 1,-4-7 1,-5-9 16,-2-7 9,-6-10-20,-4-7 16,-5-9-3,1-8-19,-3-6-1,4-3 1,4-1 0,3 12-4,5 7-2,4 6 6,2 5 2,5 1-2,1 5-3,1 7 2,2 2 1,1 5 2,6 3-2,1 5 0,4 3-1,-1-1 0,1 5-8,3 1-8,-1 1 7,2 1 1,0 0 5,0 1-2,6-1-2,6-1 8,3 0 3,10 2-3,5-2 0,3-1 0,10 1 0,-1 2-6,4-1-8,3 3-5,5-2 7,4 1 9,3-2 3,-1-1-1,-2 0 0,5-1-2,-1-1 2,6-1 1,0 0 1,1 2-1,-2 2-5,0-2 5,0 2 2,2 4 4,0-4 0,2 4-2,4-1 6,2-1-7,4-3 1,10 0-3,0-2-1,3-4 0,0 1-1,-3-2 2,-3 3 0,-3 2-1,-6 1-6,-3 2 6,-3 1 0,-2-2 3,-3 2-3,-7 2 4,0 2-4,-7-2 0,0 2 0,1 1-4,6-2 8,3-1-4,2-3 1,4-1-1,5-2 2,1 0-4,7 0 4,-1 2-4,-2 4 1,-3 2 0,-4 4 0,-4-2 1,1 2 0,-5 0 0,3-2-2,-3-2 2,6-2 1,3-2 0,2-4-1,0 4 2,0-4-2,0 1-2,2 0 1,2 4 0,3-3 1,0 2 1,1 2 0,-1 0-1,-1-1 2,0 1-1,-1-1-1,-5 2 2,0 2 4,0 3-6,-4 0 0,-8 0 0,-9 0-1,-6 0 1,-5 0 0,-1 0 1,-3 0-1,1 0 2,0 0-2,-2 0 0,3-6 4,-5 5-4,-4-1 2,-6 1-2,-8 1 0,-7 0-1,-5 0 0,-4 0 1,-3 0 5,0 0-5,0 0 13,0 0 5,0 0-14,0 0-4,0 3 0,2 22-2,1 18 2,3 17 0,-3 22-1,0 20 1,0 12 5,-3 3-4,2-10-1,-2-15 0,0-16-12,1-15 7,-1-14 2,2-14 3,-1-10 1,2-6 0,-2-4 3,1-5 0,-2 1 0,0-1-3,0-4 2,0 0-3,0-1 0,0 3 0,0-1 0,-9 2 1,-3-1-1,0 3 2,-6-2-2,-6 4 0,-5 4 0,-12 0-1,-12 6 1,-15 3 1,-18 6-1,-25 3-17,-27 4-25,-30 1-31,-39 3-54,-36 0-185</inkml:trace>
  <inkml:trace contextRef="#ctx0" brushRef="#br0" timeOffset="20444">6597 7811 554,'0'0'136,"0"0"-84,0 0-13,0 0-2,0 0-13,0 0-16,0 0-4,0 0-3,0 0 1,0-3-2,0 2-4,0-4-32,2 1-6,-2 3-2,0 1 35,0 0 2,0 0 7,0 0-1,0 0-4,0 0-7,0 11 8,3 6 4,0 8 0,1 6 0,1 6-1,-2 4 5,-2 1-6,-1 0 2,0-2-5,0-8-3,0-3 8,0-9-2,0-2 2,-3-7-2,-3 2 2,-1-1 0,-5 3 2,-9 5-2,-6-1-10,-10 1-15,-7 1-2,-6-4 19,-5-3 8,-5-1 4,-1-3 0,-3-3 0,1-2-3,2-2 15,0-2-5,-3 2-11,-4 0-5,-2 3-16,-6-2 13,0 0 8,4 2-2,4-5 5,5-1-1,4 2-2,-1 1 0,0 0-1,2 1 1,1 0-1,5-1-2,7-2 3,12-1 4,6 0 1,8 0 37,7 0-7,0-7-30,5-1 6,2-2 0,2-2 25,3-5-11,0-1-11,0-1-13,0-6 5,2 0-3,5-1-2,1 3-1,-1 3 0,2 6 1,-4 7-1,-4 4 1,-1 3-2,0 0 1,0 1-18,0 19 8,0 8 10,0 2-1,-4-3 1,-4-9-7,5-8 7,-1-7 0,4-2 1,0-1 2,-3 0 25,-2-1 9,-2-18-29,-1-5-8,1 2 0,3 1 0,2 9 6,2 7 6,0 5-4,2 1-8,18 18 0,13 9 1,13 0 2,11-4-3,19-8-4,2-16-56,2-3-313</inkml:trace>
  <inkml:trace contextRef="#ctx0" brushRef="#br0" timeOffset="24648">10770 6688 509,'0'0'25,"0"0"4,0 0 29,0 0-12,0 0-26,-76-93-1,69 78-8,-1 1-5,-2 1-6,-1 2 3,-2 3-3,-3-1 1,-5 4 1,0 2-2,-5 0-2,-2 3 1,-2 0 0,-1 4 1,-5 9 0,-3 2 0,-8 7 0,-7 3 0,-4 2 0,-3 1-3,2-2 3,1-3 5,4 3 5,4-2-10,2 1-4,2-1 4,-1 4 3,0 7-2,-1-4-1,0 5 4,3-1-4,2 0 0,4 0-1,5 2 0,4-1 1,6 3 2,2 1-2,5-3 0,4 2 1,4-1-3,3-3 0,5 2-2,1-4 2,0 2 2,10-3-6,9-2 3,0-1 3,6-1 3,5-3 4,6 0 6,4-2 2,5 1 2,8-2-6,4-4-8,4-2-2,3-2 3,-1 1 1,-2 0-5,3 0 0,-3 4 0,2-2 0,6-3 0,1 0 1,6-6-1,2 2 3,8-2-1,7 0 1,1-1-2,3-3 6,-1 0-2,-2 2-5,-1 0 0,-6 4 1,-2-2-1,-2 2 0,0-2-1,0-2 4,3-3-2,5-2 6,3-1 0,2 0-7,-2 0 5,-2 0 0,-4-3-1,-1-4 1,-2-1 6,-3-2 0,1 4-8,-5 4 1,-5-1-3,-1 3 1,-2 0-2,-5 0 3,1 0-1,0 0-2,5 0 0,5 0 4,4-7-4,0-5 0,-4-1 0,-1 3-2,-4 1 2,0-1-1,-2 3 2,-3-1 5,0 2-6,-2-4 2,2 4-2,-2-1 0,0 1 2,-4-2-2,-2 2-2,-3-2 0,-1 1 2,-2-2 2,3 4-1,-1-3 0,-1-2-1,-3 1 0,-3 1-1,-5-1 1,-4-1-1,-5-1-1,-8 0-1,-1-2 5,-4-4-2,0-1 3,4-8 11,0 0-3,2-4-8,-2-2-1,-6 1 1,-3-2-2,-9 4 3,-6 2-4,0 2 0,-18-2-8,-8-1 3,-9-1 5,-4-4 14,-1 1-2,-3-5 18,0 2-12,-3-3-11,-4 1 3,-7-2-4,-8-1 1,-11 2-6,-4 3-1,-6-2-1,-6 3-3,-4 3 4,-4 3 1,-1 3 0,1 0 1,-3 5-2,-3 0 0,-2 1 8,-8 2-8,-2-1-1,-4 2-3,-5 4-1,-1 1 5,-4 1 6,-3 0-6,3 1-1,7-2-2,3 1 3,2 0 8,6 4-1,1 4-7,0 2-2,6 0-3,2 0 4,4 0 2,4 0 2,3 0-3,3 0-6,1 0 6,2 0-4,2 0 0,-5 8 4,-5 3 4,-2 6-4,-12 12-13,-13 4-55,-14 0-129,-24-6-422</inkml:trace>
  <inkml:trace contextRef="#ctx0" brushRef="#br0" timeOffset="44984">16080 8834 694,'0'0'92,"0"0"-64,0 0 23,-46-86-15,32 63-5,5-1-6,-4 3-4,1 2-9,-2 2-8,-5 8-4,-5 2-2,-4 4-5,-8 3 3,-7 0 2,-9 15 2,-9 9 0,-4 6 0,0 8 4,0 10 0,4 14 10,5 20-5,4 11 8,8 9-9,13 1 4,12-3-9,14-5-2,5-9-1,5-10 0,18-13 2,12-9-2,5-7 0,12-11 0,9-8 2,10-9-2,11-9 5,4-9-4,2-1 9,-3-7-6,0-14 1,2-7 9,-2-7-11,1-5 9,0-7-12,-2-2 5,-6-5-7,-9-3 2,-11-3 0,-13-2 4,-12 2-2,-11-6 22,-10 1 7,-8-5-7,-4 0-8,-13 0 0,-17 5 7,-10 10-5,-13 9 4,-9 3-19,-10 9 7,-11 7-8,-11 5-4,-11 9 0,-5 8-26,-10 0-77,-5 0-148,7-2-62</inkml:trace>
  <inkml:trace contextRef="#ctx0" brushRef="#br0" timeOffset="70136">4880 7849 518,'0'0'10,"0"0"16,0 0 29,0 0 23,0 0-26,0 0-14,0 0 20,6-30-23,-3 22-3,0 1 7,0 0-29,3-1 0,2 1-5,2 0 1,3-3-6,8-2 5,6-1-1,4 1 0,4 2-2,-4 3-2,2 2-8,-5 5 7,-3 0-44,-5 0-26,-2 6-50,-9 7-67,-9 2-134</inkml:trace>
  <inkml:trace contextRef="#ctx0" brushRef="#br0" timeOffset="70429">4759 8100 519,'0'0'87,"0"0"6,0 0 2,0 0-34,0 0-52,0 0-5,60-27-3,5-3 2,3 1-3,-4 4-19,-9 3-82,-12 8-145</inkml:trace>
  <inkml:trace contextRef="#ctx0" brushRef="#br0" timeOffset="70894">4922 7907 372,'0'0'0,"0"0"-1,0 0-8,0 0-47,0 0-213</inkml:trace>
  <inkml:trace contextRef="#ctx0" brushRef="#br0" timeOffset="96156">19922 8835 820,'0'0'0,"0"0"-74,0 0 12,0 0-192</inkml:trace>
  <inkml:trace contextRef="#ctx0" brushRef="#br0" timeOffset="103021">4862 8017 800,'0'0'102,"0"0"-52,0 0 7,0 0-36,0 0-16,54-82 3,-20 61-8,5 1 0,0 9-8,-8 6-92,-13 5-147</inkml:trace>
  <inkml:trace contextRef="#ctx0" brushRef="#br0" timeOffset="103202">4862 8017 733,'-76'198'0,"118"-228"-39,0-8-76,-6-1-36</inkml:trace>
  <inkml:trace contextRef="#ctx0" brushRef="#br0" timeOffset="125929">409 8708 617,'0'0'225,"0"0"-225,0 0-31,94-64 18,-61 39-56,-5 0-198</inkml:trace>
  <inkml:trace contextRef="#ctx0" brushRef="#br0" timeOffset="126118">409 8708 548,'-227'18'297,"224"-18"-296,3 0-1,0 0-1,0 13-2,0 6 1,0 9 2,0 8 4,0 16 5,0 15 4,0 18 4,0 18-3,0 5-10,9 11-3,-3 2 0,4 2 3,-4 3 2,0-2-2,2 0 8,-2-3-1,1 2 0,-1 1-5,-1-2-4,1-1 0,-2-2-1,3 0 0,-2 3-2,4 1 1,0-1-14,1-6-10,-1-4 12,2-7 10,-4-2 0,-1-3-1,-3-2 3,0-5-2,-1-4 2,-2 0 0,0-2 0,0-1-1,0 0 4,0 0-6,4 3 4,1-1-2,2-2 2,-1 1-1,0 4 0,0-2-1,0 0 0,-1-5 0,-1-2 1,-4-7 0,0-3 0,0 3 0,0-3-1,0-2-2,-2 1-9,-5-6 12,4-2 6,3-5-6,0-6-4,0-8 2,0-10 4,0-9 0,0-7-2,0-8 0,0-5 0,0-4-2,0 2 0,0-2 2,0 1 2,0-2 5,0 0-4,0 1-2,0-1 0,0 2 0,0-2 3,0 0 6,0 0 10,0 0 4,0 0 5,0 0 3,0 0-9,0 0-10,0 0-10,0 0 1,10 0-3,13-5-1,21-7 3,16-8-1,21-10 7,26-8 0,20-11-6,22-6 6,15 0-3,-1 8-3,1 6-6,-6 7-34,-3 8 31,-4 2 3,-12 2 3,-17 2 17,-16 4 31,-19 3-2,-16 2-41,-13 4-3,-11 0-2,-10 5-2,-10 1-88,-17-6-128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6:04.37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100 81 596,'0'0'205,"0"0"-166,0 0-25,0 0-3,0 0 3,0 0-4,27-30-10,-24 30-10,0 5 10,-3 8 0,0 1 3,0 0-3,0 0 2,-6 0 3,-7-1-4,-1-4 0,3-2 0,1-4 0,4-3 6,2 0 21,1 0-5,0-6-3,3-8-17,0-2 7,0-1-4,3 6 1,10-1 4,0 0-4,3 5-5,-3 3-2,-4 2-1,-2 2 1,-4 0-9,-3 0 0,0 10 5,0 0 3,0 1 1,-10-1 1,-2-4 2,-3-5 1,9 2 1,1-3 5,4 0 14,1-4 3,0-9-14,0-1-7,3-1-5,14 1 1,0-1-2,0 8-5,-1 1 4,-1 6 1,-3 0-3,-3 0-4,-4 13 1,-5 6-4,0 1 5,0-4 0,-11 1 1,-1-3 3,-3-5 1,3-5 1,5-4 4,7 0 18,0 0 2,0-13-25,0-1-14,7 4-51,-1-2-108</inkml:trace>
  <inkml:trace contextRef="#ctx0" brushRef="#br0" timeOffset="74096">161 0 394,'0'0'78,"0"0"-35,0 0-3,0 0 21,0 0 16,0 0-6,-49 37-11,43-36-16,3 0-3,0 1-5,0-1-14,3-1 0,0 0-9,0 0-8,0 0-2,0 0-3,0 2-5,3-1 5,0 6 2,5-1-2,-7 4 0,1 1-1,-2-1-9,0 0 6,0 2 1,-6 0 0,-8-2 3,-4-2 0,0-2 5,3-3-4,2-3 0,0 0 1,2 0 1,8-9 4,1-4-5,2-1 6,0 0-8,5 0-1,10 3-1,6 2 0,0 2-3,-3 3 4,1 1-11,0 3 6,-8 0-2,-5 2-4,-6 9-5,0 0 8,0-1 7,-8-2 2,-2-3 5,1-4 3,0-1-3,3 0-5,4 0-9,-2-3-103,-5-4-242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4:42.93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9094 0 682</inkml:trace>
  <inkml:trace contextRef="#ctx0" brushRef="#br0" timeOffset="-173935.73">5749 5969 939,'0'0'83,"0"0"-16,0 0 17,4-93-62,10 83-17,0 7-5,-1 3-71,-4 3-96,-5 16-8,-1 7-151</inkml:trace>
  <inkml:trace contextRef="#ctx0" brushRef="#br0" timeOffset="-128603.73">8748 4747 986,'0'0'59,"0"0"-5,0 0-49,0 0 17,106 152 23,-75-35 3,-10 28-25,-14 16-5,-7 8-13,-32 22-5,-33-6-1,-20-4-92,-21-15 44,-15-24 45,-13-9-134,-14-24-234</inkml:trace>
  <inkml:trace contextRef="#ctx0" brushRef="#br0" timeOffset="-125972.73">0 3879 810,'0'0'0,"0"0"0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9:19.70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108 0 449,'0'0'167,"0"0"-84,0 0-32,0 0-17,0 0-5,-74 86-12,59-41-14,4 4 1,6 1-4,2-1-36,3-5-168,1-2-305</inkml:trace>
  <inkml:trace contextRef="#ctx0" brushRef="#br0" timeOffset="180">234 993 589,'0'0'61,"0"0"-18,7 107 4,-7-73 15,0-3-28,-6 0-25,3-3-9,3-2-42,0-2-112,3 0-218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8:54.55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169 44 448,'0'0'94,"0"0"-56,0 0 72,0 0-19,0 0-30,0 0-43,1-20 1,2 18 20,2-3-5,2 0-18,2 0-6,-2 3 2,5 0-1,-3 1-11,2 1 4,2 0-4,-2 0-2,2 7 0,0 7-1,-1 1 1,5 6 4,-4-1-2,3 5 5,-2-3-5,-1 3 1,-2 1-1,-4-1 0,0-3-2,-2 1 2,-5 0 0,0-3 1,0-1 0,0 1 3,0-2-4,0 4 1,0-3 2,-7-1-3,1 4-4,-2-4 4,1-1 6,-3 1-4,2-2-1,-1-2-1,-3 0-5,2-4 5,-1 2 0,-1-3 1,2 1 3,-1-3-2,0 0 0,-1-1-1,1-2 1,-5 0 1,-3-2-1,-1-2 0,-5 0 2,-2-6 2,0-11-5,2-3 3,0-5 0,5-5 0,2-5-1,6-2 2,4-4 6,7 2 4,1-2 15,0 6 6,7-1-20,9 4-1,3-2-1,1 3-2,7 2-2,-1 2 1,-2 5 3,-2 8-4,-7 4-10,3 8 0,1 2-24,2 4-65,2 20-90,-3 7-54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5:01.19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2311 0 502,'197'232'33,"-197"-209"18,0 2 33,0-4-21,0 1-28,0-7-9,-7-3-11,2-5 6,1-1-7,-2-5 5,3-1 26,0 0 11,0-12 18,3-9-41,0-6-15,0-4-12,0 0-5,6-2 1,3 5 0,5 4-2,-3 6 4,0 7 9,-1 3 3,-3 8-3,1 0-13,3 8-9,-3 16 3,-2 8 0,-1 6 2,-2 0 2,-2 2-31,1-4-39,-2-6-37,1-9-69,-1-9-167</inkml:trace>
  <inkml:trace contextRef="#ctx0" brushRef="#br0" timeOffset="343">2481 287 602,'0'0'338,"0"0"-198,0 0-106,0 0-32,0 0-4,130-14-24,-72 14-103,5 0-99</inkml:trace>
  <inkml:trace contextRef="#ctx0" brushRef="#br0" timeOffset="48169">1065 5796 507,'0'0'58,"0"0"-24,0 0 36,0 0-14,0 0-1,0 0-8,0 0-1,0 0 8,0 0 3,0-3-8,0 3-3,0 0-9,0 0-5,0 0-11,0-1-6,0 1-8,3 0-4,6 4-1,8 11-2,5 5 9,7 3 1,9-1-4,9 2 1,3-1-7,7-3 0,-2-5 0,7-4 1,-1-5 0,1-2 1,0-2-2,-4-2 0,-5 0 3,-5 0-3,-8 0 1,-8 0-3,-10 0-1,-10 0-26,-12-6-56,0-7-58,-3-3-27,-15-7 31,-2-1 66,-3-3 73,-1 2 45,-1-1 67,-1 6-40,4 4-3,2 2-20,7 4 2,4 4-12,9 5 0,0 1-19,7 0-18,14 18-2,3 13 0,0 9 1,-6 2-1,-3 3 2,-8 0-4,-5-2 4,-2-6-4,0-3 0,-15-1-3,-10-5 3,-8-4 2,-6 2 0,-6-2 0,-1-5-26,0 1-9,8-6 10,10-5-12,14-5-52,12-4-137</inkml:trace>
  <inkml:trace contextRef="#ctx0" brushRef="#br0" timeOffset="48911">2302 5576 362,'0'0'528,"0"0"-461,0 0-5,0 0 2,0 0-13,0 0-43,6 8-4,-6 30-4,-7 16 28,-2 7-8,-2 5-4,2 0-9,5-5-2,-1-9-1,4-9-2,-1-13-2,2-6-1,0-8 1,0-7 1,0-4-1,0-5 0,5 0 4,7-1-2,4-15 10,1-7-7,0 0 0,2 0-3,-3 1-2,1 3 4,-3 6 7,1 2 4,3 4-6,1 5-6,-2 2-3,-2 0-3,-3 7 2,-3 8-3,-1 2 3,-2 0 1,1 0 0,-1-6-1,-2-2 1,5-4 0,0-1 1,1-4-1,7 0 2,1 0-1,4-5 2,0-4-3,-3 2 2,-5 3 9,-5 1 0,0 3-4,-3 0-7,0 3 0,-1 11 0,-2 0-3,0 0-3,-2-1-27,-1-5-34,0-2-71,0-6-96,0 0-239</inkml:trace>
  <inkml:trace contextRef="#ctx0" brushRef="#br0" timeOffset="-167188.75">0 3709 540,'0'0'103,"0"0"-57,0 0-5,0 0 5,0 0-19,0 0 7,29-95-16,-22 80 9,3-2 19,-1 2 5,5-3-18,1 3-11,5-1-15,3 0-5,2 0 2,4-1-4,2-1 0,5 2 1,3-2-2,5 0 1,3-4 0,5 0 0,6-2 1,6 0 2,2-2-1,1 6-2,-3 4 2,0 0-1,-8 5 1,0-2-2,-1 3 0,0 3 0,10-1 1,3-1 2,8-1-3,2 1-2,1-4-3,0 3 5,2-1 2,-3 2-2,-1 5 3,-5 0-2,-7-1 2,-5 3 8,-8 0 3,-8 1 4,-13 1-2,-10 0-11,-12 0-3,-8 0-2,-1 0 1,0 0 8,0 0 2,0 0 3,0 0-11,0 0-6,-9 0 2,-6 0-51,-4 0-33,0 0 4,0-2-61,0-12-395</inkml:trace>
  <inkml:trace contextRef="#ctx0" brushRef="#br0" timeOffset="-166589.75">1761 2827 825,'0'0'54,"0"0"-26,0 0-16,0 0-7,0 0-2,0 0 1,92 27-2,-66-3 2,-4 1 0,-1 3 4,-6 2 2,-5-3-8,-3-5 4,-5 3 4,-2-2 4,0 1 4,-18 5-1,-9 5 13,-4 1-2,-9 7-10,-5-1-6,0 2-7,3-6-5,5-3 0,8-4-19,9-6-66,11-6-27,9-8-8,0-7-224</inkml:trace>
  <inkml:trace contextRef="#ctx0" brushRef="#br0" timeOffset="-157385.75">2571 2996 260,'0'0'137,"0"0"-53,0 0 15,0 0-2,0 0-12,0 0-29,0-55 0,0 43 8,0 2-10,0 0 6,-2 1-3,1 2-13,1 3-3,0 0-7,0 4-5,0 0-12,0 0-9,0 0-8,0 19-7,-4 16 7,0 8-2,1 8 3,2 4-1,-2 0 7,3-1-7,0-1 1,0-5-2,0-8-9,0-9-27,0-7-15,-2-6-58,2-7-2,-1-5-5,-1-6-55,2 0-251</inkml:trace>
  <inkml:trace contextRef="#ctx0" brushRef="#br0" timeOffset="-156994.75">2528 2954 331,'0'0'359,"0"0"-261,0 0-27,-14-102-19,12 77 19,2 5-11,0 3-11,8 1-20,11 6-16,4 1-8,7 8 0,1 1-1,-3 8-4,-5 22-2,-8 8-9,-7 11 8,-6 1 3,-2-2 0,0-5 0,-13-7-4,-8-3-7,-3-4 11,-6-8-3,-3-2 3,0-6-1,2-6 0,3-4-1,5-3-1,8 0-13,8-4-29,7-13-17,0-4-39,6 0-91,10-2-219</inkml:trace>
  <inkml:trace contextRef="#ctx0" brushRef="#br0" timeOffset="-156597.75">2801 2951 726,'0'0'174,"0"0"-131,0 0-3,0 0 12,0 0-30,0 0-22,14 16 3,-14 16-3,0 6 22,0 4-11,0 0-3,0 0-3,2 0 0,-1-4-4,-1-8-1,2-7 3,-1-6-3,1-9 0,-1-2 1,1-5 0,-2-1 2,0 0 9,0-20 33,0-8-30,0-10-12,0-3 0,0-2-3,-3 3 1,-2 3 0,-2 6 1,4 3 4,0 2 1,2 4 2,1-1-5,0 5-1,0-4-2,0 6 0,0-1 0,3 1 0,5 1-1,3 2 0,-2 0 2,6 2-2,0 3 0,4 1-2,1 2 2,-1 5 0,-1 0 0,-3 0-1,-1 0 0,-1 0 1,-4 10-4,1 0 0,-6 1 3,-1 0-4,-1-2-3,-2 0 6,0-4 0,0 2 2,0-4 0,0 2 1,0-4-1,-2-1 1,2 0-1,0 0 2,0 0-1,0 0 2,0 0-2,0 0 3,0 0-2,0 0 0,0 0-1,0 0-1,0 0 1,0 0-1,0 0 0,0 0-1,0 0 0,0 0-14,0 4-33,-3-2-104,-1-1-56,-2 2-214</inkml:trace>
  <inkml:trace contextRef="#ctx0" brushRef="#br0" timeOffset="-155780.75">2866 3147 416,'0'0'96,"0"0"-50,0 0 30,0 0 1,0 0-17,0 0-6,-65 18-11,55-15 7,6 0-19,1-2 1,3-1-4,0 0 8,0 0 9,0 0-5,1 0-22,15 0-3,9-1-2,6-6-3,4 0-9,2 0-1,-3 2-21,-4-1-135,-5 2-66,-5-2-174</inkml:trace>
  <inkml:trace contextRef="#ctx0" brushRef="#br0" timeOffset="-155481.75">3178 3007 859,'0'0'133,"0"0"-61,0 0-14,0 0-19,0 0-39,0 0-4,13 19-2,-10 13 6,0 2 6,-1 5-3,1-5 0,-2 1 0,1-7-2,-2-6 1,0-5-1,0-6 3,0-3-3,0-6 0,0 0 4,0-2-4,0 0 23,0-16 15,0-12-20,0-10-11,0-2-8,0-3 2,0-1-1,0 0 1,0 4 5,1 6 1,4 4-1,2 6 1,1 1-1,2 7-6,3-2 2,3 6-3,0 0 0,0 6 0,2 4 0,-1 2 0,-1 0-3,-2 0 1,-1 14 0,-6 3-4,-1 2-1,-6 3-4,0-3 8,0 4 1,0-1-2,-13-1-2,-5-2 5,-4-2 0,-4 2-3,-2-4 1,-2-4 2,3-1 2,3-3 1,5-3-2,6-2 1,3-1 2,6-1 9,1 0 1,2 0-4,1 0 9,0 0-10,0 4-8,0 1-2,8 7-2,12 6 4,10 7 9,11 4-7,7 3 0,11 3 4,0-3-2,-2-5-3,-9-4 6,-8-5-4,-10-5-3,-12-8-3,-5-3 3,-5-1 2,-7-1-1,1 2-2,-2-2-1,0 1-36,0-1-39,0 0-82,-16 0-196</inkml:trace>
  <inkml:trace contextRef="#ctx0" brushRef="#br0" timeOffset="-149512.75">3982 2717 701,'0'0'71,"0"0"-22,0 0-2,0 0 11,0 0-28,0 0-4,0 0-12,0-3 11,0 3-6,0 0-9,0 6-9,-7 19-1,-8 16 11,-5 15 7,0 16 2,0 9-7,1 8 8,8 1 11,11-6-20,0-6-6,20-11-4,17-12 3,8-11 4,7-11 4,6-6-6,0-8-6,-2-5 3,-6-7-4,-8-5-6,-5-2-47,-10 0-57,-6-4-58,-8-19-171</inkml:trace>
  <inkml:trace contextRef="#ctx0" brushRef="#br0" timeOffset="-149062.75">4537 2911 803,'0'0'61,"0"0"-3,0 0 1,0 0 12,0 0-14,0 0-28,15-22-29,-13 52-12,2 14 11,-4 2 1,0 3 1,0-5 2,0-7-2,0-5-1,0-11 0,2-6 1,2-7 4,5-8 6,1 0 8,8-4 7,5-17-1,4-8-17,2-3-8,4-3-6,-4 4-2,-3 5-27,-5 8-63,-9 8-27,-9 10 7,-3 0-46,-13 8-80,-16 12-122</inkml:trace>
  <inkml:trace contextRef="#ctx0" brushRef="#br0" timeOffset="-148723.75">4428 3322 70,'0'0'692,"0"0"-599,0 0-48,0 0 16,0 0 6,0 0-6,54 2 16,-2-19-35,15-2-20,2 1-13,0 4-8,-10 3-1,-5 4-3,-9 7-67,-11 0-11,-9 0-25,-15 8-12,-10 6-96,0 3-136</inkml:trace>
  <inkml:trace contextRef="#ctx0" brushRef="#br0" timeOffset="-148438.75">4688 3510 527,'0'0'42,"0"0"-36,0 0 12,0 0 46,0 0-14,0 0 23,-12 10-3,10-10-5,2 0 2,0 0-8,0 0-15,0 0-20,-1 7-21,-1 7 2,1 7-2,-4 7 6,0 6-7,0 2 6,2 0-2,0-2-5,2 0 0,-1-9-1,1-2 0,-2-7-1,0-5-12,1-7-32,2-4-45,0 0-18,0-5-68,8-18-259</inkml:trace>
  <inkml:trace contextRef="#ctx0" brushRef="#br0" timeOffset="-148133.75">4668 3541 695,'0'0'121,"0"0"-35,0 0 17,0 0-6,0 0-18,0 0-35,-3-88-16,28 70-15,11 0-6,11 1-1,4 4-5,-5 9-1,-6 4 0,-16 0-47,-8 11-85,-8 10-17,-8 3-16,0-1-224</inkml:trace>
  <inkml:trace contextRef="#ctx0" brushRef="#br0" timeOffset="-147882.75">4764 3683 871,'0'0'55,"0"0"-55,0 0-2,0 0-4,0 0-11,0 0-20,43 3 6,-30-3 22,-3-3 9,-1 1 4,-1 0 27,-6 2 13,1 0-10,-3 0-23,0 9-2,0 12 8,0 3-10,0 4 8,0 0-15,0-1 2,-3 0 1,-4-6-3,2-4 5,1-4-5,-1-8 2,2 1 9,-2-6 8,2 0 36,-1 0 12,4-8-31,0-10-15,0-7-6,0-3 7,0-3-13,9 0 6,3 3 1,4 2-5,-2 5 6,-2 7-4,0 6-5,-5 1 3,2 5-11,1 2-3,-2 0-1,0 19 3,-2 6-8,-1 6 9,-2 3 0,0 0-7,-3 1-24,0-3-18,0-2-32,0-3-72,0-10-59,0-6-233</inkml:trace>
  <inkml:trace contextRef="#ctx0" brushRef="#br0" timeOffset="-147371.75">4872 3828 787,'0'0'115,"0"0"-39,0 0 5,0 0 20,0 0-63,0 0-11,13-68-24,12 62 8,1 4 3,-3 2-9,0 0-5,-10 0 0,-1 8-2,-3 11 0,-4 3 0,2 3 1,-5 2-2,2-6 3,2-1-1,0-7-13,5-8-3,3-5 5,6 0-5,5-4 7,0-16 4,-1-1 1,-9-6 5,-5 0-1,-6 0 1,-4-2 2,0 4 17,-20 0-8,-3 4 7,-3 9-18,-6 6-1,-3 6-4,2 0-59,3 4-89,6 5-68,8-4-538</inkml:trace>
  <inkml:trace contextRef="#ctx0" brushRef="#br0" timeOffset="-145582.75">4748 3670 268,'0'0'106,"0"0"-61,0 0 9,0 0 25,0 0 12,0 0 11,1 0-7,1 0-10,-2 0-7,0 0 10,0 0-4,0 0-27,0 0-18,1-2-5,5-1-12,6-1-22,9 1-1,10 1 0,9 2-44,8 0-64,-3 0-127,-8-3-264</inkml:trace>
  <inkml:trace contextRef="#ctx0" brushRef="#br0" timeOffset="-84159.73">2587 3473 502,'0'0'209,"0"0"-191,0 0-10,0 0 13,0 0 31,0 0-20,0 0 1,-37 0-7,37 0-3,10 0 7,11 0 17,8-2 5,9-7-14,16 0 3,16-2-12,15-4-9,9 2-8,2 2-12,-8 2 0,-15 5-47,-12 4-106,-16 0-21,-20 0-63,-17 4 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5:02.30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0 945,'0'0'84,"0"0"-51,0 0-13,0 0 12,0 0-10,0 0-11,101 99-8,-65-70-3,6-4-69,1-3-123,3-6-151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0:03.21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49 123 522,'0'0'105,"0"0"-14,0 0-6,0 0-9,0 0-25,-18-81 11,11 67-27,4 3 0,0 4 5,0 1 0,1 3-8,2 3-12,0-1 6,0 1-16,0 0-5,0 0-5,-1 13-6,-2 12 6,0 7 2,0 9-2,1 2 2,1-2 0,1-5-2,0-8 1,0-8-1,0-11 0,0-5 2,7-4 4,14 0 13,15-18 19,16-15-20,20-10-16,10-4-2,9 5-65,-1 9-58,-10 13-122,-14 11-230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5:02.04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819 419 189,'0'0'440,"0"0"-289,0 0-41,0 0-8,0 0-14,0 0-14,0-13-41,0 13-31,0 7-2,-14 17-3,-4 10 2,-4 3 2,-2 5-1,1-3 1,1 1-2,0-6-2,1-7-57,8-10-34,0-8-4,5-7-45,3-2-199</inkml:trace>
  <inkml:trace contextRef="#ctx0" brushRef="#br0" timeOffset="9276">230 0 512,'0'0'17,"-28"176"29,6-63 3,-3 5-13,-3 4 25,2-5-25,7-9-8,4-12-10,6-14 6,9-16 1,0-16 21,0-16-2,18-14 19,1-9-7,3-5-12,0-6-22,1 0-11,1 0-3,-2-5-8,-3-2 6,-6 2-5,-3 0-1,-3 4-5,-3-1-20,-4 2-42,0 0-51,0 0-75,-17-7-323</inkml:trace>
  <inkml:trace contextRef="#ctx0" brushRef="#br0" timeOffset="9680">219 797 721,'0'0'125,"0"0"-41,0 0-18,0 0-43,0 0-23,0 0 3,55 61 5,-34-31 0,0 7-5,0-3-1,1 0 0,-5-4-1,-3-9 3,-4-2-4,-3-6 1,-4-5 0,-1 0 0,-2-3 2,0 5-1,-12 2 18,-15-1-4,-8 6-10,-8-2-6,-8 2 2,-4 0-1,-1 5-1,6-4-39,9-2-33,14-3-45,12-4-170</inkml:trace>
  <inkml:trace contextRef="#ctx0" brushRef="#br0" timeOffset="10184">796 1133 643,'0'0'125,"0"0"-41,0 0-48,0 0-24,0 0 7,-86 50 15,71-15 7,2 1 15,7 5 7,6 0-22,0-3-26,6-7-10,13-6 1,6-8-3,1-4-2,5-7-1,2-6-15,-2 0-38,-2 0-28,-4-3-19,-3-13-47,0-5-76,-3-4-29</inkml:trace>
  <inkml:trace contextRef="#ctx0" brushRef="#br0" timeOffset="10408">1111 1218 236,'0'0'349,"0"0"-202,0 0-69,0 0-25,0 0 44,0 0-53,2-49-40,-17 49-2,-5 11 25,4 5 14,6 3-4,7 3-18,3 2-10,0 0-7,12 2 0,7 0 0,3 1 0,-1-1-2,0-1 3,-2-3 3,-5 0-5,-6-4-1,-7-4 0,-1-3-3,-1-2 3,-13-2 0,-4-3 6,3-1-6,-1-3-10,5 0-45,2 0-23,6-6-22,3-13-115,0-8-244</inkml:trace>
  <inkml:trace contextRef="#ctx0" brushRef="#br0" timeOffset="10784">1453 1215 270,'0'0'675,"0"0"-588,0 0-43,0 0-31,0 0-9,0 0 8,27 49 13,-21-14-1,-3 6-7,-3 3-4,0-2-8,0-4-5,0-5 1,0-5 2,0-6-3,0-4-15,0-8-52,0-5-55,0-5-42,1 0-140</inkml:trace>
  <inkml:trace contextRef="#ctx0" brushRef="#br0" timeOffset="11054">1280 1183 939,'0'0'126,"0"0"-29,0 0-82,0 0-12,91-45-6,-23 34 3,9 3-42,3-1-4,5 3-36,-10 2-10,-10 4-47,-11 0-112,-20 0 188,-14 0 47,-14 0 16,-6 0 9,0 0 187,-2 0-69,-9 0-71,1 0 20,4 0-1,2 0-17,1 0-20,0 9-36,-3 9-2,2 7 0,-1 12 11,1 7 9,1 2 0,-1 7-2,1-5-6,-1-9-8,1-7-4,0-12 2,0-8 0,3-7-1,-1-5 0,1 0 3,0-12 16,0-20 22,0-15-38,0-10 0,0-2-1,0-7-3,1 5 0,11 3-3,3 10 3,4 13-2,0 13-1,-2 11 0,-2 8-2,0 3 4,-3 0-2,0 10-1,-5 10-8,-4 1 2,-3 5-3,0 0-1,-6-2 0,-10-2 7,-2-1 6,-4-3-1,-2-3 4,3-2-1,5-6 9,1 1 25,6-1 0,4 4-8,5 8-14,8 7-10,23 14 4,14 7 7,13 2 1,7 1-10,3-5-4,-4-1 2,-7-4-3,-12-8-27,-11-2-51,-12-6-42,-11-10-87,-11-9-200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5:50.66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7785 1949 913,'0'0'100,"0"0"9,0 0-26,0 0-40,0 0-27,0 0-16,-33-64-13,41 64-50,9 10-75,1 7-72,0 5-239</inkml:trace>
  <inkml:trace contextRef="#ctx0" brushRef="#br0" timeOffset="205066">941 0 299,'0'0'157,"0"0"-138,0 0-19,0 0-2,0 0 2,0 0 1,-25 4 0,22-3 0,3-1 5,-2 0-1,2 2-5,0-1-55,-1-1-129</inkml:trace>
  <inkml:trace contextRef="#ctx0" brushRef="#br0" timeOffset="209384">222 517 581,'0'0'11,"0"0"-11,0 0-131</inkml:trace>
  <inkml:trace contextRef="#ctx0" brushRef="#br0" timeOffset="209506">439 875 381,'0'0'212,"0"0"-167,0 0-45,0 0-91,0 0-244</inkml:trace>
  <inkml:trace contextRef="#ctx0" brushRef="#br0" timeOffset="209962">0 106 1088,'0'0'0,"0"0"-1,0 0-130,0 0-119,52-86-214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9:14.40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165 26 388,'0'0'85,"0"0"-70,0 0-8,0 0 9,0 0 32,0 0-24,0 0 17,0 0-7,0-26-3,0 26 26,0 0-11,0 0-14,0 0-28,0 0-4,-7 0 0,-4 10-1,-1 4 0,-4 2-8,-3 8-3,-1 3 0,-1 3-2,-1-1-26,4 0-41,-1-7-116</inkml:trace>
  <inkml:trace contextRef="#ctx0" brushRef="#br0" timeOffset="1576">475 571 356,'32'5'180,"-47"7"-172,-3 4-7,-3 2-1,-4 4 1,-1-1-1,1 4 0,2-1-1,3-3-16,4 0-28,5-6-19,6-3-119</inkml:trace>
  <inkml:trace contextRef="#ctx0" brushRef="#br0" timeOffset="1800">657 678 634,'0'0'85,"0"0"-51,0 0 17,0 0-17,0 0-25,0 0-9,-31 27 1,-3 1-2,0 3-2,-2 3-24,3-3 3,6-1-15,7-6-27,7-3-49,7-6-74</inkml:trace>
  <inkml:trace contextRef="#ctx0" brushRef="#br0" timeOffset="2032">1045 893 495,'0'0'17,"0"0"-10,0 0 21,0 0 17,0 0 43,0 0-29,-3 25-19,-26-2-23,-6 4-1,-1 1-10,0 3-6,2-1 0,6-1-6,4-2-58,8-4-61,7-5-97</inkml:trace>
  <inkml:trace contextRef="#ctx0" brushRef="#br0" timeOffset="5874">478 1357 434,'0'0'272,"96"0"-202,-60 0-53,-8 5-2,-7 2-5,-8 3 5,-4 2-10,-2-4 1,-2 0-6,1-6 0,-1-2-56,2 0-108,0 0-209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1:52.94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176 80 607,'-45'-11'161,"45"8"-104,0-7-44,16-1-13,7 1 0,1-3-20,-2 2-56,-4 5-56,-6 1-19,-7 5-38</inkml:trace>
  <inkml:trace contextRef="#ctx0" brushRef="#br0" timeOffset="155">24 104 376,'0'0'179,"0"0"-23,0 0 11,0 0-109,0 0-37,0 0-16,6-21-5,20 7 0,-2 4-4,-4 4-77,-8 4-146,-8 2-192</inkml:trace>
  <inkml:trace contextRef="#ctx0" brushRef="#br0" timeOffset="320">24 104 562,'-30'-3'91,"30"3"-67,0 0-24,10-1-61,13-13-42,0-2-129</inkml:trace>
  <inkml:trace contextRef="#ctx0" brushRef="#br0" timeOffset="91378">290 5342 555,'0'0'0,"0"0"-8,98-114-36,-60 67 13,-5 8-7,-7 2-151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9:16.70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273 0 371,'0'0'72,"0"0"-13,0 0 1,26 86 40,-51-53-69,-6 4-6,-4 5-2,-2 1-10,0 2-12,1-3-1,3-4-30,5 0-1,5-5 0,11-6-87,10-6-5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9:17.00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376 0 707,'0'0'69,"0"0"-60,0 0-5,-115 109-2,75-70-2,-9 2-6,1 0-57,2-6-4,7-6 37,14-10-55,11-11-93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5:50.95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1185 990 736,'0'0'77,"0"0"-33,0 0 1,0 0-17,0 0 2,0 0 4,-79-38 2,61 37 6,0 1 12,1 0-4,4 0-33,4 1-5,5 15-5,4 6-5,0 4-2,15 4 0,8 0-1,4 3 1,-3 4 1,-3 1 0,-8 3-1,-8-3-3,-5 0-4,-2-7-8,-20-5 8,-3-8 5,-2-4 2,-3-7 3,6-6-1,6-1 0,11-7 14,7-15-8,6-13 1,25-9-9,14-7-7,9-4 7,8-6 1,11-1-1,8-5 2,4 3 0,-9 3-1,-15 11 5,-22 10-6,-21 9 2,-9 4 6,-9 3 13,0 7-1,-21 6-10,-7 7-8,-8 4 1,-5 9-3,-2 23 1,3 10-1,9 9 2,4 9-1,12 0-1,6-1 0,9-7 1,0-11-1,5-9 0,14-9 0,1-7 0,2-9-1,3-7 2,0 0-1,2-2 2,1-13 0,-2-4-2,-1 4 3,-5 1-2,-1 3 3,-6 2 9,2 6 2,-4 3-8,-1 0-5,4 3-4,-2 13 1,5 3 1,0-1 3,2 0-3,6-3-4,2-5 4,6-4-4,2-6-1,2 0-2,-1 0 3,0-10 2,-5-6-5,-1-8 4,-3-1 3,-5-6 1,-3 0 0,-7 3 0,-6 4-1,-6 5-3,0 6 3,-12 6 7,-7 7-3,-3 0 3,0 9-6,2 11 4,5 4-3,6 0-2,7-2 0,2 1 0,0 1 0,9 0-3,2 1 3,-2 2-7,0 1-3,-2-3-4,1-2 5,-1-3 5,2-6 3,6-8-1,7-6 2,14-3 1,14-19 1,16-4 2,11-1-4,11 1 0,0 0 0,-9 6 2,-19 0-5,-26 6-73,-24 3-133,-10 4 3,-33 3-126</inkml:trace>
  <inkml:trace contextRef="#ctx0" brushRef="#br0" timeOffset="180560">2147 621 684,'0'0'99,"0"0"-26,0 0-23,0 0-14,0 0-3,0 0-17,0 0-3,12-76 13,-12 72 17,0-1-16,0 0-7,-2 0-17,-6 0 1,-3-1-4,-4 0-2,-3-1 2,-4 0-3,-2-1 3,-6 2 0,-2-2 1,-12 1-3,-8-1 2,-3 2 0,-4-3 0,6 2 0,2 0 1,8 0-2,5-2 1,4 5-1,6-1 1,-5 2-1,2 3-1,-7 0-18,1 0-5,0 0 4,2-2 17,5 0 0,4-1 4,-1-3 0,3 2-2,-3-1 1,-2 0 0,-4 2-6,-3 3-3,-3 0 4,-4 0 3,1 0 3,-2 0-3,5 10 2,0-3 1,1 2 0,-1-2 1,-2-1-3,0 0 3,-2 3-1,-3-2 1,2 4 1,-2 2-1,3 0-1,6-1 0,3-1 9,8-2 0,1 2 8,4 1-13,3 0-3,-3 0 0,2-1 0,-1 3 0,1 0 1,1 6-2,0 0 1,0 4 1,3 2-2,-4 6 0,2 1 0,0 4 1,-3 3 3,5-1 6,2-1 4,2 0-6,1 0-2,2-1 1,0 1-7,2 0 2,1-1 0,5 3 2,0-3-4,0 5 6,14-6-4,12 2 4,12 0 7,12-5-2,10 1 1,3-2-5,-1-1-5,3 0 2,-3-3-4,7 1 1,7-5 3,3-4 0,3-5-2,5-3 3,0-3-4,8-2 2,3 0-6,4-3 7,3 1-3,0 0-1,1-2 0,1-1 2,3-2 1,-3 0-3,-2 0 3,-8-2-3,-6-13 4,0-7 2,-4 0 4,1-8-10,-1-5 2,-4-1-5,-4-7 3,-6-2 0,-10-2 5,-11-2-2,-9-8 10,-8-3-4,-5-1 16,-5-7-1,-5-5-19,-9-12 5,-8-4-10,-3-5-2,-7-2-3,-22 3 5,-12-4 0,-15 1-1,-23 4-23,-27 7-26,-35 10-43,-35 12-125,-39 9-299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8:56.60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36 1235 524,'0'0'68,"0"0"-46,0 0 7,0 0 21,0 0 12,0 0 1,-21 0-16,19 0 3,-2 0-8,1 0 14,0 0-13,2-3 1,1 3-9,0-2-19,0 2-7,0 0-7,0 0-1,0 0 1,0 0-1,0-3 5,6-8 14,18-8 12,11-10-14,15-9-4,15-8-9,16-10 0,16-6 0,19-8 13,1 3 15,-4 9-18,-19 15-13,-30 10-2,-22 12-3,-21 10 3,-17 4-3,-4 1-11,-22 6-48,-20 0-59,-14 10-90,-9 10-91</inkml:trace>
  <inkml:trace contextRef="#ctx0" brushRef="#br0" timeOffset="458">331 800 481,'0'0'362,"0"0"-285,0 0-35,0 0 29,0 0-17,0 0 5,0-62-39,0 62-20,-7 8 0,-6 19-5,-7 14 5,-4 5 0,-4 5 5,-4 2-4,-2-6 4,0-1 4,-2-8-8,5-7 6,5-10-1,7-4 12,7-9-2,3-2-6,5-3 6,2-3 14,2 0-4,0 0-8,0 0 1,0 0-11,0 0-7,0 0-1,18 0 4,10 0 3,13 3-3,11 5 0,2 0-3,5 4 1,0-2 0,-1-3 0,1-4-2,-2-3 2,-5 0-2,-10 0 0,-14 0 0,-11 0-10,-8 0-27,-8 0-8,1 0-33,-1-5-80,-1-9-211</inkml:trace>
  <inkml:trace contextRef="#ctx0" brushRef="#br0" timeOffset="1229">1421 49 577,'0'0'85,"0"0"-6,0 0-6,0 0-18,0 0 8,0 0-24,4-49 2,-4 49 3,0 0-13,0 0-20,0 8-11,-4 19-5,-7 12 5,-1 14 5,2 5 1,2 5-5,4-2 5,2 0-5,2-4-1,0-5 7,0-5-7,0-6 1,0-4 0,0-6-1,0-3-3,0-4-30,0-7-25,2-1-13,1-8-1,-2-5-21,2-3-40,-3 0-72,0-16-148</inkml:trace>
  <inkml:trace contextRef="#ctx0" brushRef="#br0" timeOffset="1558">1236 535 787,'0'0'90,"0"0"-64,0 0-16,0 0-5,83-68 14,-34 54-8,5 0-7,0 2 4,-7 4-4,-8 0 0,-11 6 9,-8-1 9,-7 3 4,-7 0-8,-1 0 9,-5 0-13,0 13 1,0 9 19,0 7-4,-2 3-13,-2-2-8,2-2-8,2-3 3,0-4 0,0-2-1,0-2-3,2-7-19,7-2-39,1-8-56,2 0-64,0-11-413</inkml:trace>
  <inkml:trace contextRef="#ctx0" brushRef="#br0" timeOffset="2146">1646 185 544,'178'192'287,"-178"-198"-213,0 3-16,0 3-6,0 0-33,1 0-19,6 2-2,-1 13 2,0 6 0,0 3 1,-3 0-1,-1-1 0,-1-5 0,-1-4 0,2-3 2,-2-6-2,2-1 3,0-4-3,-1 0 14,4 0 28,1-9 17,0-8-43,2-2-3,-1-1-2,3-3 2,1 2 9,5 0 9,1 0-6,2 6-8,-1 0 3,-3 7-11,-4 5-6,0 3-3,-2 0-5,-1 6 2,-1 15 0,-4 4 1,-2 5 2,1 0-4,0-2 3,1 0-10,3-4-9,0-6-7,5-1 1,3-6 4,4-1 7,0-7-1,7-3-4,3 0-13,2 0-9,0-13 23,1-2 1,-2-5 18,-6 0 0,-1-2 2,-6 1 16,-7-3 11,-4 4 19,-5 0-25,0 4 0,-4 4-15,-11 5 5,-4 6-8,-5 1-4,2 0-1,-4 8 1,4 11-1,3 0 0,5 4-1,7-3 0,7-4 1,0 0-3,1-4-2,21-3-8,4-6 3,3-3-2,0 0 5,0 0 5,-6-6 2,-2-2 1,-7 2 3,-7 2 8,-4 2 11,0 2-2,-3 0-12,0 0-9,1 9-2,4 4 2,4-2 1,3-4 0,7 0-1,2-7-1,2 0 1,4 0-3,-1-17-5,0-4-1,-3-7 7,-6-5 2,-1-5 2,-2-4-1,-2-4-1,3-6 0,-2 2 6,-4 0-3,-3 9 9,-6 10 7,0 9 14,0 10 7,0 9-10,0 3-8,0 12-22,-3 26-13,-1 17 13,4 10 5,0 5-5,0 3-16,10-3-42,6-5-48,-2-7-71,1-13-32,-3-10-129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4:09.33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376 84 755,'0'0'75,"0"0"-28,0 0 9,0 0-22,0 0 16,0 0-9,0 0 17,0-39-24,0 39-8,0 0-11,0 0-15,-12 25-4,-13 15 3,-5 17 1,-9 5 4,-1 2-4,0 2-1,1-4 1,11-5 0,2-7-2,6-9-3,3-6-43,4-9-41,5-8-2,5-11-20,3-7-69,0-7-113</inkml:trace>
  <inkml:trace contextRef="#ctx0" brushRef="#br0" timeOffset="331">0 325 909,'0'0'51,"0"0"-39,0 0-11,0 0 8,0 0 35,0 0 11,121 77-14,-66-49-17,5 4-17,-3 3-7,-2-2-74,-9-1-63,-10-8-49,-6-8-49,-5-6-85</inkml:trace>
  <inkml:trace contextRef="#ctx0" brushRef="#br0" timeOffset="510">578 564 663,'0'0'126,"0"0"-34,0 0-49,0 0-1,0 0-15,0 0-27,0-18-1,0 23-7,0 13 8,-5 5 2,-4 0 14,0-3-8,2-3 2,-2-8 11,3-4-7,3-2 3,0-3 1,0 0 7,0-1 11,0-15-22,0-9-14,1-4 0,2-5 1,0 0 1,0 5-2,8 5 2,4 5 6,1 4 1,-1 4-3,3 4-4,0 6-2,1 1-3,1 8-2,-1 15 1,-4 8 3,-3 6 1,-4 4 1,-5-1 1,0 1-2,0-5-2,0-1-27,-6-9-50,0-4-18,-2-10-28,2-10-165</inkml:trace>
  <inkml:trace contextRef="#ctx0" brushRef="#br0" timeOffset="967">578 564 877,'-42'74'76,"39"-77"-12,3 1 9,0 1-7,0-5-40,3-9-26,19-4-1,10-7-43,7 0-108,4-7-119</inkml:trace>
  <inkml:trace contextRef="#ctx0" brushRef="#br0" timeOffset="1155">885 303 911,'0'0'31,"0"0"-31,0 0-10,0 0 10,107-17 7,-43 3-7,16-3 0,13 2 3,10 0 26,2 1 19,-9 4-17,-14 6-5,-19 0-20,-17 2 12,-16 2 11,-15 0-14,-5 0-12,-8 0 4,-2 0-1,0-2 1,-8-2-7,-10-4-31,-5-2-118,-4-5 8,-3-4-6,0-5 42,-1-1 73,-5 1 32,0 4 7,0 3 77,0 5-18,11 5 35,7 3-13,12 2-11,6 2-31,8 0-46,25 9 0,14 13 3,13 4 5,1 3 9,0 6 5,-9 2-10,-11 1-5,-10 0 0,-9-2-1,-10 4-5,-12 3 1,0 4 2,-28 7-1,-8 1 1,-4 0-4,3-12-75,11-8-45,8-19-156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5:30.06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1481 2550 651,'0'0'14,"0"0"-1,0 0 23,0 0 39,0 0-11,-7-93-36,7 73 21,0-2-21,0-5 22,4-3-15,2-4 1,3-7-4,6-2-7,3-8-3,4-5-15,3-7-2,7-6-1,2-4-3,8-3 1,13-2-2,11 1 8,11-3-7,10 1 9,19 0-9,13 4 8,8 5-5,12 4 1,-5 9 2,-9 11-7,-7 13 2,-15 11 0,-18 13-2,-16 7 0,-17 2-4,-19 2 3,-15 12-8,-15 2-29,-3-4-56,-5-5 6,-18-4-35,-5-3-80,-3-7-118</inkml:trace>
  <inkml:trace contextRef="#ctx0" brushRef="#br0" timeOffset="361">2982 930 430,'0'0'179,"0"0"14,0 0-129,0 0-40,0 0-24,0 0 0,100-4 0,-57 42 11,-2 10-10,-7 3 10,-9 1-7,-12-1-3,-13-3-1,-13 4-6,-32 3 5,-25 7 1,-18 0-133,-19-1-290</inkml:trace>
  <inkml:trace contextRef="#ctx0" brushRef="#br0" timeOffset="967">65 1952 587,'0'0'333,"0"0"-252,0 0-6,0 0-60,0 0-15,0 0-34,-16 65 34,16-9 0,1 1 1,7-4-1,-1-5 0,-1-4 0,-3-10 1,-3-9-1,0-5 0,0-12 0,0-3 3,0-5 13,-6-9 62,-4-21-41,-2-10-37,1-10 6,-2-9 3,4-6 3,3-4 4,4-3-14,2 5 3,0 11 3,0 15-2,0 13-3,5 13 20,7 10-22,3 5-1,6 0-7,13 29-5,3 13 8,4 14 2,-4 8-2,3 2 4,-1-4 3,-5-9-3,-1-7-56,-9-6-73,-4-7-1,-12-10-41,-8-6-320</inkml:trace>
  <inkml:trace contextRef="#ctx0" brushRef="#br0" timeOffset="1394">25 2306 855,'0'0'86,"0"0"-63,0 0-15,0 0 14,94-94-8,-46 65-4,-3-1-1,-1 2-4,-11 4 2,-6 6-5,-9 5 4,-8 3 16,-4 6 8,-4 4-7,1 0-23,1 0-9,5 9 0,0 10 6,6 0 4,-2-1-1,1 2 1,-1-6 1,1-2-1,-1-6-1,2-5 0,0-1 11,3 0-3,-2-16-1,1-7 8,-3-4 11,-3-3-7,-2-1-4,1-4-8,-5 3 12,-2 10-4,-2 6 7,1 9 6,-2 5-14,1 2-14,2 0 0,3 9-15,2 9 2,11 6 13,2-3 1,4-5 1,1-6-2,5-4-30,-1-6-42,0 0-61,-3 0-119,-11-13-438</inkml:trace>
  <inkml:trace contextRef="#ctx0" brushRef="#br0" timeOffset="2401">778 1542 763,'0'0'75,"0"0"6,0 0-15,0 0 10,0 0-33,0 0-41,-7-30-2,7 72-6,12 19 6,7 8 15,7 5-5,2 1-6,2-2-4,7-3 0,-3-11-1,-4-10-80,-4-15-33,-7-15-21,-10-12-190</inkml:trace>
  <inkml:trace contextRef="#ctx0" brushRef="#br0" timeOffset="2656">723 2017 847,'0'0'72,"0"0"-13,0 0 30,0 0-5,0 0-43,0 0-40,54-120 5,5 72-2,13 3 2,-3 8-3,-11 14-3,-15 13-3,-19 10 2,-9 0-8,-9 22-2,-3 10-1,-3 3 12,0 4 4,0-4-3,0-9 1,0-4-1,9-9-2,3-9 0,3-4 1,1 0 4,2-10 4,-3-10 23,-3-4-18,0-1-5,-8-1-8,-2-1 5,-2 1 1,-2-1 6,-20 1 6,-5 6-6,-6 2-12,-1 11-1,4 7-1,2 0-25,10 6-90,6 6-162</inkml:trace>
  <inkml:trace contextRef="#ctx0" brushRef="#br0" timeOffset="3157">1539 1394 518,'0'0'330,"0"0"-249,0 0 18,0 0 6,0 0-38,0 0-35,-35-69-29,27 84-3,-1 17-5,0 13 5,0 5 3,6 2 2,3-8-1,0-4-4,9-9 2,9-8-5,9-9 1,1-8 2,14-6 0,4-8 0,8-16 0,1-9-12,-1-3-6,-5-5-9,-9 2 17,-8-1 7,-12 7 2,-9 3 2,-8 4 1,-3 6 3,0 8 7,0 2 19,-11 6-25,-5 4-6,-2 0-1,-4 3-3,-2 15 3,3 6 1,3 1-3,2-2 3,8-3 0,2-6-1,5-6-1,-1-5 2,2 0-5,0-3 5,0 0 1,0-8 7,6-9 0,8-4-4,4 2-4,2 5-2,3 4 0,4 6-1,1 4 1,2 0 1,1 0 1,-2 0 1,-4 0 0,-3 0-1,-8-6-12,-5-5-12,-2-10 2,-7-3 2,0-13-10,0-5 17,-7-6 11,-8-6 0,-3-3 2,3-1 6,-1-2 14,2 10 14,8 8-4,-4 13 6,7 15 5,0 8-10,1 6-12,2 0-19,0 28-18,0 15 9,11 12 9,2 8 0,4-1 0,-1-3-11,1-5-83,-4-13-98,-4-14-48</inkml:trace>
  <inkml:trace contextRef="#ctx0" brushRef="#br0" timeOffset="3916">1946 1218 969,'0'0'113,"0"0"-63,0 0-47,0 0 5,96-66-8,-38 39-1,3 1-5,0 3-21,-4 1-1,-9 7-20,-9-2 8,-12 6 31,-11 1 3,-7 0 6,-3 3 9,-6 0 35,0 2 3,-3 3-23,-9 2-12,-7 0-12,-1 7-1,-5 10 0,1 6 1,2 4 4,5-1 2,7-1 0,7-5-5,3-5-1,0-2-1,0-4 0,16-8-1,2-1 4,3 0 0,3-11 4,-2-5 5,-5 2-3,-3 6 3,-6 3 26,-2 4-20,0 1-11,3 0-6,1 0-1,2 7-2,3 0 3,0-4 1,1-3 1,1 0-2,4-17-7,-6-14-25,-2-9-46,-8-5-10,-5-7 30,0-6 5,-11-7 37,-7-4 16,-2 5 16,3 10 40,2 13 22,6 14 49,3 14-60,0 8-15,6 5-22,0 0-30,0 17-6,0 20-8,11 15 14,8 5 0,4 0 1,3-6 0,1-11-1,0-10-6,-3-7-25,-6-9-17,3-10-35,-4-4 6,-3 0 8,-5-8 19,-3-9 6,-5-2 33,-1-1 9,0 4 4,0 0 17,0 2 22,0 3 8,0 2 12,3 1 2,5 2-30,2-1-25,5 0-5,3 0 5,3 0-5,1 3-1,1 4-4,4 0-2,4 26 1,6 18 1,8 18 2,-3 16-4,1 5 4,-9-3 1,-13-10 0,-12-20-1,-9-11 0,-3-16 0,-16-11 10,-11-12 10,-1 0 31,-4-28-21,1-19-8,10-13-17,6-15-4,11-10-1,7-10-3,0-9-12,27-9-26,1 1-23,3 12 8,1 21 16,-7 22 27,-6 14 13,-7 15 2,-6 11 14,-4 7 37,-2 6 4,0 4-12,0 0-31,0 15-14,1 25-12,8 14 10,6 12 2,7 3 2,0 5 0,-2-2-2,-5-8-25,-7-9-81,-8-19-19,0-11 40,-8-14 47,-14-9 30,-5-2 6,0-10 2,2-13 8,5-11 63,4-2 10,13-4-18,3 1-2,9 6-33,16 8-17,8 5-7,3 8-2,1 5 3,-1 7-5,-2 0 0,-1 2 3,-3 18-3,-2-1-1,-4 7-1,-4 0-57,-7-7-91,-12-2-1,-1-11-141</inkml:trace>
  <inkml:trace contextRef="#ctx0" brushRef="#br0" timeOffset="5205">3326 398 924,'0'0'148,"0"0"-58,0 0-56,0 0-34,0 0 0,0 0-46,25-1-43,9 8-75,9-6-314</inkml:trace>
  <inkml:trace contextRef="#ctx0" brushRef="#br0" timeOffset="5369">3776 240 478,'0'0'518,"0"0"-432,0 0-18,-108 68-18,81-22-2,5 5 4,16-4-18,6-6-19,9-8-15,22-4-3,5-8 3,9-10-2,0-8-15,1-3-72,-4 0-107,-5-17-238</inkml:trace>
  <inkml:trace contextRef="#ctx0" brushRef="#br0" timeOffset="5595">4177 284 1055,'0'0'107,"0"0"-105,0 0-4,0 0-5,82 39-2,-65-9 6,-4 0 3,-4-4 0,-5-7 3,-2-8-3,-2-7 6,0-4 16,0 0 45,-5-7 19,-7-18-57,-1-10-19,7-12-10,6-4-3,8-7-24,20 2-82,10 5-62,7 13-114,6 17-114</inkml:trace>
  <inkml:trace contextRef="#ctx0" brushRef="#br0" timeOffset="5795">4604 51 255,'0'0'161,"0"0"-23,0 0 32,0 0-60,0 0 25,62 107-11,-77-71-29,-4 0-46,1 4-18,2-1-18,1 1-8,4-5-3,2-4-1,3-6-1,-1-7-5,4-10-60,-3-8-43,0 0-19,0-8 51,-6-14-39,0-8 95,-1 1 20,-2-4 7,3 8 58,-3 4 27,9 7 61,3 7-27,1 3-42,2 2-37,0 2-47,5 0-3,16 12 0,6 6 3,4 3 2,8 1-1,3 1 1,-2-3-4,0-2-28,-4-8-71,-5-5-60,-7-5-23,-7-2-206</inkml:trace>
  <inkml:trace contextRef="#ctx0" brushRef="#br0" timeOffset="6195">4817 204 854,'0'0'74,"0"0"-66,0 0 16,0 0 9,0 0-18,91 0-3,-80 19-5,-1 2-7,-3 0 3,-2-3-1,-1-7 1,1-6-3,-2-5 4,4 0 0,1 0 9,1-11 37,0 0 16,-1 1-22,-3 3 9,4 4-25,0 3-23,6 0-5,0 0-6,7 0 6,2 0 1,3 0-1,4-7 15,5-17 7,6-7-7,4-9-8,-3-2-5,-5 2-2,-10 1-112,-18 5-315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5:53.03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25 205 365,'0'0'222,"0"0"-134,0 0-5,0 0-20,0 0-9,0 0 22,-25-10 1,25 10-22,0 0-18,0-4-6,8-6-19,25-5-9,15-4 0,13-5 0,13-4 5,4 2-6,1 4-2,-6 1-2,-11 6 0,-16 8-14,-17 3-30,-12 4-15,-11 0-7,-6 7-47,-16 10-104,-20 6-217</inkml:trace>
  <inkml:trace contextRef="#ctx0" brushRef="#br0" timeOffset="284">53 305 636,'0'0'135,"0"0"-130,0 0 21,0 0 74,121-28-5,-58 1-30,8-7-5,11-4-9,3 1-22,-8 6-29,-12 4-36,-14 10-153,-14 5 22,-12 2 93,-8 7 53,-11 3-2,-6 0-104,0 0-101</inkml:trace>
  <inkml:trace contextRef="#ctx0" brushRef="#br0" timeOffset="909">426 115 707,'0'0'107,"0"0"-64,0 0-8,0 0-19,0 0-16,0 0 4,91 60 22,-45-24 3,4 3-7,8 2-16,9 2 0,10 0-3,4-4 7,1-3 0,-3-6-1,-1-4 1,-2-5-10,-6-7 5,-7-2-2,-14-6 0,-16-2-3,-15-4-1,-14 0-31,-4-16-31,0-11-29,-13-4 13,-7-1 6,-2 1 55,-2 7 18,2 6 23,5 6 68,4 5-13,7 7-7,6 0-22,0 9-45,4 18 0,14 6 5,2 8 0,-3 3-8,-4 4-1,-6 0 0,-7 0-2,0-2 1,-4-2 0,-16-2-1,-5 0-1,-7-5 3,-1 0-16,1-6-23,5-8-54,9-15-121</inkml:trace>
  <inkml:trace contextRef="#ctx0" brushRef="#br0" timeOffset="1464">1731 780 687,'0'0'273,"0"0"-187,0 0-10,0 0-1,0 0-30,0 0-30,35-12-11,-31 28-2,1 10 0,-5 1 0,0 1-1,0-3-1,0 1 0,0-5-4,0-4-31,0-4-46,0-11-83,0-2-123</inkml:trace>
  <inkml:trace contextRef="#ctx0" brushRef="#br0" timeOffset="1695">1731 780 906,'12'-208'136,"-13"194"-43,-1 1-47,2 4-6,0 2-40,0 0-4,5 4-48,11 3-71,1 0-30,1 0-111</inkml:trace>
  <inkml:trace contextRef="#ctx0" brushRef="#br0" timeOffset="1874">1839 725 620,'0'0'249,"0"0"-202,0 0-10,0 0 19,0 0-31,0 0-6,64 50-6,-55-35 1,-5-1-1,1 1-7,-4-5 0,1-6 5,-1 0-6,1-4 6,1 0 14,3-3 6,4-14-7,4-4-16,2-6 0,-1 2-4,3 2 10,-3 8 6,0 7-6,-3 6 8,-2 2-2,4 0-14,-2 4-6,-2 16-3,-1 7 3,-5-1 0,-1 1-2,0-1-16,2-6-31,0-5-42,2-5-61,0-9-41,1-1-221</inkml:trace>
  <inkml:trace contextRef="#ctx0" brushRef="#br0" timeOffset="2283">2305 480 1034,'0'0'95,"0"0"-60,0 0-4,0 0-11,0 0-10,0 0 5,23 75 3,-23-29-14,0 2 0,0 1-2,0-2-2,0-6-5,0-7-41,0-7-49,0-12-112,5-9-281</inkml:trace>
  <inkml:trace contextRef="#ctx0" brushRef="#br0" timeOffset="2513">2261 796 911,'0'0'114,"0"0"-43,0 0 25,0 0-57,0 0-33,0 0-5,76-41 0,-27 27 1,3 1 3,3 2-5,-5 1-3,-2 3 2,-11 0-5,-7 3-14,-9-2 18,-8-1-16,-5 0 15,-4-1 3,-4-4 2,0 2 0,0-4-1,0 0 1,-6 1 3,-6 1-4,-4 2 0,2 5 1,-2 3 16,4 2 6,-3 0-4,0 18-6,-2 12 0,3 8-1,1 5-7,5 2-1,5-2-5,3-5 0,0-7-13,9-10-40,10-7-39,2-5-70,2-9-21,4 0-82,-2-10-11,0-8 39</inkml:trace>
  <inkml:trace contextRef="#ctx0" brushRef="#br0" timeOffset="2863">2746 802 347,'0'0'136,"0"0"25,0 0-26,46-88-22,-37 77-30,3 1 0,-1 6-28,2 4-33,-1 0-22,2 11 0,-1 10 0,-3 6-1,-2 3 2,-3-2-1,-1-1 1,-4-5-1,0-6 1,0-7 2,0-6-1,0-3 8,0 0 14,0-18 6,7-10-22,5-9 6,4-5 6,10-6 7,3-4-20,9 2-6,7 8-1,1 14-33,-6 13-86,-10 13-211</inkml:trace>
  <inkml:trace contextRef="#ctx0" brushRef="#br0" timeOffset="3429">2272 1223 699,'0'0'132,"0"0"-60,0 0 34,0 0 6,0 0-39,0 0-41,-9-40-23,9 40-8,4 4 0,5 10 1,-2 7 1,-2 0 1,-2 4-4,-3 1 1,0 2-1,0-2 0,0-6 3,0-1-3,0-8 1,0-2 0,0-6-1,0-3 0,0 0 2,0 0-2,1-7 3,9-14 4,3-2-3,-1-5-2,1 1 0,4 2-2,0 2 5,0 7-5,-1 8 7,-1 1-4,-3 7-3,0 0-3,-3 0 0,-1 4-1,-1 9 4,-1 0 0,1-2-2,1-2-5,2-5-5,-2-1 1,1-3 3,4 0 3,2-3 5,3-11 0,2-2 1,-3 3-1,-2 2 0,0 1 1,-1 6 1,-1 0 2,1-2-2,2 3 0,-3 2-2,0 0 0,-3-1-1,-4 1 1,-2 1 0,-1-2 1,-1 1 0,-2-3 1,0 1 14,0 1 10,0 0-13,0 2-3,-5 0-8,-7 0-2,-3 11-2,6 0 2,3 2 0,6-4-2,0 4-8,6-3-12,18-4 10,9-3-15,9-3-12,8 0-27,1-3-29,-5-3 9,-7 0 24,-7 4 45,-9 2 17,-8 0 1,-10 0 26,-5 0 20,0 0 14,-2 0 33,-11 4-17,2 0-26,5-2-1,5-2-13,1 0-16,1 0-19,22 0 0,7-2 0,4-8-2,-3-1-24,-8 4-51,-8-2-86,-15 1-59,-18-2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8:46.34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0 409 845,'0'0'16,"117"-28"-4,-26 2 13,25-4 17,21-4-14,15-4-13,4 0-14,2 1 11,2 2-4,-8 5 4,-11 5 11,-20 8-15,-27 7-5,-27 6-6,-25 2-2,-21 2-6,-21 0-12,-3 5-69,-34 16 33,-25 6 5,-21 2-60,-14 2-88</inkml:trace>
  <inkml:trace contextRef="#ctx0" brushRef="#br0" timeOffset="314">26 506 567,'0'0'201,"0"0"-155,0 0-43,0 0-1,0 0 26,122-3 16,-17-16-2,38-5-5,36-7-20,22-4 12,19-4-10,5-3-6,-5 2 23,-8 1-13,-25 6-8,-34 10-12,-37 5 1,-38 11-4,-34 4-1,-26 3-9,-18 0-79,-21 3-106,-27 15 67,-23 3-31</inkml:trace>
  <inkml:trace contextRef="#ctx0" brushRef="#br0" timeOffset="666">350 444 396,'0'0'460,"0"0"-423,0 0-28,116-25-1,-16 4 39,28-1 6,29-6-26,14-1-3,13-4-4,1-3 13,0 2-16,-11 5 3,-19 8-6,-29 8-13,-38 7-1,-39 6-5,-30 0-40,-19 7-54,-25 12-52,-31 6 73,-21 1-81,-18 0-157</inkml:trace>
  <inkml:trace contextRef="#ctx0" brushRef="#br0" timeOffset="944">419 447 587,'0'0'107,"0"0"-28,0 0 13,0 0-8,0 0-53,0 0-9,159-99-6,-34 66 16,29-1-18,23-4-10,10 3 4,2 1-8,-7 7-2,-21 9-1,-26 5 2,-28 6-30,-34 7-31,-31 0-2,-26 0 6,-19 13-74,-47 2-82</inkml:trace>
  <inkml:trace contextRef="#ctx0" brushRef="#br0" timeOffset="1228">96 422 859,'0'0'108,"0"0"-91,171-53-14,-24 19 7,38-9 15,28-3 1,20-1-18,7 2 0,-1 7 3,-10 9-11,-27 7 1,-34 9-1,-32 8-3,-33 5-25,-27 0-20,-24 4 10,-28 13-30,-24 4-48,-40 5-48,-36-3-114</inkml:trace>
  <inkml:trace contextRef="#ctx0" brushRef="#br0" timeOffset="1491">476 409 856,'0'0'152,"88"-32"-135,39 0-10,52-7-2,42-10 3,35-2 1,23-1-6,2 6 18,-5 10 27,-25 9-19,-33 12-18,-32 5-11,-37 9-6,-34 1-24,-34 0-26,-29 14-25,-30 7-67,-22-1-152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4:10.26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0 0 877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4:11.61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111 33 430,'0'0'109,"0"0"-79,0 0-11,0 0-4,0 0 16,0 0-31,0 0 3,37-7 1,-37 6 17,0 1 49,0 0 15,0 0-33,0 0 4,0 0-25,0 1-18,0 17-7,-9 12 2,-6 5 7,-2 2-4,1 3-1,0-4-1,-4 0-4,5-7-5,1-2 0,3-7 2,2-10 0,5-3-1,2-6-1,2-1 1,0-1 3,0-23 10,5-10-14,10-10 0,4-3-1,0 3 2,2 0 3,1 4-3,0 9 8,-2 8 1,-3 8 7,-4 10-2,-2 5-9,-5 0-6,-1 25-5,-2 10 5,-3 10 2,0 5 2,0-1-1,0 1 0,0-7 1,0-2-4,-3-9-8,2-5-66,-1-5 11,0-11-51,0-7-100,1-4-110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3:29.58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13 0 798,'0'0'66,"0"0"-13,0 0 4,0 0-7,0 0-33,0 0-17,0 0 6,15 114-1,-9-12 62,-2 20-17,4 21-23,-2 4-25,3-6 0,3-11 0,4-21-2,5-25-12,3-18 4,6-20-2,1-18-23,5-17-82,-8-11-20,-7-8-28,-13-23-89</inkml:trace>
  <inkml:trace contextRef="#ctx0" brushRef="#br0" timeOffset="239">38 976 553,'0'0'83,"0"0"26,0 0-46,0 0-49,0 0-11,0 0 25,-43 126 47,52-80-18,10-4-2,7-13-14,11-11-18,15-18 17,24-5-10,29-43-4,37-25-26,25-14 0,22-6-89,-3-1-180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4:12.11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0 118 817,'0'0'81,"0"0"-38,0 0 2,0 0-1,0 0-37,0 0-3,92-44-4,-28 26-37,18-3-22,9 3-24,0 1-115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4:12.29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55 178 562,'0'0'63,"0"0"12,0 0 34,0 0-53,0 0-9,0 0-18,-55 6-19,86-6-9,18 0 8,17-10-9,11-2 6,11 3-4,8-2-2,3 1 62,-8 3-7,-17 1-15,-17 2-33,-20 1-5,-14 1 9,-13-2-11,-8 4 0,-2-4-3,0 0-28,-15-4-73,-8 0-22,-2-2 11,-1 0 4,-1-2 28,2 2 52,0-3 31,1 3 0,6 2 48,5 3 76,7 3-22,4 0-52,2 2-35,2 0-15,18 0 0,12 2 0,7 9 11,3 3-10,-1 3 22,-6 4-2,-10 4-4,-10 5-11,-14 3 0,-1 3 17,-19 8-2,-23 0-13,-7 3-1,-8-5-7,4-5 0,8-4-50,11-11-74,22-12-191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10.75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1281 276 527,'0'0'172,"0"0"-142,0 0-10,0 0 11,0 0 8,0 0 4,0 0-12,-8-24 1,6 21 4,-1 1 8,2 1-9,-1 0-14,-2-2-12,3 1 1,-4-2-10,1 1 3,-4 1 3,-2-2-5,1-2 8,-2 3 6,-2-3-9,0-1 3,-4 1-3,-1-2-4,1-2 7,-3 1-5,-1 0-1,-1-1-1,1 3 1,-5 0-1,3 1-2,-3 1 1,1-1-1,4 2 0,-1-1 0,-1 0 0,4 0 0,-2 1 2,2-2-1,0 2-1,2 0 2,0-2-2,-1 2 0,1 0 1,0-2-4,-1 4 7,3-2-2,-3-2-1,2 2 0,-2-1-1,-1 0 1,1-1 0,-5-1 0,-3 1 0,-3 1 0,-2-1-1,1 3 0,0 0 0,1 2 0,1 1-3,-2 0 3,2 0 0,-2 3 0,4 7 6,-3 0-4,1 4-1,0 1 2,-1 2-3,-1 1 0,2 2 0,3 3 0,4-2 1,3 3-1,7-2 4,5 1-4,3 4 0,3 0-2,0 3 2,0 0 3,0 6-1,0-2-1,0 1 7,0 0-1,0 3 4,5 0-2,2-1-4,4-1 2,2-1-4,2 0 2,6-6 1,3-1 2,4-6-2,3 0 1,5-2-1,5-3-6,1-5 4,4-1-3,0-2 1,2 1-1,1-1 1,-1-1 3,1-1-5,3 2 7,3-5-5,1 2 1,0-2 0,1-2-3,-2-1 1,2-1-1,0 0-1,-4 0 1,-2-3 3,-6-8-3,0-3-1,-1-4 1,1-3 2,3 1 3,-2-6 0,2 2-3,-6 1-1,-5 1 2,-6 2-2,-4-4 0,0 3 3,-3-3-3,-2 1 2,-2 2 2,-3 0-3,-3 3 8,-2 1-2,-3 0 2,-2 0 8,-1 0-10,-3 3 5,0-3 2,-1-3 8,-1 0-15,-1-2-8,0-1 0,0-1 4,-13 0-3,-7-1 5,-8-2-3,-5 0-2,-10 0 7,-8-1 5,-9 1-12,-12 1-1,-6 5-3,-6 1-13,-1 10-14,0 2-6,-1 8-23,1 0-35,1 6-125,-1-6-302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14.41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0 836 840,'0'0'44,"0"0"-35,0 0 22,0 0 30,0 0-19,0 0-34,0 0-8,11-17-11,-8 20-3,2 15 13,-1 9 0,1 7 2,2-1 2,-3 4-1,3-4 2,-1-7-3,0-9 6,4-7-3,0-7-1,13-3 15,14-8 22,30-31 24,36-27-33,42-30-21,37-21 4,19-14-8,10-5-1,-15 9 9,-24 18 2,-30 23-4,-39 23 7,-32 22-3,-30 18-7,-21 10-9,-12 8 0,-8 4-3,0 1-5,0 0-16,0 0-57,-21 19-93,-7 4-58,-3-2-189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16.10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258 392 74,'0'0'494,"0"0"-452,0 0-4,0 0-4,0 0 6,0 0 19,-35-51-16,29 47-10,0-2 1,-1 2 2,-2-2 6,3 1-10,-1-2-1,-3 0-4,-3 2 8,-2 1-29,-4 1-2,-2 3 27,3 0-13,-3 0-4,3 0-4,2 0-1,2 0 5,6 0 0,2 0-4,4 0-5,1 0 7,1 0-12,0 0 0,16 0 2,23-3-2,20-14 13,24-9 1,19-8 1,16-5-3,10 2 6,-2 5-12,-11 7 0,-24 10-6,-24 6-2,-22 4-29,-17 3 4,-12 2-1,-11 0-17,-5 0-81,-10 9-99,-25 3-179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16.56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0 332 909,'0'0'42,"0"0"-42,83-53 3,-29 14-1,8-6 1,9 0-3,6 1-26,-7 3-17,-12 9-139,-20-1-300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16.99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21 5,'0'0'404,"0"0"-378,0 0-26,0 0 2,0 0-2,0 0-10,16-10-10,-13 10 15,0 0 5,0 0 15,0-2 22,0 1 12,2 0-20,2-1-29,-1 1-1,-2-2-54,2 3-6,-1-1 17,-1 1 23,-3 0 21,-1 0 12,0 0 42,0 0 0,0 0-12,0 0-29,0 0-12,0 1 11,0 3-1,0 2-2,0-2 16,0-1 34,0-2-7,0-1-2,0 2-6,0-2-24,0 0-19,0 0 2,0 0 2,0 0-5,0 1 0,-4 1-53,-3-2-131,-5 0-232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21.54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31 2600 179,'0'0'149,"0"0"-115,0 0-19,0 0 18,0 0 15,0 0-21,0 0-14,-4 7-11,-1-4-2,1 0 9,-1-2-4,3 1-1,1-2 4,-1 1 5,2-1 1,0 3-2,-1-3 3,1 0 18,0 0 13,0 0-9,0 0-3,-2 0-4,-2 1-4,3 1-1,-1-1-3,2-1-4,-1 2-3,1-1 5,0-1-4,0 1 2,0-1-1,0 0 2,0 0 6,0 0 10,0 0 16,4-20 9,17-15-21,7-14-19,7-20-8,8-13-2,2-10-2,2-12 1,6-15-5,5-13 3,3-14-7,5-13 0,1-2 0,4 4 1,3 8-2,3 10 2,-1 8 0,0 7-1,-3 8-3,-2 9-2,-4 13 5,-6 9 4,-9 13-4,-7 7 2,-8 6-1,-7 9 1,-5 9-1,-8 11 0,-7 12-1,-4 6 9,-5 3 3,-1 7-1,0 0-7,0 2-4,0 0-3,0 0 0,0 0-9,-1 4-27,-15 20-45,-2 17-38,-6 11-1,0 12-108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23.34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28 5172 528,'0'0'138,"0"0"-89,0 0 30,0 0-21,0 0-19,0 0-4,0-18 9,0 15-5,-1 0-21,-2 2 16,0-5-5,0-3-4,2-4 0,-1-5-17,-1-6 5,0-5-2,0-4 5,0-5 1,1-3 2,1-7-7,1-4-1,0-4-10,0-5 4,4-4-5,3-3 0,0-4 1,2 2-4,-2 1 3,1 0-4,-1-1-3,4-7 6,-2-1 1,0-1 0,-2 4-5,0 0 5,-2 3-1,0-1-4,-2 0 5,-2 2-4,2 2 2,0 2-8,0 4 4,3 4-1,-2-2 5,2 5 2,-1 4 0,-2 2-2,-2 7 2,-1 0 0,0 4 1,0-1 1,0 2-2,0 0 0,0-2-1,0 5 1,0-3 0,0 1 0,0 2 3,0 0-3,0 2 0,2-1 0,3-1 2,0 0 1,1-2-2,0 3 2,-1-1-2,-1 1-1,1-3 0,-3 2 0,1-1-1,-3-3 0,0 2 1,0-5 0,0-3 6,0-4-4,0 0-2,0-5 0,0 2 0,0-2 1,0 4 1,0 0-1,-1-1-1,-3-3 7,2-3-4,-1-2-3,2 0 0,-2 3-2,1 2 4,-1-2-1,2-1-1,1 4 0,0 4 0,0 6-1,0 6 3,0-1 2,0 4-4,0 1 5,0 3-5,0 2 3,-2 1-3,-2-1 2,-1-1-1,2 0 0,-1-1 4,1-1-5,1 0 0,-1-3 3,2 2-2,-1 2 2,2 2-3,0 2-1,0 7 1,0-2 0,0 1 5,0-1-4,0 1 3,-1-1-4,-2-3 3,1 0-2,-1-3 1,0 2 1,2-1-3,-1 5 0,-2 0 4,4 4-4,-1 1 0,1 2-1,-2 3 2,2-2-1,0 4 2,0-4-2,0 1 0,0 1 0,0 2 0,0-1 0,0 4 0,0 0 2,0 2 1,0 0-3,0 1-2,0 1 1,0 0 1,0-1 1,0-3-1,0 2 1,0-2 0,0 1 2,0-1-3,0 0 0,0 2 1,0 0-1,0-2 0,0 5 0,0-2 1,0 1-1,0 1 1,0 1 0,0-2-1,0 1 0,0 0 0,0-2 1,0 3-1,0 0-2,0 0 2,0 0-1,0 0 1,0-2-3,0 2-3,0 0-13,0 0-14,0 0-2,0 0-1,0 0-20,0 0-7,0 0-34,0 0-14,0 2-81,0 9-11,0 5-237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27.27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17 125,'0'0'154,"0"0"-151,0 0 0,0 0 16,0 0-15,0 0 18,0 0-10,0-11-4,0 10-8,0-1-7,0-1-120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3:21.04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33 785 466,'0'0'115,"0"0"-93,0 0 47,0 0-12,0 0-8,0 0 7,-31 0-11,29 0 18,2 0-3,0 0-19,0-5-6,3-14-13,23-18-22,10-11-22,7-13-4,6-9 5,-1-8 7,3-4 14,2 2 7,-5 5-5,-2 10 6,-7 11-7,-11 12-1,-8 13 2,-13 9 15,-5 10-14,-2 3 4,0 4 0,-2 3-7,-14 0-10,-5 0 1,-7 14-12,-5 9 15,-3 1 6,0 0 0,5-5 0,7-2 0,6-8 0,11-3 1,3-6 0,4 0 0,0 0-1,5 0-18,17-9 0,4-2 18,4 8-1,0 3-4,-2 13 5,0 26-4,-4 19 3,-2 14 0,-5 14-53,-2 0-77,-6-13-548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29.21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15 78 212,'0'0'2,"0"0"0,0 0-2,0 0-2,0 0 2,0 0 15,-5 1 26,5-1 23,0 0-22,0-1-33,0-4-7,0-2 9,0 1 11,0-1-19,0 3 6,0-3 2,0 3-11,0-1-3,0 0-24,0 1 22,-3 1-8,2 1 9,-1-3-5,1 2 2,1 1 3,0-1-59,-3-3-135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29.66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0 313,'12'100'0,"0"3"-69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30.77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862 3408 250,'0'0'132,"0"0"-79,0 0 0,0 0 15,0 0 7,0 0-9,0 0-13,0 0-19,0 0-7,0 0-5,0 0 4,0 0-1,0 0-1,0 0-12,0 0-8,2 0-4,2 0 0,2 7 0,2 4 4,-1 0-4,2 3-1,3 3 1,0 0 1,2 0-1,-1-1 1,-1 0-1,0 0 1,0-2 0,-2 1 4,2-3-5,-1-1 0,-2-1 0,-1-2 0,0 1 3,-2 0-3,-2-2 1,1 1-1,-2-1-1,0 3-1,1 0 4,-1-2-5,2 2 7,-1 1-4,1-2 1,-1 1-1,1 0 0,2-2 1,1 2-1,-2 0 0,1-2 0,2 2 1,-2 1-1,1 2 0,1-3 0,1 3-5,-1 0 10,2-1-6,0 2 1,0 0 0,4-1-1,0 3-2,3-2 3,-2 2-1,2 0 1,2 1-1,0 0-2,3 0 2,0 2-4,-1 0 4,0 2-1,0 1-2,-1-2 0,5 0-4,-3-3-7,1-1-9,3 0-3,0-2 11,-3-2 11,3 2-62,-7-1 36,-3-2 30,1 1 0,-3 1 1,1-1 2,-2 1-2,-1 1 3,-1 1-3,0 1 1,-2 0-1,-1 2 0,3-1 0,-3-2 5,2 2-3,-1-3 3,-1 2 2,0-3-3,3-1 2,-3-1-2,1 1 4,2-2-1,-3 1-2,2-1-2,0 0-1,2 0 0,-3 1-1,2 0 0,-2 0 1,1-2-1,1 2 2,0-2 6,2-1 3,-1 2-2,1-1-1,0-1 0,-4 2-5,5-1 0,-3 1-4,1 2 1,1-2-1,-3-2 0,2 2 0,-1-1 1,1-2 1,2 0-2,3-3 0,0 0 1,0 3 1,0-3 0,0 3 1,-2-1-3,-1 3 4,1-1-2,-4 2-2,2-3 2,-1 2-1,-2-4-2,3 4 2,-1-4-1,1 2 5,-2-3-3,-1 5-1,2-2 8,-4 2-9,0 2 2,3-1 0,-3 1-2,0 0-1,3 0 1,-2 1 4,3-2-2,0-2-2,0-1-2,2 2 2,2 1 3,0-2 7,0 2-2,2 0 0,-1-2-7,2 2 9,2 0-10,0-2 3,2 0 7,5-3-3,-1-2-2,3 1 10,4-2-10,0 1 3,6 0 0,-3-1-1,5 1 15,-1-1-19,-4-2 0,1 0 5,-2 0-6,-3 0-1,-1 0-1,-2-2 1,2-5 1,1-3-1,5 2 1,3-2-4,0-2 5,0 2-1,1-2 0,-3-2-2,-1-2 0,-3-2 1,-1 1 0,-3 1-2,-7-1 2,4-2 0,-6 0 0,1-1-1,0-2 3,-3 1 9,1-2 3,1 0 8,-1 1-12,2-3-4,0-1-2,-3 1 7,-2 2-8,1-2-1,-3 2 5,0-1-3,2-1-4,-1-2-1,3-1 1,1 0 0,0 0-2,1-4 2,3 4 0,-1-1-1,-1-4 1,-2 5 0,1 3 1,-1-4-4,-2 4 4,-1 0 1,-3 0-1,-1 3-1,0 1-1,-2 1 0,0 3 0,-3 0 1,-1 3-1,-3 4 0,-2 0-1,2 5 2,-5-1-2,1 3 1,-2 3 0,0 0 0,0 0 1,0 0-5,0 0-2,0 0-6,0 0-15,0 0-3,0 0-1,0 0 16,0 0 6,0 0 8,0 2 1,0 2-3,0 2 6,0-2-3,0 0 0,0 0 3,0 0-3,0 0 0,0 2-6,0-2 6,0 5 2,0-2-2,-7 6 0,1-2 0,0 2 1,0-3-1,0 2 0,-1-1 1,-1 4-1,-1-3 0,0 1 0,-1 0 3,-1 1-2,2 0 1,-3-2-1,2 1-1,2-3 1,-2 3 1,2-1-2,1-1-1,-1 1 1,1-2 3,-2 3-3,0-1 1,-3 3-2,2 0 1,-2 4 0,-2-3 1,1 6-1,-5 2-2,0 1 1,-3 2 1,-3-3 1,1 1-1,0 0 0,-4-1 3,-1-1-3,-3 1 2,-1-4-2,2 1 1,2-4-1,3-3 0,0 2 1,-1-1-1,0 0 0,1 3 0,0-4 0,1-3 5,-1 0-4,2 1 0,-1-1-1,1 0 0,0-1 1,1 1 0,-4-1-1,0 2 0,0-2 1,-1 1-1,1 0 0,1 0-3,0-1 2,3 0 1,0 1 1,3-1-1,0 0 0,3-1 2,-1 0-1,2 0 2,1-1-3,-2-1 1,2 2-1,2-4 0,-2 3 0,4-4 0,-1 0 2,-2 0-1,1 1 0,-4-1-1,1 2 0,-5-1 0,2 2 2,-2-1-2,-1-1 0,4-1 0,-1-2 2,2-2-1,0 0 8,-2 0-9,0 0 1,-2 0 2,1 0-3,-2 0 0,-1 0 0,1 0 3,-2 0 3,1 0-6,3 0 1,1 0-1,0 0 0,1 0 5,1-3-1,2-4 6,0 1 1,2-1 0,-3 2-3,1-1-5,1 2-2,-2-2-1,1 1 1,0-2 1,0-2-2,1 2 0,-1-2 1,0-1-1,0 3 4,-2-1-3,2 3 1,-3-2-1,0 1 2,1 2-3,-1-3 5,-1 2-5,2-2 0,-1 2 2,2-4-2,1 0 2,-2 0-1,0-3-1,1 3 3,-4-2-3,-2-1-1,3 1 1,-4 2 0,-1 1-1,4-1 1,-2 1-2,2-2 2,2 0 0,1-1 0,1-2 1,-3 0 0,3 1-1,-1 2 0,2-2 1,-2 4-5,4 0 4,1-1 0,0-2 0,0 1 1,-1-1 2,2-2-3,-1-1 0,-2 0-3,1 0 3,-4-2 0,-1 3 4,-1 2-3,2-2-1,-2 1-1,1 1 1,1-2 0,1 2 1,-1 2-1,2-4 0,-2 3-1,2 0 1,1-1 0,-1 0 0,1-1 0,0-1 0,-2 0 0,1 0-1,1 0 1,-2-2 0,1 1 4,1 0-8,1-2 3,-1 1 1,4-1 5,0 1-4,1-1-1,0 2 0,-1 1 1,-1-1-1,-1 3 0,2-2 0,-2 2 0,-1-2 0,2 2 1,-1-3-1,1-3 1,1 3-1,-2-2 0,0 1 0,-1 1 0,-1-3 0,-1 2 0,0 1-1,-2 2 1,1-2 0,-1 0 0,2-2 1,-1-1-1,5 0-2,0-4 2,-1 1 0,2-1 0,-4 0 0,1 0 0,-2 1-1,-2-3 1,-2 2 0,-2-1 1,1-2 3,1 1-4,0-1-4,2-1 4,0 1 4,3 0-4,-1 0-2,-1 1 2,0 1 0,-2-1-1,0 5-2,0-1 3,1 3 0,1-4-1,1 1 0,4-2 1,0 0-1,1-2 1,-1 1-1,0-2 0,1 0 1,2 1 2,-1-4-2,-1 1-4,3-3 4,-1 1 2,1-1-2,1 2-4,-2 0 4,3 2 0,-4 2 0,2-1 0,1 1 1,-2 4-1,1-4 0,0 3 0,0-3 0,0 3 0,-1-3 0,1 3 3,0-1-2,0 3-2,1 0 1,0-1 0,0 3 1,1 1-1,-1-1-1,2 0-1,0-1 2,-2-2 0,0 4-1,-1-2 1,1 1 0,2 1-1,0-1-2,3 1 3,-3-4-1,2 4 1,-2-2 0,-3 0 0,3 1 1,3-1-1,-3-1-1,0 0 1,-2 0 0,1-4 0,-1 1 2,1-1-2,-2 1 1,3-2-1,0-1 0,0 3 0,0-2 0,-3 2 0,1 1-1,0 2 1,-1 0 0,0-4 1,0 4 0,1-3-1,2 1 0,0-2 0,-1 2 0,1 0 0,-2-1 0,1 1 0,-2-3 0,0-2 2,-1 3-4,-1-5 4,4 1-1,-3-1-1,4 4 0,0 0-1,-1 0 2,0 2-2,-2-1 0,0 2 1,0-3 0,0 4 1,-3-4 0,1-1-1,1 1 0,-2-1 0,2 0-2,-2 0 2,-1 2 0,2-2 1,0 1-1,2 2 0,0 1 1,2-1-1,-2 2-1,0-1 1,1-3 0,-1 3 0,2-1-1,-1 1 3,1-1-4,1 0 2,2-1-1,-1 0 1,1-2 0,1 0 0,0 3 0,-2-3 1,1 1-1,-1 2 0,1 0 1,-1 1-2,-1 0 2,1 1-2,-1 0 2,-1 1 0,-2-2-1,2 3 3,1 1-3,-3-4 0,1 2 1,-1 0 0,-1 0 1,2 1 3,1-1-3,-2-2 4,0-4 4,-1-1-6,-1-2 3,-1-3 0,1-1-4,-5-5 3,0-3 0,-2-3-6,-2-2 7,0-3-1,-2-2 2,-1-1 3,-3 0-7,0 4 2,1 6-5,0 2-2,0 7 2,7 6-2,-1 2-3,8 6-27,5 4-30,3 2-158,2 3-353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47.48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256 778 193,'0'0'46,"0"0"-31,0 0-9,0 0 11,0 0 8,0 0 12,-29 50-16,19-44-16,3 0-2,-1-1-3,0 1 16,0 0 21,1-2 21,-3 2-26,-1 2-19,-1 2-12,-3-3-1,1 1 6,1-4 19,1 1 28,3 0 9,-1-2-2,2-1-3,2-1-3,0 0-27,-1 1 1,0-1-4,-3-1-7,3 3 5,-2-1 0,3-1-12,3 0 15,0-1-4,2 0 5,1 0-8,0 0 9,0 0-5,0 0-7,0 0-9,13-14 4,20-11 2,13-10 4,17-11 2,14-3-5,14-6-6,14-4 1,6-3 1,12 2 2,7 2-8,0 2 3,-2 4-2,-4 3-4,-11 2-4,-7 5 4,-6 1-1,-13 4 1,-8 4 0,-8 3 1,-11 3 1,-11 4 4,-12 7-6,-13 7-1,-13 5-1,-8 2 2,-3 2-13,0 0 3,0 0 2,-17 14-12,-13 6-68,-16 3-72,-18-5-161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48.80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30 149 168,'0'0'4,"0"0"6,0 0 65,0 0 21,0 0-10,0 0-12,-18-26-13,15 19-4,2 2-1,-2-1-1,1 1-34,1 2 0,1 2 25,-2 1-15,2 0-4,0-2 0,0 2-6,0-1 0,0 1 6,0 0-4,0 0-6,0 0-2,0 0-4,0 0-4,0 0-6,0 0 0,8 0 6,6 0-7,4 0 15,8 1-3,5 2 20,5-2-26,7 1 11,2-1-12,7 0-3,3 2 0,-1-1 7,3-2-6,4 0 11,3 0-8,6 0-3,5 0 2,4 0 5,1 0-7,4-9 1,1-2-1,0-2 6,-1 2-9,-2-1 0,-3 1 3,3 3-1,-2 1 0,-2 3-4,-4-2 5,-6 3-8,-4 0 5,-2 2 0,0 0 0,0-2-2,-1 1 2,-1 1 1,3 1 3,-2-1-4,0 1 0,-1 0 2,-4 0-3,-3 0 2,-1 0-1,-3 2 2,-3 5 0,-1-1 1,0 2-4,2-2 2,0-1 5,-1-3 2,-3-1-5,-8-1-1,-7 0 10,-12 0-9,-8 0-3,-5 0 0,-3 2-4,0-1-2,-8 0-26,-22-1-104,-22 0-168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49.6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0 141,'0'0'0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49.70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38 116,'68'-31'329,"-68"35"-285,0 0-9,0 4-7,-4-3-19,1 4-8,-3-2 0,5 0-2,-1-3-2,1-1-10,1-1-7,0-2 13,0 0-4,0 0 11,0 0 30,0 0-1,0 0-3,4 0-15,5 0-11,0 0-1,2-3-111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49.99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4344 0 319,'0'0'57,"0"0"-54,0 0-3,0 0 0,0 0 2,0 0-4,22 58 2,-17-52 0,0-3 2,0-3 14,0 0 8,-2 0 24,0 0 14,0 0-14,0 0 3,-2 0-4,3-2-18,-2-1-11,-1 2-6,-1-2-8,0 2-3,2 1 4,-2 0 26,0-2 4,0 1-11,0-2-9,0 1 18,0 1 3,0 0-7,0 1-3,-3 0-17,-6-3-9,-1 3-1,-3 0 0,-1 0 0,2 0 1,-3 0 0,1 4-1,0 0 2,2-1 0,-5 0 0,4 1 0,-2-2-1,1-1 1,2 1 0,-2 0 0,-3 1-1,-2 2 2,0 0-2,-1 2 0,2-4 0,4 0 1,0 0-1,2-3-1,-3 1 1,1-1 0,0 1 0,-3-1-2,-1 3-4,0-3-1,-1 0 0,-2 0-10,1 0 6,0 0-2,-2 0 11,0 0-4,-1 0 6,-1 0 0,-3 3 1,0 0-1,1 1-3,0 1 2,0-3-1,1 1-3,1-2 3,3 1-5,2-2 6,1 0 1,5 0 0,-4 0 0,1 0 1,-2 0-2,1 2 1,0 1 0,0-1-4,1 1 3,4-2 1,0 0 0,3 1-2,0-2 2,-3 1 0,0 1 0,0 2-1,-3-1 1,2 0 0,-4 1 1,2 0-1,-2 1 0,-3-1-2,1 0 4,-1-3-4,1-1 1,-3 0 1,-2 0 2,-3 0-2,-1 0 1,-2 0-1,-5 0 0,1 0 0,-2 4-1,3-1 1,2 0 1,1 0 1,3-3-1,2 0 2,3 0-3,1 0 4,0 0-3,0 0 4,0 0-4,-1 0-1,-1 0 0,1 0 0,-2-3 0,-1 3 0,1 0 0,0 0 0,4 0 1,0 0-1,-1 0 9,1 0-8,-2 0 9,-2 0-10,-2 0 8,-4 0-5,-2 0-2,-2 0-1,-3 0 0,-2 0 0,-4 0 0,2 0-3,2 0 3,0 0 0,-1-1 0,5-1 3,-4 2-3,0-1 0,-3-2 0,3 3 7,-1-1-5,0-1-1,1 2-1,2-1 0,1 1 0,0 0 0,1-3 0,2 2 0,0-2 0,0 2 3,2-2-1,-1 0-2,1-1 0,-3 1 0,-1 3 0,1 0 0,-1 0 0,3 0-5,0 0 5,2 1 5,2 5-4,0-3-1,4 0 0,0-2 0,3 0 0,-1-1 0,0 0 0,-2 0 1,1 0-1,-1 0 0,2 0-6,4 0 8,-3 0-2,5 0 0,1 0 2,-1 0-2,-1 0 0,-1 0 1,2 0-1,-4 2 0,-2-2-1,-1 0 1,-2 0 0,-3 0 0,0 0 1,-2 0-2,-2 1 2,1 3 1,-5 2-2,0 2 1,-5-1-1,-1 3-2,-3 0 2,2-4-1,2-2 1,2-4 0,4 0 6,7 0-3,4 0 0,1 0 9,6-2 3,1-2-4,2 1-6,5 2-3,1-2-1,4 2-1,2-1-1,2 2-11,0 0-8,0 0-23,0 0-35,5 0 20,7 9-87,-1-2-261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52.56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0 368 328,'0'0'57,"0"0"-14,0 0 8,0 0-9,0 0-10,0 0-6,9 0 15,-9 0 9,0 0 29,0 0 5,2 0-23,-2 0-13,1 0-10,1-3-12,-2 1-4,1 0-8,1 0-2,-1 0-5,3-3 11,1-2-11,3-3 16,4-4 1,4-3-17,5-2-4,1-2-3,4 3 1,2-3-2,2-1 5,3 1-2,4 0-2,1 4 0,-3 0-1,-7 6 1,-7 1 0,-6 3-11,-4 0 6,-5 3 2,-3 1 2,1-3 1,-3 4 4,1-1 1,-1-4-4,2 3 8,2-2-9,1-3 7,3 2-7,4-1 0,-1-2-2,3 2 2,-4 0 0,-4 5 0,-4 1 1,-1 0 0,-2 2-2,0 0-2,0 0 0,0 0-4,0 0 0,0 0-44,0 10-19,-9 4-6,-2 0-14,-1 1-47,0-1-164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54.0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123 69 363,'0'0'128,"0"0"-58,0 0 8,0 0 10,0 0-17,0 0-21,0-46-2,0 39-16,0 2 9,0 3 6,-2-1-5,-2-2-4,-1 4-6,-1 1-28,-1 0-4,-4 0-1,0 9-2,-3 6 4,-1 10-1,-1 6 2,2 6 7,2 0 6,8 0 2,4-5-11,0-5 4,4-3-10,11-8 0,2-5 4,2-7-4,3-4 0,2 0 2,5 0 2,-1-11-4,0-2-49,-2 2-57,-6 1-47,-6-2-162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40:18.78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0 149 465,'0'0'178,"0"0"-104,0 0-13,0 0-9,0 0-35,0 0-3,-6-1-13,6 1-1,0 0 0,0 0 0,0 0 0,0 0 0,0 0 0,0 0 4,0 0-1,0 0 5,0 0 1,0 0-1,14 0-3,16 0-4,14 0 8,14 0-2,17-3-2,21-4 6,19-3 3,17-5-1,21-4-1,9-3 3,7-3 15,0 5-18,-7 4-5,-2 10-4,-5 6-3,-9 0-70,-16-5-191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54.68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80 67 480,'0'0'65,"0"0"10,0 0-3,0 0-9,0 0-13,0 0-11,0-62-10,-5 60 18,-3 0-38,1 2-2,-3 0-3,-1 0 3,2 5-5,-2 8 2,3 1 15,1 2-6,6 2-4,1-1 0,0-3-5,1 0-2,14-2 1,5-2-1,4 1-1,4-2 1,2 0 2,-2 1-3,-4 0 5,-8-2-5,-5 1-1,-8 1-1,-3-3-1,0 4-3,-10 1 5,-6 3 1,-6-3 1,-2 1 0,5-3-2,-2 0 0,5-3-4,7-7-20,6 0-34,3-5-62,0-17-280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55.12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0 0 800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55.15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0 148 800,'221'-115'102,"-212"100"-57,2 7 4,-1 1 1,-2 5-28,-1 2-14,1 0-1,2 15-4,-1 11 7,-1 11 6,-1 6-7,-6 3 6,1-1-12,-1-3-2,-1-3-1,2-9 6,-2-6-10,0-5 4,0-6-5,0-8-38,0-2-36,1-3-29,1 0-115,-2-20-268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55.63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0 183 483,'0'0'154,"0"0"-35,0 0-24,0 0-10,0 0-17,0 0 2,-3-13-10,23 0-48,5-6-5,12-4-5,5-3-2,2 0-49,2-4-151,-1-3-258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55.90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43 271 617,'0'0'131,"0"0"-102,0 0 14,0 0 0,0 0-13,0 0-16,8 31-2,-7-3 25,1 7 4,-1 6-14,1 0-13,2 0-13,0-5 6,1-9-5,-2-5 0,-3-7-1,0-5 2,0-5-3,0-4 0,0-1 3,0 0 4,0-1 16,0-18 13,-1-9-29,-6-7-1,0-8 0,3-5 2,2-4-1,1 0-1,1 2-2,0 5 10,0 4-9,3 5 3,8 2 0,5 0-5,3 3 0,1 7-3,-1 5 1,-6 10-1,1 6-5,-7 3 4,-1 0-12,-1 24 7,-1 6 4,-4 8-5,0-2 6,-3 1-11,-12-5 6,-4 2-4,-4-5 3,-2-4 4,-2-1 1,3-6 2,4-1 3,6-7-2,5 0 10,2-6 7,5 0-2,2-2-6,0 2-5,0 4-3,18 4 2,4 6 0,6-1 0,4 0-3,5-2-1,1-2-3,-1-3 3,-4-7 2,-8-2-2,-6-1 0,-8 0-4,-6 0-5,-4 0-4,1 0-21,-2 0-52,0 5-53,-2 2-64,-15 3-204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57.07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6 138 254,'0'0'245,"0"0"-172,0 0 39,0 0-21,0 0-26,0 0 8,-6-26 5,6 26-12,0 0-23,0 0-12,0 0-31,3 17 8,10 9-4,0 8 6,1 2-6,-3-4 1,1-5-1,0-7-2,-3-8 1,0-3-3,-2-7 6,1-2 10,2-1-2,8-23 27,2-11-27,5-9-11,2-5 3,-2 0-6,-3 3 0,-5 11-11,-4 8-32,-5 13-10,-4 11-31,-2 3-57,-2 6-61,0 17 12,0-1-133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57.43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56 64 718,'0'0'87,"0"0"-46,0 0 50,0 0-10,0 0-11,0 0-2,34-64-48,-34 85-19,-3 15 3,-9 13 3,1 7 9,-1 4-4,0 3-2,1-1-3,2-1-5,1-6-2,3-10 1,2-10-1,-1-11-1,4-9-30,0-10-57,0-5-88,0-1-85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57.70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0 307 729,'0'0'116,"0"0"-58,0 0-22,0 0-27,0 0-9,0 0 20,3 50 4,-3-26-3,0-1 6,0-3 1,1-7-17,-1-4 0,2-5 0,0-4 5,-2 0 3,1 0 11,-1 0-3,2-10-3,-2-9-7,0-3-13,0-3-3,0 0 1,0-2 3,0-3 4,0 2 4,4 1-8,5-3 1,1 1 1,6 1-5,4-2-2,1 3-2,1 3 2,-1 1 0,0 5-20,0 4-12,-3 7-26,0 4-42,-6 3 41,-8 0-148,-4 10-63,-3 12-242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58.11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0 0 857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10T03:51:58.12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0 149 857,'1'46'82,"-1"-46"-48,2-4 6,19-13 12,4-5-23,5 2-21,-1 2-8,-6 0 0,-2 7-65,-6-2-1,0 3 27,-4 4-5,0 1-9,-2 3 19,-1 2 31,-2 0 3,-2 0 4,2 4 11,-5 14 13,-1 2 0,0 3 7,0 5-4,0 1-2,0-1-4,-1 0-3,-1-1-11,1-3-8,-2-5 6,2-4 9,-1-8-9,2-4-6,-1-3 13,1 0 5,-2 0 12,2-18 4,0-8-35,0-6 6,0-8-6,0 1-2,0 0 2,3 2 2,6 5-4,-1 7 1,-1 8 16,-1 7-7,0 5 2,-2 3-9,1 2-1,1 0 0,0 2-4,2 16-2,-1 7 4,-3 3 0,-2 5 0,-1-2 0,1 3-31,-1-6-11,1 0-30,-2-5-32,0-2 5,0-6-64,0-8-139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7EFF1-7223-451F-A739-61A1F5B88FC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8AA2B-5B19-4D5F-9CA6-0D75C00F16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1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22EA-D30C-4CA8-AA88-0DAAF4184CA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59FD-B533-4E55-9159-E3980BEBC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8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22EA-D30C-4CA8-AA88-0DAAF4184CA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59FD-B533-4E55-9159-E3980BEBC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0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22EA-D30C-4CA8-AA88-0DAAF4184CA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59FD-B533-4E55-9159-E3980BEBC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0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22EA-D30C-4CA8-AA88-0DAAF4184CA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59FD-B533-4E55-9159-E3980BEBC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1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22EA-D30C-4CA8-AA88-0DAAF4184CA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59FD-B533-4E55-9159-E3980BEBC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6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22EA-D30C-4CA8-AA88-0DAAF4184CA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59FD-B533-4E55-9159-E3980BEBC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8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22EA-D30C-4CA8-AA88-0DAAF4184CA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59FD-B533-4E55-9159-E3980BEBC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22EA-D30C-4CA8-AA88-0DAAF4184CA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59FD-B533-4E55-9159-E3980BEBC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6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22EA-D30C-4CA8-AA88-0DAAF4184CA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59FD-B533-4E55-9159-E3980BEBC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4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22EA-D30C-4CA8-AA88-0DAAF4184CA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59FD-B533-4E55-9159-E3980BEBC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22EA-D30C-4CA8-AA88-0DAAF4184CA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59FD-B533-4E55-9159-E3980BEBC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222EA-D30C-4CA8-AA88-0DAAF4184CA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59FD-B533-4E55-9159-E3980BEBC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5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6.png"/><Relationship Id="rId21" Type="http://schemas.openxmlformats.org/officeDocument/2006/relationships/customXml" Target="../ink/ink251.xml"/><Relationship Id="rId34" Type="http://schemas.openxmlformats.org/officeDocument/2006/relationships/image" Target="../media/image280.png"/><Relationship Id="rId42" Type="http://schemas.openxmlformats.org/officeDocument/2006/relationships/image" Target="../media/image284.png"/><Relationship Id="rId47" Type="http://schemas.openxmlformats.org/officeDocument/2006/relationships/customXml" Target="../ink/ink264.xml"/><Relationship Id="rId50" Type="http://schemas.openxmlformats.org/officeDocument/2006/relationships/image" Target="../media/image288.png"/><Relationship Id="rId55" Type="http://schemas.openxmlformats.org/officeDocument/2006/relationships/customXml" Target="../ink/ink268.xml"/><Relationship Id="rId63" Type="http://schemas.openxmlformats.org/officeDocument/2006/relationships/customXml" Target="../ink/ink272.xml"/><Relationship Id="rId68" Type="http://schemas.openxmlformats.org/officeDocument/2006/relationships/image" Target="../media/image296.png"/><Relationship Id="rId7" Type="http://schemas.openxmlformats.org/officeDocument/2006/relationships/customXml" Target="../ink/ink244.xml"/><Relationship Id="rId2" Type="http://schemas.openxmlformats.org/officeDocument/2006/relationships/image" Target="../media/image262.png"/><Relationship Id="rId16" Type="http://schemas.openxmlformats.org/officeDocument/2006/relationships/image" Target="../media/image271.png"/><Relationship Id="rId29" Type="http://schemas.openxmlformats.org/officeDocument/2006/relationships/customXml" Target="../ink/ink255.xml"/><Relationship Id="rId11" Type="http://schemas.openxmlformats.org/officeDocument/2006/relationships/customXml" Target="../ink/ink246.xml"/><Relationship Id="rId24" Type="http://schemas.openxmlformats.org/officeDocument/2006/relationships/image" Target="../media/image275.png"/><Relationship Id="rId32" Type="http://schemas.openxmlformats.org/officeDocument/2006/relationships/image" Target="../media/image279.png"/><Relationship Id="rId37" Type="http://schemas.openxmlformats.org/officeDocument/2006/relationships/customXml" Target="../ink/ink259.xml"/><Relationship Id="rId40" Type="http://schemas.openxmlformats.org/officeDocument/2006/relationships/image" Target="../media/image283.png"/><Relationship Id="rId45" Type="http://schemas.openxmlformats.org/officeDocument/2006/relationships/customXml" Target="../ink/ink263.xml"/><Relationship Id="rId53" Type="http://schemas.openxmlformats.org/officeDocument/2006/relationships/customXml" Target="../ink/ink267.xml"/><Relationship Id="rId58" Type="http://schemas.openxmlformats.org/officeDocument/2006/relationships/image" Target="../media/image292.png"/><Relationship Id="rId66" Type="http://schemas.openxmlformats.org/officeDocument/2006/relationships/image" Target="../media/image20.png"/><Relationship Id="rId5" Type="http://schemas.openxmlformats.org/officeDocument/2006/relationships/image" Target="../media/image265.png"/><Relationship Id="rId61" Type="http://schemas.openxmlformats.org/officeDocument/2006/relationships/customXml" Target="../ink/ink271.xml"/><Relationship Id="rId19" Type="http://schemas.openxmlformats.org/officeDocument/2006/relationships/customXml" Target="../ink/ink250.xml"/><Relationship Id="rId14" Type="http://schemas.openxmlformats.org/officeDocument/2006/relationships/image" Target="../media/image270.png"/><Relationship Id="rId22" Type="http://schemas.openxmlformats.org/officeDocument/2006/relationships/image" Target="../media/image274.png"/><Relationship Id="rId27" Type="http://schemas.openxmlformats.org/officeDocument/2006/relationships/customXml" Target="../ink/ink254.xml"/><Relationship Id="rId30" Type="http://schemas.openxmlformats.org/officeDocument/2006/relationships/image" Target="../media/image278.png"/><Relationship Id="rId35" Type="http://schemas.openxmlformats.org/officeDocument/2006/relationships/customXml" Target="../ink/ink258.xml"/><Relationship Id="rId43" Type="http://schemas.openxmlformats.org/officeDocument/2006/relationships/customXml" Target="../ink/ink262.xml"/><Relationship Id="rId48" Type="http://schemas.openxmlformats.org/officeDocument/2006/relationships/image" Target="../media/image287.png"/><Relationship Id="rId56" Type="http://schemas.openxmlformats.org/officeDocument/2006/relationships/image" Target="../media/image291.png"/><Relationship Id="rId64" Type="http://schemas.openxmlformats.org/officeDocument/2006/relationships/image" Target="../media/image295.png"/><Relationship Id="rId8" Type="http://schemas.openxmlformats.org/officeDocument/2006/relationships/image" Target="../media/image267.png"/><Relationship Id="rId51" Type="http://schemas.openxmlformats.org/officeDocument/2006/relationships/customXml" Target="../ink/ink266.xml"/><Relationship Id="rId3" Type="http://schemas.openxmlformats.org/officeDocument/2006/relationships/image" Target="../media/image263.png"/><Relationship Id="rId12" Type="http://schemas.openxmlformats.org/officeDocument/2006/relationships/image" Target="../media/image269.png"/><Relationship Id="rId17" Type="http://schemas.openxmlformats.org/officeDocument/2006/relationships/customXml" Target="../ink/ink249.xml"/><Relationship Id="rId25" Type="http://schemas.openxmlformats.org/officeDocument/2006/relationships/customXml" Target="../ink/ink253.xml"/><Relationship Id="rId33" Type="http://schemas.openxmlformats.org/officeDocument/2006/relationships/customXml" Target="../ink/ink257.xml"/><Relationship Id="rId38" Type="http://schemas.openxmlformats.org/officeDocument/2006/relationships/image" Target="../media/image282.png"/><Relationship Id="rId46" Type="http://schemas.openxmlformats.org/officeDocument/2006/relationships/image" Target="../media/image286.png"/><Relationship Id="rId59" Type="http://schemas.openxmlformats.org/officeDocument/2006/relationships/customXml" Target="../ink/ink270.xml"/><Relationship Id="rId67" Type="http://schemas.openxmlformats.org/officeDocument/2006/relationships/customXml" Target="../ink/ink274.xml"/><Relationship Id="rId20" Type="http://schemas.openxmlformats.org/officeDocument/2006/relationships/image" Target="../media/image273.png"/><Relationship Id="rId41" Type="http://schemas.openxmlformats.org/officeDocument/2006/relationships/customXml" Target="../ink/ink261.xml"/><Relationship Id="rId54" Type="http://schemas.openxmlformats.org/officeDocument/2006/relationships/image" Target="../media/image290.png"/><Relationship Id="rId62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6.png"/><Relationship Id="rId15" Type="http://schemas.openxmlformats.org/officeDocument/2006/relationships/customXml" Target="../ink/ink248.xml"/><Relationship Id="rId23" Type="http://schemas.openxmlformats.org/officeDocument/2006/relationships/customXml" Target="../ink/ink252.xml"/><Relationship Id="rId28" Type="http://schemas.openxmlformats.org/officeDocument/2006/relationships/image" Target="../media/image277.png"/><Relationship Id="rId36" Type="http://schemas.openxmlformats.org/officeDocument/2006/relationships/image" Target="../media/image281.png"/><Relationship Id="rId49" Type="http://schemas.openxmlformats.org/officeDocument/2006/relationships/customXml" Target="../ink/ink265.xml"/><Relationship Id="rId57" Type="http://schemas.openxmlformats.org/officeDocument/2006/relationships/customXml" Target="../ink/ink269.xml"/><Relationship Id="rId10" Type="http://schemas.openxmlformats.org/officeDocument/2006/relationships/image" Target="../media/image268.png"/><Relationship Id="rId31" Type="http://schemas.openxmlformats.org/officeDocument/2006/relationships/customXml" Target="../ink/ink256.xml"/><Relationship Id="rId44" Type="http://schemas.openxmlformats.org/officeDocument/2006/relationships/image" Target="../media/image285.png"/><Relationship Id="rId52" Type="http://schemas.openxmlformats.org/officeDocument/2006/relationships/image" Target="../media/image289.png"/><Relationship Id="rId60" Type="http://schemas.openxmlformats.org/officeDocument/2006/relationships/image" Target="../media/image293.png"/><Relationship Id="rId65" Type="http://schemas.openxmlformats.org/officeDocument/2006/relationships/customXml" Target="../ink/ink273.xml"/><Relationship Id="rId4" Type="http://schemas.openxmlformats.org/officeDocument/2006/relationships/image" Target="../media/image264.png"/><Relationship Id="rId9" Type="http://schemas.openxmlformats.org/officeDocument/2006/relationships/customXml" Target="../ink/ink245.xml"/><Relationship Id="rId13" Type="http://schemas.openxmlformats.org/officeDocument/2006/relationships/customXml" Target="../ink/ink247.xml"/><Relationship Id="rId18" Type="http://schemas.openxmlformats.org/officeDocument/2006/relationships/image" Target="../media/image272.png"/><Relationship Id="rId39" Type="http://schemas.openxmlformats.org/officeDocument/2006/relationships/customXml" Target="../ink/ink260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2.png"/><Relationship Id="rId21" Type="http://schemas.openxmlformats.org/officeDocument/2006/relationships/image" Target="../media/image13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6.png"/><Relationship Id="rId50" Type="http://schemas.openxmlformats.org/officeDocument/2006/relationships/customXml" Target="../ink/ink24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1.png"/><Relationship Id="rId40" Type="http://schemas.openxmlformats.org/officeDocument/2006/relationships/customXml" Target="../ink/ink19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6.png"/><Relationship Id="rId30" Type="http://schemas.openxmlformats.org/officeDocument/2006/relationships/customXml" Target="../ink/ink14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3.xml"/><Relationship Id="rId8" Type="http://schemas.openxmlformats.org/officeDocument/2006/relationships/customXml" Target="../ink/ink3.xml"/><Relationship Id="rId51" Type="http://schemas.openxmlformats.org/officeDocument/2006/relationships/image" Target="../media/image28.png"/><Relationship Id="rId3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3.xml"/><Relationship Id="rId21" Type="http://schemas.openxmlformats.org/officeDocument/2006/relationships/customXml" Target="../ink/ink35.xml"/><Relationship Id="rId42" Type="http://schemas.openxmlformats.org/officeDocument/2006/relationships/image" Target="../media/image50.png"/><Relationship Id="rId63" Type="http://schemas.openxmlformats.org/officeDocument/2006/relationships/customXml" Target="../ink/ink56.xml"/><Relationship Id="rId84" Type="http://schemas.openxmlformats.org/officeDocument/2006/relationships/image" Target="../media/image71.png"/><Relationship Id="rId138" Type="http://schemas.openxmlformats.org/officeDocument/2006/relationships/image" Target="../media/image96.png"/><Relationship Id="rId159" Type="http://schemas.openxmlformats.org/officeDocument/2006/relationships/image" Target="../media/image106.png"/><Relationship Id="rId107" Type="http://schemas.openxmlformats.org/officeDocument/2006/relationships/customXml" Target="../ink/ink78.xml"/><Relationship Id="rId11" Type="http://schemas.openxmlformats.org/officeDocument/2006/relationships/customXml" Target="../ink/ink30.xml"/><Relationship Id="rId32" Type="http://schemas.openxmlformats.org/officeDocument/2006/relationships/image" Target="../media/image45.png"/><Relationship Id="rId53" Type="http://schemas.openxmlformats.org/officeDocument/2006/relationships/customXml" Target="../ink/ink51.xml"/><Relationship Id="rId74" Type="http://schemas.openxmlformats.org/officeDocument/2006/relationships/image" Target="../media/image66.png"/><Relationship Id="rId128" Type="http://schemas.openxmlformats.org/officeDocument/2006/relationships/customXml" Target="../ink/ink89.xml"/><Relationship Id="rId149" Type="http://schemas.openxmlformats.org/officeDocument/2006/relationships/image" Target="../media/image101.png"/><Relationship Id="rId5" Type="http://schemas.openxmlformats.org/officeDocument/2006/relationships/customXml" Target="../ink/ink27.xml"/><Relationship Id="rId95" Type="http://schemas.openxmlformats.org/officeDocument/2006/relationships/customXml" Target="../ink/ink72.xml"/><Relationship Id="rId160" Type="http://schemas.openxmlformats.org/officeDocument/2006/relationships/customXml" Target="../ink/ink106.xml"/><Relationship Id="rId22" Type="http://schemas.openxmlformats.org/officeDocument/2006/relationships/image" Target="../media/image40.png"/><Relationship Id="rId43" Type="http://schemas.openxmlformats.org/officeDocument/2006/relationships/customXml" Target="../ink/ink46.xml"/><Relationship Id="rId64" Type="http://schemas.openxmlformats.org/officeDocument/2006/relationships/image" Target="../media/image61.png"/><Relationship Id="rId118" Type="http://schemas.openxmlformats.org/officeDocument/2006/relationships/image" Target="../media/image87.png"/><Relationship Id="rId139" Type="http://schemas.openxmlformats.org/officeDocument/2006/relationships/customXml" Target="../ink/ink95.xml"/><Relationship Id="rId85" Type="http://schemas.openxmlformats.org/officeDocument/2006/relationships/customXml" Target="../ink/ink67.xml"/><Relationship Id="rId150" Type="http://schemas.openxmlformats.org/officeDocument/2006/relationships/customXml" Target="../ink/ink101.xml"/><Relationship Id="rId12" Type="http://schemas.openxmlformats.org/officeDocument/2006/relationships/image" Target="../media/image35.png"/><Relationship Id="rId33" Type="http://schemas.openxmlformats.org/officeDocument/2006/relationships/customXml" Target="../ink/ink41.xml"/><Relationship Id="rId108" Type="http://schemas.openxmlformats.org/officeDocument/2006/relationships/image" Target="../media/image82.png"/><Relationship Id="rId129" Type="http://schemas.openxmlformats.org/officeDocument/2006/relationships/image" Target="../media/image92.png"/><Relationship Id="rId54" Type="http://schemas.openxmlformats.org/officeDocument/2006/relationships/image" Target="../media/image56.png"/><Relationship Id="rId70" Type="http://schemas.openxmlformats.org/officeDocument/2006/relationships/image" Target="../media/image64.png"/><Relationship Id="rId75" Type="http://schemas.openxmlformats.org/officeDocument/2006/relationships/customXml" Target="../ink/ink62.xml"/><Relationship Id="rId91" Type="http://schemas.openxmlformats.org/officeDocument/2006/relationships/customXml" Target="../ink/ink70.xml"/><Relationship Id="rId96" Type="http://schemas.openxmlformats.org/officeDocument/2006/relationships/image" Target="../media/image76.png"/><Relationship Id="rId140" Type="http://schemas.openxmlformats.org/officeDocument/2006/relationships/image" Target="../media/image97.png"/><Relationship Id="rId145" Type="http://schemas.openxmlformats.org/officeDocument/2006/relationships/customXml" Target="../ink/ink98.xml"/><Relationship Id="rId161" Type="http://schemas.openxmlformats.org/officeDocument/2006/relationships/image" Target="../media/image107.png"/><Relationship Id="rId166" Type="http://schemas.openxmlformats.org/officeDocument/2006/relationships/customXml" Target="../ink/ink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23" Type="http://schemas.openxmlformats.org/officeDocument/2006/relationships/customXml" Target="../ink/ink36.xml"/><Relationship Id="rId28" Type="http://schemas.openxmlformats.org/officeDocument/2006/relationships/image" Target="../media/image43.png"/><Relationship Id="rId49" Type="http://schemas.openxmlformats.org/officeDocument/2006/relationships/customXml" Target="../ink/ink49.xml"/><Relationship Id="rId114" Type="http://schemas.openxmlformats.org/officeDocument/2006/relationships/image" Target="../media/image85.png"/><Relationship Id="rId119" Type="http://schemas.openxmlformats.org/officeDocument/2006/relationships/customXml" Target="../ink/ink84.xml"/><Relationship Id="rId44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customXml" Target="../ink/ink57.xml"/><Relationship Id="rId81" Type="http://schemas.openxmlformats.org/officeDocument/2006/relationships/customXml" Target="../ink/ink65.xml"/><Relationship Id="rId86" Type="http://schemas.openxmlformats.org/officeDocument/2006/relationships/image" Target="../media/image72.png"/><Relationship Id="rId130" Type="http://schemas.openxmlformats.org/officeDocument/2006/relationships/customXml" Target="../ink/ink90.xml"/><Relationship Id="rId135" Type="http://schemas.openxmlformats.org/officeDocument/2006/relationships/customXml" Target="../ink/ink93.xml"/><Relationship Id="rId151" Type="http://schemas.openxmlformats.org/officeDocument/2006/relationships/image" Target="../media/image102.png"/><Relationship Id="rId156" Type="http://schemas.openxmlformats.org/officeDocument/2006/relationships/customXml" Target="../ink/ink104.xml"/><Relationship Id="rId13" Type="http://schemas.openxmlformats.org/officeDocument/2006/relationships/customXml" Target="../ink/ink31.xml"/><Relationship Id="rId18" Type="http://schemas.openxmlformats.org/officeDocument/2006/relationships/image" Target="../media/image38.png"/><Relationship Id="rId39" Type="http://schemas.openxmlformats.org/officeDocument/2006/relationships/customXml" Target="../ink/ink44.xml"/><Relationship Id="rId109" Type="http://schemas.openxmlformats.org/officeDocument/2006/relationships/customXml" Target="../ink/ink79.xml"/><Relationship Id="rId34" Type="http://schemas.openxmlformats.org/officeDocument/2006/relationships/image" Target="../media/image46.png"/><Relationship Id="rId50" Type="http://schemas.openxmlformats.org/officeDocument/2006/relationships/image" Target="../media/image54.png"/><Relationship Id="rId55" Type="http://schemas.openxmlformats.org/officeDocument/2006/relationships/customXml" Target="../ink/ink52.xml"/><Relationship Id="rId76" Type="http://schemas.openxmlformats.org/officeDocument/2006/relationships/image" Target="../media/image67.png"/><Relationship Id="rId97" Type="http://schemas.openxmlformats.org/officeDocument/2006/relationships/customXml" Target="../ink/ink73.xml"/><Relationship Id="rId104" Type="http://schemas.openxmlformats.org/officeDocument/2006/relationships/image" Target="../media/image80.png"/><Relationship Id="rId120" Type="http://schemas.openxmlformats.org/officeDocument/2006/relationships/image" Target="../media/image88.png"/><Relationship Id="rId125" Type="http://schemas.openxmlformats.org/officeDocument/2006/relationships/image" Target="../media/image90.png"/><Relationship Id="rId141" Type="http://schemas.openxmlformats.org/officeDocument/2006/relationships/customXml" Target="../ink/ink96.xml"/><Relationship Id="rId146" Type="http://schemas.openxmlformats.org/officeDocument/2006/relationships/customXml" Target="../ink/ink99.xml"/><Relationship Id="rId167" Type="http://schemas.openxmlformats.org/officeDocument/2006/relationships/image" Target="../media/image110.png"/><Relationship Id="rId7" Type="http://schemas.openxmlformats.org/officeDocument/2006/relationships/customXml" Target="../ink/ink28.xml"/><Relationship Id="rId71" Type="http://schemas.openxmlformats.org/officeDocument/2006/relationships/customXml" Target="../ink/ink60.xml"/><Relationship Id="rId92" Type="http://schemas.openxmlformats.org/officeDocument/2006/relationships/image" Target="../media/image74.png"/><Relationship Id="rId162" Type="http://schemas.openxmlformats.org/officeDocument/2006/relationships/customXml" Target="../ink/ink107.xml"/><Relationship Id="rId2" Type="http://schemas.openxmlformats.org/officeDocument/2006/relationships/image" Target="../media/image30.png"/><Relationship Id="rId29" Type="http://schemas.openxmlformats.org/officeDocument/2006/relationships/customXml" Target="../ink/ink39.xml"/><Relationship Id="rId24" Type="http://schemas.openxmlformats.org/officeDocument/2006/relationships/image" Target="../media/image41.png"/><Relationship Id="rId40" Type="http://schemas.openxmlformats.org/officeDocument/2006/relationships/image" Target="../media/image49.png"/><Relationship Id="rId45" Type="http://schemas.openxmlformats.org/officeDocument/2006/relationships/customXml" Target="../ink/ink47.xml"/><Relationship Id="rId66" Type="http://schemas.openxmlformats.org/officeDocument/2006/relationships/image" Target="../media/image62.png"/><Relationship Id="rId87" Type="http://schemas.openxmlformats.org/officeDocument/2006/relationships/customXml" Target="../ink/ink68.xml"/><Relationship Id="rId110" Type="http://schemas.openxmlformats.org/officeDocument/2006/relationships/image" Target="../media/image83.png"/><Relationship Id="rId115" Type="http://schemas.openxmlformats.org/officeDocument/2006/relationships/customXml" Target="../ink/ink82.xml"/><Relationship Id="rId131" Type="http://schemas.openxmlformats.org/officeDocument/2006/relationships/image" Target="../media/image93.png"/><Relationship Id="rId136" Type="http://schemas.openxmlformats.org/officeDocument/2006/relationships/image" Target="../media/image95.png"/><Relationship Id="rId157" Type="http://schemas.openxmlformats.org/officeDocument/2006/relationships/image" Target="../media/image105.png"/><Relationship Id="rId61" Type="http://schemas.openxmlformats.org/officeDocument/2006/relationships/customXml" Target="../ink/ink55.xml"/><Relationship Id="rId82" Type="http://schemas.openxmlformats.org/officeDocument/2006/relationships/image" Target="../media/image70.png"/><Relationship Id="rId152" Type="http://schemas.openxmlformats.org/officeDocument/2006/relationships/customXml" Target="../ink/ink102.xml"/><Relationship Id="rId19" Type="http://schemas.openxmlformats.org/officeDocument/2006/relationships/customXml" Target="../ink/ink34.xml"/><Relationship Id="rId14" Type="http://schemas.openxmlformats.org/officeDocument/2006/relationships/image" Target="../media/image36.png"/><Relationship Id="rId30" Type="http://schemas.openxmlformats.org/officeDocument/2006/relationships/image" Target="../media/image44.png"/><Relationship Id="rId35" Type="http://schemas.openxmlformats.org/officeDocument/2006/relationships/customXml" Target="../ink/ink42.xml"/><Relationship Id="rId56" Type="http://schemas.openxmlformats.org/officeDocument/2006/relationships/image" Target="../media/image57.png"/><Relationship Id="rId77" Type="http://schemas.openxmlformats.org/officeDocument/2006/relationships/customXml" Target="../ink/ink63.xml"/><Relationship Id="rId100" Type="http://schemas.openxmlformats.org/officeDocument/2006/relationships/image" Target="../media/image78.png"/><Relationship Id="rId105" Type="http://schemas.openxmlformats.org/officeDocument/2006/relationships/customXml" Target="../ink/ink77.xml"/><Relationship Id="rId126" Type="http://schemas.openxmlformats.org/officeDocument/2006/relationships/customXml" Target="../ink/ink88.xml"/><Relationship Id="rId147" Type="http://schemas.openxmlformats.org/officeDocument/2006/relationships/image" Target="../media/image100.png"/><Relationship Id="rId168" Type="http://schemas.openxmlformats.org/officeDocument/2006/relationships/customXml" Target="../ink/ink110.xml"/><Relationship Id="rId8" Type="http://schemas.openxmlformats.org/officeDocument/2006/relationships/image" Target="../media/image33.png"/><Relationship Id="rId51" Type="http://schemas.openxmlformats.org/officeDocument/2006/relationships/customXml" Target="../ink/ink50.xml"/><Relationship Id="rId72" Type="http://schemas.openxmlformats.org/officeDocument/2006/relationships/image" Target="../media/image65.png"/><Relationship Id="rId93" Type="http://schemas.openxmlformats.org/officeDocument/2006/relationships/customXml" Target="../ink/ink71.xml"/><Relationship Id="rId98" Type="http://schemas.openxmlformats.org/officeDocument/2006/relationships/image" Target="../media/image77.png"/><Relationship Id="rId121" Type="http://schemas.openxmlformats.org/officeDocument/2006/relationships/customXml" Target="../ink/ink85.xml"/><Relationship Id="rId142" Type="http://schemas.openxmlformats.org/officeDocument/2006/relationships/image" Target="../media/image98.png"/><Relationship Id="rId163" Type="http://schemas.openxmlformats.org/officeDocument/2006/relationships/image" Target="../media/image108.png"/><Relationship Id="rId3" Type="http://schemas.openxmlformats.org/officeDocument/2006/relationships/customXml" Target="../ink/ink26.xml"/><Relationship Id="rId25" Type="http://schemas.openxmlformats.org/officeDocument/2006/relationships/customXml" Target="../ink/ink37.xml"/><Relationship Id="rId46" Type="http://schemas.openxmlformats.org/officeDocument/2006/relationships/image" Target="../media/image52.png"/><Relationship Id="rId67" Type="http://schemas.openxmlformats.org/officeDocument/2006/relationships/customXml" Target="../ink/ink58.xml"/><Relationship Id="rId116" Type="http://schemas.openxmlformats.org/officeDocument/2006/relationships/image" Target="../media/image86.png"/><Relationship Id="rId137" Type="http://schemas.openxmlformats.org/officeDocument/2006/relationships/customXml" Target="../ink/ink94.xml"/><Relationship Id="rId158" Type="http://schemas.openxmlformats.org/officeDocument/2006/relationships/customXml" Target="../ink/ink105.xml"/><Relationship Id="rId20" Type="http://schemas.openxmlformats.org/officeDocument/2006/relationships/image" Target="../media/image39.png"/><Relationship Id="rId41" Type="http://schemas.openxmlformats.org/officeDocument/2006/relationships/customXml" Target="../ink/ink45.xml"/><Relationship Id="rId62" Type="http://schemas.openxmlformats.org/officeDocument/2006/relationships/image" Target="../media/image60.png"/><Relationship Id="rId83" Type="http://schemas.openxmlformats.org/officeDocument/2006/relationships/customXml" Target="../ink/ink66.xml"/><Relationship Id="rId88" Type="http://schemas.openxmlformats.org/officeDocument/2006/relationships/image" Target="../media/image20.png"/><Relationship Id="rId111" Type="http://schemas.openxmlformats.org/officeDocument/2006/relationships/customXml" Target="../ink/ink80.xml"/><Relationship Id="rId132" Type="http://schemas.openxmlformats.org/officeDocument/2006/relationships/customXml" Target="../ink/ink91.xml"/><Relationship Id="rId153" Type="http://schemas.openxmlformats.org/officeDocument/2006/relationships/image" Target="../media/image103.png"/><Relationship Id="rId15" Type="http://schemas.openxmlformats.org/officeDocument/2006/relationships/customXml" Target="../ink/ink32.xml"/><Relationship Id="rId36" Type="http://schemas.openxmlformats.org/officeDocument/2006/relationships/image" Target="../media/image47.png"/><Relationship Id="rId57" Type="http://schemas.openxmlformats.org/officeDocument/2006/relationships/customXml" Target="../ink/ink53.xml"/><Relationship Id="rId106" Type="http://schemas.openxmlformats.org/officeDocument/2006/relationships/image" Target="../media/image81.png"/><Relationship Id="rId127" Type="http://schemas.openxmlformats.org/officeDocument/2006/relationships/image" Target="../media/image91.png"/><Relationship Id="rId10" Type="http://schemas.openxmlformats.org/officeDocument/2006/relationships/image" Target="../media/image34.png"/><Relationship Id="rId31" Type="http://schemas.openxmlformats.org/officeDocument/2006/relationships/customXml" Target="../ink/ink40.xml"/><Relationship Id="rId52" Type="http://schemas.openxmlformats.org/officeDocument/2006/relationships/image" Target="../media/image55.png"/><Relationship Id="rId73" Type="http://schemas.openxmlformats.org/officeDocument/2006/relationships/customXml" Target="../ink/ink61.xml"/><Relationship Id="rId78" Type="http://schemas.openxmlformats.org/officeDocument/2006/relationships/image" Target="../media/image68.png"/><Relationship Id="rId94" Type="http://schemas.openxmlformats.org/officeDocument/2006/relationships/image" Target="../media/image75.png"/><Relationship Id="rId99" Type="http://schemas.openxmlformats.org/officeDocument/2006/relationships/customXml" Target="../ink/ink74.xml"/><Relationship Id="rId101" Type="http://schemas.openxmlformats.org/officeDocument/2006/relationships/customXml" Target="../ink/ink75.xml"/><Relationship Id="rId122" Type="http://schemas.openxmlformats.org/officeDocument/2006/relationships/customXml" Target="../ink/ink86.xml"/><Relationship Id="rId143" Type="http://schemas.openxmlformats.org/officeDocument/2006/relationships/customXml" Target="../ink/ink97.xml"/><Relationship Id="rId148" Type="http://schemas.openxmlformats.org/officeDocument/2006/relationships/customXml" Target="../ink/ink100.xml"/><Relationship Id="rId164" Type="http://schemas.openxmlformats.org/officeDocument/2006/relationships/customXml" Target="../ink/ink108.xml"/><Relationship Id="rId169" Type="http://schemas.openxmlformats.org/officeDocument/2006/relationships/image" Target="../media/image111.png"/><Relationship Id="rId4" Type="http://schemas.openxmlformats.org/officeDocument/2006/relationships/image" Target="../media/image31.png"/><Relationship Id="rId9" Type="http://schemas.openxmlformats.org/officeDocument/2006/relationships/customXml" Target="../ink/ink29.xml"/><Relationship Id="rId26" Type="http://schemas.openxmlformats.org/officeDocument/2006/relationships/image" Target="../media/image42.png"/><Relationship Id="rId47" Type="http://schemas.openxmlformats.org/officeDocument/2006/relationships/customXml" Target="../ink/ink48.xml"/><Relationship Id="rId68" Type="http://schemas.openxmlformats.org/officeDocument/2006/relationships/image" Target="../media/image63.png"/><Relationship Id="rId89" Type="http://schemas.openxmlformats.org/officeDocument/2006/relationships/customXml" Target="../ink/ink69.xml"/><Relationship Id="rId112" Type="http://schemas.openxmlformats.org/officeDocument/2006/relationships/image" Target="../media/image84.png"/><Relationship Id="rId133" Type="http://schemas.openxmlformats.org/officeDocument/2006/relationships/customXml" Target="../ink/ink92.xml"/><Relationship Id="rId154" Type="http://schemas.openxmlformats.org/officeDocument/2006/relationships/customXml" Target="../ink/ink103.xml"/><Relationship Id="rId16" Type="http://schemas.openxmlformats.org/officeDocument/2006/relationships/image" Target="../media/image37.png"/><Relationship Id="rId37" Type="http://schemas.openxmlformats.org/officeDocument/2006/relationships/customXml" Target="../ink/ink43.xml"/><Relationship Id="rId58" Type="http://schemas.openxmlformats.org/officeDocument/2006/relationships/image" Target="../media/image58.png"/><Relationship Id="rId79" Type="http://schemas.openxmlformats.org/officeDocument/2006/relationships/customXml" Target="../ink/ink64.xml"/><Relationship Id="rId102" Type="http://schemas.openxmlformats.org/officeDocument/2006/relationships/image" Target="../media/image79.png"/><Relationship Id="rId123" Type="http://schemas.openxmlformats.org/officeDocument/2006/relationships/image" Target="../media/image89.png"/><Relationship Id="rId144" Type="http://schemas.openxmlformats.org/officeDocument/2006/relationships/image" Target="../media/image99.png"/><Relationship Id="rId90" Type="http://schemas.openxmlformats.org/officeDocument/2006/relationships/image" Target="../media/image73.png"/><Relationship Id="rId165" Type="http://schemas.openxmlformats.org/officeDocument/2006/relationships/image" Target="../media/image109.png"/><Relationship Id="rId27" Type="http://schemas.openxmlformats.org/officeDocument/2006/relationships/customXml" Target="../ink/ink38.xml"/><Relationship Id="rId48" Type="http://schemas.openxmlformats.org/officeDocument/2006/relationships/image" Target="../media/image53.png"/><Relationship Id="rId69" Type="http://schemas.openxmlformats.org/officeDocument/2006/relationships/customXml" Target="../ink/ink59.xml"/><Relationship Id="rId113" Type="http://schemas.openxmlformats.org/officeDocument/2006/relationships/customXml" Target="../ink/ink81.xml"/><Relationship Id="rId134" Type="http://schemas.openxmlformats.org/officeDocument/2006/relationships/image" Target="../media/image94.png"/><Relationship Id="rId80" Type="http://schemas.openxmlformats.org/officeDocument/2006/relationships/image" Target="../media/image69.png"/><Relationship Id="rId155" Type="http://schemas.openxmlformats.org/officeDocument/2006/relationships/image" Target="../media/image104.png"/><Relationship Id="rId17" Type="http://schemas.openxmlformats.org/officeDocument/2006/relationships/customXml" Target="../ink/ink33.xml"/><Relationship Id="rId38" Type="http://schemas.openxmlformats.org/officeDocument/2006/relationships/image" Target="../media/image48.png"/><Relationship Id="rId59" Type="http://schemas.openxmlformats.org/officeDocument/2006/relationships/customXml" Target="../ink/ink54.xml"/><Relationship Id="rId103" Type="http://schemas.openxmlformats.org/officeDocument/2006/relationships/customXml" Target="../ink/ink76.xml"/><Relationship Id="rId124" Type="http://schemas.openxmlformats.org/officeDocument/2006/relationships/customXml" Target="../ink/ink8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4.xml"/><Relationship Id="rId13" Type="http://schemas.openxmlformats.org/officeDocument/2006/relationships/image" Target="../media/image117.png"/><Relationship Id="rId18" Type="http://schemas.openxmlformats.org/officeDocument/2006/relationships/customXml" Target="../ink/ink119.xml"/><Relationship Id="rId3" Type="http://schemas.openxmlformats.org/officeDocument/2006/relationships/image" Target="../media/image112.png"/><Relationship Id="rId21" Type="http://schemas.openxmlformats.org/officeDocument/2006/relationships/image" Target="../media/image20.png"/><Relationship Id="rId7" Type="http://schemas.openxmlformats.org/officeDocument/2006/relationships/image" Target="../media/image114.png"/><Relationship Id="rId12" Type="http://schemas.openxmlformats.org/officeDocument/2006/relationships/customXml" Target="../ink/ink116.xml"/><Relationship Id="rId17" Type="http://schemas.openxmlformats.org/officeDocument/2006/relationships/image" Target="../media/image119.png"/><Relationship Id="rId2" Type="http://schemas.openxmlformats.org/officeDocument/2006/relationships/customXml" Target="../ink/ink111.xml"/><Relationship Id="rId16" Type="http://schemas.openxmlformats.org/officeDocument/2006/relationships/customXml" Target="../ink/ink118.xml"/><Relationship Id="rId20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3.xml"/><Relationship Id="rId11" Type="http://schemas.openxmlformats.org/officeDocument/2006/relationships/image" Target="../media/image116.png"/><Relationship Id="rId5" Type="http://schemas.openxmlformats.org/officeDocument/2006/relationships/image" Target="../media/image113.png"/><Relationship Id="rId15" Type="http://schemas.openxmlformats.org/officeDocument/2006/relationships/image" Target="../media/image118.png"/><Relationship Id="rId23" Type="http://schemas.openxmlformats.org/officeDocument/2006/relationships/image" Target="../media/image121.png"/><Relationship Id="rId10" Type="http://schemas.openxmlformats.org/officeDocument/2006/relationships/customXml" Target="../ink/ink115.xml"/><Relationship Id="rId19" Type="http://schemas.openxmlformats.org/officeDocument/2006/relationships/image" Target="../media/image120.png"/><Relationship Id="rId4" Type="http://schemas.openxmlformats.org/officeDocument/2006/relationships/customXml" Target="../ink/ink112.xml"/><Relationship Id="rId9" Type="http://schemas.openxmlformats.org/officeDocument/2006/relationships/image" Target="../media/image115.png"/><Relationship Id="rId14" Type="http://schemas.openxmlformats.org/officeDocument/2006/relationships/customXml" Target="../ink/ink117.xml"/><Relationship Id="rId22" Type="http://schemas.openxmlformats.org/officeDocument/2006/relationships/customXml" Target="../ink/ink12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.png"/><Relationship Id="rId18" Type="http://schemas.openxmlformats.org/officeDocument/2006/relationships/customXml" Target="../ink/ink130.xml"/><Relationship Id="rId26" Type="http://schemas.openxmlformats.org/officeDocument/2006/relationships/customXml" Target="../ink/ink134.xml"/><Relationship Id="rId21" Type="http://schemas.openxmlformats.org/officeDocument/2006/relationships/image" Target="../media/image130.png"/><Relationship Id="rId34" Type="http://schemas.openxmlformats.org/officeDocument/2006/relationships/customXml" Target="../ink/ink138.xml"/><Relationship Id="rId7" Type="http://schemas.openxmlformats.org/officeDocument/2006/relationships/image" Target="../media/image124.png"/><Relationship Id="rId12" Type="http://schemas.openxmlformats.org/officeDocument/2006/relationships/customXml" Target="../ink/ink127.xml"/><Relationship Id="rId17" Type="http://schemas.openxmlformats.org/officeDocument/2006/relationships/image" Target="../media/image129.png"/><Relationship Id="rId25" Type="http://schemas.openxmlformats.org/officeDocument/2006/relationships/image" Target="../media/image132.png"/><Relationship Id="rId33" Type="http://schemas.openxmlformats.org/officeDocument/2006/relationships/image" Target="../media/image136.png"/><Relationship Id="rId2" Type="http://schemas.openxmlformats.org/officeDocument/2006/relationships/customXml" Target="../ink/ink122.xml"/><Relationship Id="rId16" Type="http://schemas.openxmlformats.org/officeDocument/2006/relationships/customXml" Target="../ink/ink129.xml"/><Relationship Id="rId20" Type="http://schemas.openxmlformats.org/officeDocument/2006/relationships/customXml" Target="../ink/ink131.xml"/><Relationship Id="rId29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4.xml"/><Relationship Id="rId11" Type="http://schemas.openxmlformats.org/officeDocument/2006/relationships/image" Target="../media/image126.png"/><Relationship Id="rId24" Type="http://schemas.openxmlformats.org/officeDocument/2006/relationships/customXml" Target="../ink/ink133.xml"/><Relationship Id="rId32" Type="http://schemas.openxmlformats.org/officeDocument/2006/relationships/customXml" Target="../ink/ink137.xml"/><Relationship Id="rId37" Type="http://schemas.openxmlformats.org/officeDocument/2006/relationships/image" Target="../media/image138.png"/><Relationship Id="rId5" Type="http://schemas.openxmlformats.org/officeDocument/2006/relationships/image" Target="../media/image123.png"/><Relationship Id="rId15" Type="http://schemas.openxmlformats.org/officeDocument/2006/relationships/image" Target="../media/image128.png"/><Relationship Id="rId23" Type="http://schemas.openxmlformats.org/officeDocument/2006/relationships/image" Target="../media/image131.png"/><Relationship Id="rId28" Type="http://schemas.openxmlformats.org/officeDocument/2006/relationships/customXml" Target="../ink/ink135.xml"/><Relationship Id="rId36" Type="http://schemas.openxmlformats.org/officeDocument/2006/relationships/customXml" Target="../ink/ink139.xml"/><Relationship Id="rId10" Type="http://schemas.openxmlformats.org/officeDocument/2006/relationships/customXml" Target="../ink/ink126.xml"/><Relationship Id="rId19" Type="http://schemas.openxmlformats.org/officeDocument/2006/relationships/image" Target="../media/image20.png"/><Relationship Id="rId31" Type="http://schemas.openxmlformats.org/officeDocument/2006/relationships/image" Target="../media/image135.png"/><Relationship Id="rId4" Type="http://schemas.openxmlformats.org/officeDocument/2006/relationships/customXml" Target="../ink/ink123.xml"/><Relationship Id="rId9" Type="http://schemas.openxmlformats.org/officeDocument/2006/relationships/image" Target="../media/image125.png"/><Relationship Id="rId14" Type="http://schemas.openxmlformats.org/officeDocument/2006/relationships/customXml" Target="../ink/ink128.xml"/><Relationship Id="rId22" Type="http://schemas.openxmlformats.org/officeDocument/2006/relationships/customXml" Target="../ink/ink132.xml"/><Relationship Id="rId27" Type="http://schemas.openxmlformats.org/officeDocument/2006/relationships/image" Target="../media/image133.png"/><Relationship Id="rId30" Type="http://schemas.openxmlformats.org/officeDocument/2006/relationships/customXml" Target="../ink/ink136.xml"/><Relationship Id="rId35" Type="http://schemas.openxmlformats.org/officeDocument/2006/relationships/image" Target="../media/image137.png"/><Relationship Id="rId8" Type="http://schemas.openxmlformats.org/officeDocument/2006/relationships/customXml" Target="../ink/ink125.xml"/><Relationship Id="rId3" Type="http://schemas.openxmlformats.org/officeDocument/2006/relationships/image" Target="../media/image1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customXml" Target="../ink/ink145.xml"/><Relationship Id="rId18" Type="http://schemas.openxmlformats.org/officeDocument/2006/relationships/image" Target="../media/image147.png"/><Relationship Id="rId3" Type="http://schemas.openxmlformats.org/officeDocument/2006/relationships/customXml" Target="../ink/ink140.xml"/><Relationship Id="rId7" Type="http://schemas.openxmlformats.org/officeDocument/2006/relationships/customXml" Target="../ink/ink142.xml"/><Relationship Id="rId12" Type="http://schemas.openxmlformats.org/officeDocument/2006/relationships/image" Target="../media/image144.png"/><Relationship Id="rId17" Type="http://schemas.openxmlformats.org/officeDocument/2006/relationships/customXml" Target="../ink/ink147.xml"/><Relationship Id="rId2" Type="http://schemas.openxmlformats.org/officeDocument/2006/relationships/image" Target="../media/image139.png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customXml" Target="../ink/ink144.xml"/><Relationship Id="rId5" Type="http://schemas.openxmlformats.org/officeDocument/2006/relationships/customXml" Target="../ink/ink141.xml"/><Relationship Id="rId15" Type="http://schemas.openxmlformats.org/officeDocument/2006/relationships/customXml" Target="../ink/ink146.xml"/><Relationship Id="rId10" Type="http://schemas.openxmlformats.org/officeDocument/2006/relationships/image" Target="../media/image143.png"/><Relationship Id="rId4" Type="http://schemas.openxmlformats.org/officeDocument/2006/relationships/image" Target="../media/image140.png"/><Relationship Id="rId9" Type="http://schemas.openxmlformats.org/officeDocument/2006/relationships/customXml" Target="../ink/ink143.xml"/><Relationship Id="rId14" Type="http://schemas.openxmlformats.org/officeDocument/2006/relationships/image" Target="../media/image14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.png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" Type="http://schemas.openxmlformats.org/officeDocument/2006/relationships/image" Target="../media/image149.png"/><Relationship Id="rId21" Type="http://schemas.openxmlformats.org/officeDocument/2006/relationships/image" Target="../media/image159.png"/><Relationship Id="rId34" Type="http://schemas.openxmlformats.org/officeDocument/2006/relationships/customXml" Target="../ink/ink162.xml"/><Relationship Id="rId7" Type="http://schemas.openxmlformats.org/officeDocument/2006/relationships/image" Target="../media/image152.png"/><Relationship Id="rId12" Type="http://schemas.openxmlformats.org/officeDocument/2006/relationships/customXml" Target="../ink/ink151.xml"/><Relationship Id="rId17" Type="http://schemas.openxmlformats.org/officeDocument/2006/relationships/image" Target="../media/image157.png"/><Relationship Id="rId25" Type="http://schemas.openxmlformats.org/officeDocument/2006/relationships/image" Target="../media/image161.png"/><Relationship Id="rId33" Type="http://schemas.openxmlformats.org/officeDocument/2006/relationships/image" Target="../media/image165.png"/><Relationship Id="rId2" Type="http://schemas.openxmlformats.org/officeDocument/2006/relationships/image" Target="../media/image148.png"/><Relationship Id="rId16" Type="http://schemas.openxmlformats.org/officeDocument/2006/relationships/customXml" Target="../ink/ink153.xml"/><Relationship Id="rId20" Type="http://schemas.openxmlformats.org/officeDocument/2006/relationships/customXml" Target="../ink/ink155.xml"/><Relationship Id="rId29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1" Type="http://schemas.openxmlformats.org/officeDocument/2006/relationships/image" Target="../media/image154.png"/><Relationship Id="rId24" Type="http://schemas.openxmlformats.org/officeDocument/2006/relationships/customXml" Target="../ink/ink157.xml"/><Relationship Id="rId32" Type="http://schemas.openxmlformats.org/officeDocument/2006/relationships/customXml" Target="../ink/ink161.xml"/><Relationship Id="rId5" Type="http://schemas.openxmlformats.org/officeDocument/2006/relationships/image" Target="../media/image151.png"/><Relationship Id="rId15" Type="http://schemas.openxmlformats.org/officeDocument/2006/relationships/image" Target="../media/image156.png"/><Relationship Id="rId23" Type="http://schemas.openxmlformats.org/officeDocument/2006/relationships/image" Target="../media/image160.png"/><Relationship Id="rId28" Type="http://schemas.openxmlformats.org/officeDocument/2006/relationships/customXml" Target="../ink/ink159.xml"/><Relationship Id="rId10" Type="http://schemas.openxmlformats.org/officeDocument/2006/relationships/customXml" Target="../ink/ink150.xml"/><Relationship Id="rId19" Type="http://schemas.openxmlformats.org/officeDocument/2006/relationships/image" Target="../media/image158.png"/><Relationship Id="rId31" Type="http://schemas.openxmlformats.org/officeDocument/2006/relationships/image" Target="../media/image164.png"/><Relationship Id="rId4" Type="http://schemas.openxmlformats.org/officeDocument/2006/relationships/image" Target="../media/image150.png"/><Relationship Id="rId9" Type="http://schemas.openxmlformats.org/officeDocument/2006/relationships/image" Target="../media/image153.png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62.png"/><Relationship Id="rId30" Type="http://schemas.openxmlformats.org/officeDocument/2006/relationships/customXml" Target="../ink/ink160.xml"/><Relationship Id="rId35" Type="http://schemas.openxmlformats.org/officeDocument/2006/relationships/image" Target="../media/image166.png"/><Relationship Id="rId8" Type="http://schemas.openxmlformats.org/officeDocument/2006/relationships/customXml" Target="../ink/ink149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4.png"/><Relationship Id="rId18" Type="http://schemas.openxmlformats.org/officeDocument/2006/relationships/image" Target="../media/image177.png"/><Relationship Id="rId26" Type="http://schemas.openxmlformats.org/officeDocument/2006/relationships/image" Target="../media/image181.png"/><Relationship Id="rId39" Type="http://schemas.openxmlformats.org/officeDocument/2006/relationships/customXml" Target="../ink/ink175.xml"/><Relationship Id="rId21" Type="http://schemas.openxmlformats.org/officeDocument/2006/relationships/customXml" Target="../ink/ink166.xml"/><Relationship Id="rId34" Type="http://schemas.openxmlformats.org/officeDocument/2006/relationships/image" Target="../media/image185.png"/><Relationship Id="rId42" Type="http://schemas.openxmlformats.org/officeDocument/2006/relationships/image" Target="../media/image189.png"/><Relationship Id="rId47" Type="http://schemas.openxmlformats.org/officeDocument/2006/relationships/customXml" Target="../ink/ink179.xml"/><Relationship Id="rId50" Type="http://schemas.openxmlformats.org/officeDocument/2006/relationships/image" Target="../media/image193.png"/><Relationship Id="rId7" Type="http://schemas.openxmlformats.org/officeDocument/2006/relationships/image" Target="../media/image150.png"/><Relationship Id="rId2" Type="http://schemas.openxmlformats.org/officeDocument/2006/relationships/image" Target="../media/image167.png"/><Relationship Id="rId16" Type="http://schemas.openxmlformats.org/officeDocument/2006/relationships/image" Target="../media/image176.png"/><Relationship Id="rId29" Type="http://schemas.openxmlformats.org/officeDocument/2006/relationships/customXml" Target="../ink/ink170.xml"/><Relationship Id="rId11" Type="http://schemas.openxmlformats.org/officeDocument/2006/relationships/image" Target="../media/image172.png"/><Relationship Id="rId24" Type="http://schemas.openxmlformats.org/officeDocument/2006/relationships/image" Target="../media/image180.png"/><Relationship Id="rId32" Type="http://schemas.openxmlformats.org/officeDocument/2006/relationships/image" Target="../media/image184.png"/><Relationship Id="rId37" Type="http://schemas.openxmlformats.org/officeDocument/2006/relationships/customXml" Target="../ink/ink174.xml"/><Relationship Id="rId40" Type="http://schemas.openxmlformats.org/officeDocument/2006/relationships/image" Target="../media/image188.png"/><Relationship Id="rId45" Type="http://schemas.openxmlformats.org/officeDocument/2006/relationships/customXml" Target="../ink/ink178.xml"/><Relationship Id="rId5" Type="http://schemas.openxmlformats.org/officeDocument/2006/relationships/image" Target="../media/image148.png"/><Relationship Id="rId15" Type="http://schemas.openxmlformats.org/officeDocument/2006/relationships/customXml" Target="../ink/ink163.xml"/><Relationship Id="rId23" Type="http://schemas.openxmlformats.org/officeDocument/2006/relationships/customXml" Target="../ink/ink167.xml"/><Relationship Id="rId28" Type="http://schemas.openxmlformats.org/officeDocument/2006/relationships/image" Target="../media/image182.png"/><Relationship Id="rId36" Type="http://schemas.openxmlformats.org/officeDocument/2006/relationships/image" Target="../media/image186.png"/><Relationship Id="rId49" Type="http://schemas.openxmlformats.org/officeDocument/2006/relationships/customXml" Target="../ink/ink180.xml"/><Relationship Id="rId10" Type="http://schemas.openxmlformats.org/officeDocument/2006/relationships/image" Target="../media/image171.png"/><Relationship Id="rId19" Type="http://schemas.openxmlformats.org/officeDocument/2006/relationships/customXml" Target="../ink/ink165.xml"/><Relationship Id="rId31" Type="http://schemas.openxmlformats.org/officeDocument/2006/relationships/customXml" Target="../ink/ink171.xml"/><Relationship Id="rId44" Type="http://schemas.openxmlformats.org/officeDocument/2006/relationships/image" Target="../media/image190.png"/><Relationship Id="rId52" Type="http://schemas.openxmlformats.org/officeDocument/2006/relationships/image" Target="../media/image194.png"/><Relationship Id="rId4" Type="http://schemas.openxmlformats.org/officeDocument/2006/relationships/image" Target="../media/image169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Relationship Id="rId22" Type="http://schemas.openxmlformats.org/officeDocument/2006/relationships/image" Target="../media/image179.png"/><Relationship Id="rId27" Type="http://schemas.openxmlformats.org/officeDocument/2006/relationships/customXml" Target="../ink/ink169.xml"/><Relationship Id="rId30" Type="http://schemas.openxmlformats.org/officeDocument/2006/relationships/image" Target="../media/image183.png"/><Relationship Id="rId35" Type="http://schemas.openxmlformats.org/officeDocument/2006/relationships/customXml" Target="../ink/ink173.xml"/><Relationship Id="rId43" Type="http://schemas.openxmlformats.org/officeDocument/2006/relationships/customXml" Target="../ink/ink177.xml"/><Relationship Id="rId48" Type="http://schemas.openxmlformats.org/officeDocument/2006/relationships/image" Target="../media/image192.png"/><Relationship Id="rId8" Type="http://schemas.openxmlformats.org/officeDocument/2006/relationships/image" Target="../media/image151.png"/><Relationship Id="rId51" Type="http://schemas.openxmlformats.org/officeDocument/2006/relationships/customXml" Target="../ink/ink181.xml"/><Relationship Id="rId3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customXml" Target="../ink/ink164.xml"/><Relationship Id="rId25" Type="http://schemas.openxmlformats.org/officeDocument/2006/relationships/customXml" Target="../ink/ink168.xml"/><Relationship Id="rId33" Type="http://schemas.openxmlformats.org/officeDocument/2006/relationships/customXml" Target="../ink/ink172.xml"/><Relationship Id="rId38" Type="http://schemas.openxmlformats.org/officeDocument/2006/relationships/image" Target="../media/image187.png"/><Relationship Id="rId46" Type="http://schemas.openxmlformats.org/officeDocument/2006/relationships/image" Target="../media/image191.png"/><Relationship Id="rId20" Type="http://schemas.openxmlformats.org/officeDocument/2006/relationships/image" Target="../media/image178.png"/><Relationship Id="rId41" Type="http://schemas.openxmlformats.org/officeDocument/2006/relationships/customXml" Target="../ink/ink1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4.png"/><Relationship Id="rId21" Type="http://schemas.openxmlformats.org/officeDocument/2006/relationships/image" Target="../media/image206.png"/><Relationship Id="rId42" Type="http://schemas.openxmlformats.org/officeDocument/2006/relationships/customXml" Target="../ink/ink199.xml"/><Relationship Id="rId47" Type="http://schemas.openxmlformats.org/officeDocument/2006/relationships/image" Target="../media/image219.png"/><Relationship Id="rId63" Type="http://schemas.openxmlformats.org/officeDocument/2006/relationships/image" Target="../media/image227.png"/><Relationship Id="rId68" Type="http://schemas.openxmlformats.org/officeDocument/2006/relationships/customXml" Target="../ink/ink212.xml"/><Relationship Id="rId84" Type="http://schemas.openxmlformats.org/officeDocument/2006/relationships/customXml" Target="../ink/ink220.xml"/><Relationship Id="rId89" Type="http://schemas.openxmlformats.org/officeDocument/2006/relationships/image" Target="../media/image240.png"/><Relationship Id="rId112" Type="http://schemas.openxmlformats.org/officeDocument/2006/relationships/customXml" Target="../ink/ink234.xml"/><Relationship Id="rId16" Type="http://schemas.openxmlformats.org/officeDocument/2006/relationships/customXml" Target="../ink/ink186.xml"/><Relationship Id="rId107" Type="http://schemas.openxmlformats.org/officeDocument/2006/relationships/image" Target="../media/image249.png"/><Relationship Id="rId11" Type="http://schemas.openxmlformats.org/officeDocument/2006/relationships/image" Target="../media/image201.png"/><Relationship Id="rId32" Type="http://schemas.openxmlformats.org/officeDocument/2006/relationships/customXml" Target="../ink/ink194.xml"/><Relationship Id="rId37" Type="http://schemas.openxmlformats.org/officeDocument/2006/relationships/image" Target="../media/image214.png"/><Relationship Id="rId53" Type="http://schemas.openxmlformats.org/officeDocument/2006/relationships/image" Target="../media/image222.png"/><Relationship Id="rId58" Type="http://schemas.openxmlformats.org/officeDocument/2006/relationships/customXml" Target="../ink/ink207.xml"/><Relationship Id="rId74" Type="http://schemas.openxmlformats.org/officeDocument/2006/relationships/customXml" Target="../ink/ink215.xml"/><Relationship Id="rId79" Type="http://schemas.openxmlformats.org/officeDocument/2006/relationships/image" Target="../media/image235.png"/><Relationship Id="rId102" Type="http://schemas.openxmlformats.org/officeDocument/2006/relationships/customXml" Target="../ink/ink229.xml"/><Relationship Id="rId123" Type="http://schemas.openxmlformats.org/officeDocument/2006/relationships/image" Target="../media/image257.png"/><Relationship Id="rId128" Type="http://schemas.openxmlformats.org/officeDocument/2006/relationships/customXml" Target="../ink/ink242.xml"/><Relationship Id="rId5" Type="http://schemas.openxmlformats.org/officeDocument/2006/relationships/image" Target="../media/image198.png"/><Relationship Id="rId90" Type="http://schemas.openxmlformats.org/officeDocument/2006/relationships/customXml" Target="../ink/ink223.xml"/><Relationship Id="rId95" Type="http://schemas.openxmlformats.org/officeDocument/2006/relationships/image" Target="../media/image243.png"/><Relationship Id="rId22" Type="http://schemas.openxmlformats.org/officeDocument/2006/relationships/customXml" Target="../ink/ink189.xml"/><Relationship Id="rId27" Type="http://schemas.openxmlformats.org/officeDocument/2006/relationships/image" Target="../media/image209.png"/><Relationship Id="rId43" Type="http://schemas.openxmlformats.org/officeDocument/2006/relationships/image" Target="../media/image217.png"/><Relationship Id="rId48" Type="http://schemas.openxmlformats.org/officeDocument/2006/relationships/customXml" Target="../ink/ink202.xml"/><Relationship Id="rId64" Type="http://schemas.openxmlformats.org/officeDocument/2006/relationships/customXml" Target="../ink/ink210.xml"/><Relationship Id="rId69" Type="http://schemas.openxmlformats.org/officeDocument/2006/relationships/image" Target="../media/image230.png"/><Relationship Id="rId113" Type="http://schemas.openxmlformats.org/officeDocument/2006/relationships/image" Target="../media/image252.png"/><Relationship Id="rId118" Type="http://schemas.openxmlformats.org/officeDocument/2006/relationships/customXml" Target="../ink/ink237.xml"/><Relationship Id="rId80" Type="http://schemas.openxmlformats.org/officeDocument/2006/relationships/customXml" Target="../ink/ink218.xml"/><Relationship Id="rId85" Type="http://schemas.openxmlformats.org/officeDocument/2006/relationships/image" Target="../media/image238.png"/><Relationship Id="rId12" Type="http://schemas.openxmlformats.org/officeDocument/2006/relationships/customXml" Target="../ink/ink184.xml"/><Relationship Id="rId17" Type="http://schemas.openxmlformats.org/officeDocument/2006/relationships/image" Target="../media/image204.png"/><Relationship Id="rId33" Type="http://schemas.openxmlformats.org/officeDocument/2006/relationships/image" Target="../media/image212.png"/><Relationship Id="rId38" Type="http://schemas.openxmlformats.org/officeDocument/2006/relationships/customXml" Target="../ink/ink197.xml"/><Relationship Id="rId59" Type="http://schemas.openxmlformats.org/officeDocument/2006/relationships/image" Target="../media/image225.png"/><Relationship Id="rId103" Type="http://schemas.openxmlformats.org/officeDocument/2006/relationships/image" Target="../media/image247.png"/><Relationship Id="rId108" Type="http://schemas.openxmlformats.org/officeDocument/2006/relationships/customXml" Target="../ink/ink232.xml"/><Relationship Id="rId124" Type="http://schemas.openxmlformats.org/officeDocument/2006/relationships/customXml" Target="../ink/ink240.xml"/><Relationship Id="rId129" Type="http://schemas.openxmlformats.org/officeDocument/2006/relationships/image" Target="../media/image260.png"/><Relationship Id="rId54" Type="http://schemas.openxmlformats.org/officeDocument/2006/relationships/customXml" Target="../ink/ink205.xml"/><Relationship Id="rId70" Type="http://schemas.openxmlformats.org/officeDocument/2006/relationships/customXml" Target="../ink/ink213.xml"/><Relationship Id="rId75" Type="http://schemas.openxmlformats.org/officeDocument/2006/relationships/image" Target="../media/image233.png"/><Relationship Id="rId91" Type="http://schemas.openxmlformats.org/officeDocument/2006/relationships/image" Target="../media/image241.png"/><Relationship Id="rId96" Type="http://schemas.openxmlformats.org/officeDocument/2006/relationships/customXml" Target="../ink/ink2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23" Type="http://schemas.openxmlformats.org/officeDocument/2006/relationships/image" Target="../media/image207.png"/><Relationship Id="rId28" Type="http://schemas.openxmlformats.org/officeDocument/2006/relationships/customXml" Target="../ink/ink192.xml"/><Relationship Id="rId49" Type="http://schemas.openxmlformats.org/officeDocument/2006/relationships/image" Target="../media/image220.png"/><Relationship Id="rId114" Type="http://schemas.openxmlformats.org/officeDocument/2006/relationships/customXml" Target="../ink/ink235.xml"/><Relationship Id="rId119" Type="http://schemas.openxmlformats.org/officeDocument/2006/relationships/image" Target="../media/image255.png"/><Relationship Id="rId44" Type="http://schemas.openxmlformats.org/officeDocument/2006/relationships/customXml" Target="../ink/ink200.xml"/><Relationship Id="rId60" Type="http://schemas.openxmlformats.org/officeDocument/2006/relationships/customXml" Target="../ink/ink208.xml"/><Relationship Id="rId65" Type="http://schemas.openxmlformats.org/officeDocument/2006/relationships/image" Target="../media/image228.png"/><Relationship Id="rId81" Type="http://schemas.openxmlformats.org/officeDocument/2006/relationships/image" Target="../media/image236.png"/><Relationship Id="rId86" Type="http://schemas.openxmlformats.org/officeDocument/2006/relationships/customXml" Target="../ink/ink221.xml"/><Relationship Id="rId130" Type="http://schemas.openxmlformats.org/officeDocument/2006/relationships/customXml" Target="../ink/ink243.xml"/><Relationship Id="rId13" Type="http://schemas.openxmlformats.org/officeDocument/2006/relationships/image" Target="../media/image202.png"/><Relationship Id="rId18" Type="http://schemas.openxmlformats.org/officeDocument/2006/relationships/customXml" Target="../ink/ink187.xml"/><Relationship Id="rId39" Type="http://schemas.openxmlformats.org/officeDocument/2006/relationships/image" Target="../media/image215.png"/><Relationship Id="rId109" Type="http://schemas.openxmlformats.org/officeDocument/2006/relationships/image" Target="../media/image250.png"/><Relationship Id="rId34" Type="http://schemas.openxmlformats.org/officeDocument/2006/relationships/customXml" Target="../ink/ink195.xml"/><Relationship Id="rId50" Type="http://schemas.openxmlformats.org/officeDocument/2006/relationships/customXml" Target="../ink/ink203.xml"/><Relationship Id="rId55" Type="http://schemas.openxmlformats.org/officeDocument/2006/relationships/image" Target="../media/image223.png"/><Relationship Id="rId76" Type="http://schemas.openxmlformats.org/officeDocument/2006/relationships/customXml" Target="../ink/ink216.xml"/><Relationship Id="rId97" Type="http://schemas.openxmlformats.org/officeDocument/2006/relationships/image" Target="../media/image244.png"/><Relationship Id="rId104" Type="http://schemas.openxmlformats.org/officeDocument/2006/relationships/customXml" Target="../ink/ink230.xml"/><Relationship Id="rId120" Type="http://schemas.openxmlformats.org/officeDocument/2006/relationships/customXml" Target="../ink/ink238.xml"/><Relationship Id="rId125" Type="http://schemas.openxmlformats.org/officeDocument/2006/relationships/image" Target="../media/image258.png"/><Relationship Id="rId7" Type="http://schemas.openxmlformats.org/officeDocument/2006/relationships/image" Target="../media/image169.png"/><Relationship Id="rId71" Type="http://schemas.openxmlformats.org/officeDocument/2006/relationships/image" Target="../media/image231.png"/><Relationship Id="rId92" Type="http://schemas.openxmlformats.org/officeDocument/2006/relationships/customXml" Target="../ink/ink224.xml"/><Relationship Id="rId2" Type="http://schemas.openxmlformats.org/officeDocument/2006/relationships/image" Target="../media/image195.png"/><Relationship Id="rId29" Type="http://schemas.openxmlformats.org/officeDocument/2006/relationships/image" Target="../media/image210.png"/><Relationship Id="rId24" Type="http://schemas.openxmlformats.org/officeDocument/2006/relationships/customXml" Target="../ink/ink190.xml"/><Relationship Id="rId40" Type="http://schemas.openxmlformats.org/officeDocument/2006/relationships/customXml" Target="../ink/ink198.xml"/><Relationship Id="rId45" Type="http://schemas.openxmlformats.org/officeDocument/2006/relationships/image" Target="../media/image218.png"/><Relationship Id="rId66" Type="http://schemas.openxmlformats.org/officeDocument/2006/relationships/customXml" Target="../ink/ink211.xml"/><Relationship Id="rId87" Type="http://schemas.openxmlformats.org/officeDocument/2006/relationships/image" Target="../media/image239.png"/><Relationship Id="rId110" Type="http://schemas.openxmlformats.org/officeDocument/2006/relationships/customXml" Target="../ink/ink233.xml"/><Relationship Id="rId115" Type="http://schemas.openxmlformats.org/officeDocument/2006/relationships/image" Target="../media/image253.png"/><Relationship Id="rId131" Type="http://schemas.openxmlformats.org/officeDocument/2006/relationships/image" Target="../media/image261.png"/><Relationship Id="rId61" Type="http://schemas.openxmlformats.org/officeDocument/2006/relationships/image" Target="../media/image226.png"/><Relationship Id="rId82" Type="http://schemas.openxmlformats.org/officeDocument/2006/relationships/customXml" Target="../ink/ink219.xml"/><Relationship Id="rId19" Type="http://schemas.openxmlformats.org/officeDocument/2006/relationships/image" Target="../media/image205.png"/><Relationship Id="rId14" Type="http://schemas.openxmlformats.org/officeDocument/2006/relationships/customXml" Target="../ink/ink185.xml"/><Relationship Id="rId30" Type="http://schemas.openxmlformats.org/officeDocument/2006/relationships/customXml" Target="../ink/ink193.xml"/><Relationship Id="rId35" Type="http://schemas.openxmlformats.org/officeDocument/2006/relationships/image" Target="../media/image213.png"/><Relationship Id="rId56" Type="http://schemas.openxmlformats.org/officeDocument/2006/relationships/customXml" Target="../ink/ink206.xml"/><Relationship Id="rId77" Type="http://schemas.openxmlformats.org/officeDocument/2006/relationships/image" Target="../media/image234.png"/><Relationship Id="rId100" Type="http://schemas.openxmlformats.org/officeDocument/2006/relationships/customXml" Target="../ink/ink228.xml"/><Relationship Id="rId105" Type="http://schemas.openxmlformats.org/officeDocument/2006/relationships/image" Target="../media/image248.png"/><Relationship Id="rId126" Type="http://schemas.openxmlformats.org/officeDocument/2006/relationships/customXml" Target="../ink/ink241.xml"/><Relationship Id="rId8" Type="http://schemas.openxmlformats.org/officeDocument/2006/relationships/customXml" Target="../ink/ink182.xml"/><Relationship Id="rId51" Type="http://schemas.openxmlformats.org/officeDocument/2006/relationships/image" Target="../media/image221.png"/><Relationship Id="rId72" Type="http://schemas.openxmlformats.org/officeDocument/2006/relationships/customXml" Target="../ink/ink214.xml"/><Relationship Id="rId93" Type="http://schemas.openxmlformats.org/officeDocument/2006/relationships/image" Target="../media/image242.png"/><Relationship Id="rId98" Type="http://schemas.openxmlformats.org/officeDocument/2006/relationships/customXml" Target="../ink/ink227.xml"/><Relationship Id="rId121" Type="http://schemas.openxmlformats.org/officeDocument/2006/relationships/image" Target="../media/image256.png"/><Relationship Id="rId3" Type="http://schemas.openxmlformats.org/officeDocument/2006/relationships/image" Target="../media/image196.png"/><Relationship Id="rId25" Type="http://schemas.openxmlformats.org/officeDocument/2006/relationships/image" Target="../media/image208.png"/><Relationship Id="rId46" Type="http://schemas.openxmlformats.org/officeDocument/2006/relationships/customXml" Target="../ink/ink201.xml"/><Relationship Id="rId67" Type="http://schemas.openxmlformats.org/officeDocument/2006/relationships/image" Target="../media/image229.png"/><Relationship Id="rId116" Type="http://schemas.openxmlformats.org/officeDocument/2006/relationships/customXml" Target="../ink/ink236.xml"/><Relationship Id="rId20" Type="http://schemas.openxmlformats.org/officeDocument/2006/relationships/customXml" Target="../ink/ink188.xml"/><Relationship Id="rId41" Type="http://schemas.openxmlformats.org/officeDocument/2006/relationships/image" Target="../media/image216.png"/><Relationship Id="rId62" Type="http://schemas.openxmlformats.org/officeDocument/2006/relationships/customXml" Target="../ink/ink209.xml"/><Relationship Id="rId83" Type="http://schemas.openxmlformats.org/officeDocument/2006/relationships/image" Target="../media/image237.png"/><Relationship Id="rId88" Type="http://schemas.openxmlformats.org/officeDocument/2006/relationships/customXml" Target="../ink/ink222.xml"/><Relationship Id="rId111" Type="http://schemas.openxmlformats.org/officeDocument/2006/relationships/image" Target="../media/image251.png"/><Relationship Id="rId15" Type="http://schemas.openxmlformats.org/officeDocument/2006/relationships/image" Target="../media/image203.png"/><Relationship Id="rId36" Type="http://schemas.openxmlformats.org/officeDocument/2006/relationships/customXml" Target="../ink/ink196.xml"/><Relationship Id="rId57" Type="http://schemas.openxmlformats.org/officeDocument/2006/relationships/image" Target="../media/image224.png"/><Relationship Id="rId106" Type="http://schemas.openxmlformats.org/officeDocument/2006/relationships/customXml" Target="../ink/ink231.xml"/><Relationship Id="rId127" Type="http://schemas.openxmlformats.org/officeDocument/2006/relationships/image" Target="../media/image259.png"/><Relationship Id="rId10" Type="http://schemas.openxmlformats.org/officeDocument/2006/relationships/customXml" Target="../ink/ink183.xml"/><Relationship Id="rId31" Type="http://schemas.openxmlformats.org/officeDocument/2006/relationships/image" Target="../media/image211.png"/><Relationship Id="rId52" Type="http://schemas.openxmlformats.org/officeDocument/2006/relationships/customXml" Target="../ink/ink204.xml"/><Relationship Id="rId73" Type="http://schemas.openxmlformats.org/officeDocument/2006/relationships/image" Target="../media/image232.png"/><Relationship Id="rId78" Type="http://schemas.openxmlformats.org/officeDocument/2006/relationships/customXml" Target="../ink/ink217.xml"/><Relationship Id="rId94" Type="http://schemas.openxmlformats.org/officeDocument/2006/relationships/customXml" Target="../ink/ink225.xml"/><Relationship Id="rId99" Type="http://schemas.openxmlformats.org/officeDocument/2006/relationships/image" Target="../media/image245.png"/><Relationship Id="rId101" Type="http://schemas.openxmlformats.org/officeDocument/2006/relationships/image" Target="../media/image246.png"/><Relationship Id="rId122" Type="http://schemas.openxmlformats.org/officeDocument/2006/relationships/customXml" Target="../ink/ink239.xml"/><Relationship Id="rId4" Type="http://schemas.openxmlformats.org/officeDocument/2006/relationships/image" Target="../media/image197.png"/><Relationship Id="rId9" Type="http://schemas.openxmlformats.org/officeDocument/2006/relationships/image" Target="../media/image200.png"/><Relationship Id="rId26" Type="http://schemas.openxmlformats.org/officeDocument/2006/relationships/customXml" Target="../ink/ink1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232" y="769196"/>
            <a:ext cx="9131532" cy="303580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6000" b="1" dirty="0"/>
              <a:t>BT209</a:t>
            </a:r>
            <a:br>
              <a:rPr lang="en-US" sz="6000" b="1" dirty="0"/>
            </a:br>
            <a:r>
              <a:rPr lang="en-US" sz="6000" b="1" dirty="0"/>
              <a:t>Bioreaction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9818" y="4585404"/>
            <a:ext cx="9144000" cy="1655762"/>
          </a:xfrm>
        </p:spPr>
        <p:txBody>
          <a:bodyPr/>
          <a:lstStyle/>
          <a:p>
            <a:r>
              <a:rPr lang="en-US" b="1" dirty="0"/>
              <a:t>10</a:t>
            </a:r>
            <a:r>
              <a:rPr lang="en-US" b="1" dirty="0">
                <a:solidFill>
                  <a:schemeClr val="tx1"/>
                </a:solidFill>
              </a:rPr>
              <a:t>/03/2022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1204"/>
            <a:ext cx="12192000" cy="73468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805004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14463" y="4973638"/>
              <a:ext cx="87312" cy="73025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4884" y="4964145"/>
                <a:ext cx="106469" cy="920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81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8731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For autocatalytic reactions</a:t>
            </a:r>
          </a:p>
          <a:p>
            <a:r>
              <a:rPr lang="en-US" sz="2000" dirty="0"/>
              <a:t> In general, for a rate-concentration curve as shown in Fig one should always try to reach point M in one step (using mixed flow in a single reactor), then follow with plug flow or as close to plug flow as possible. This procedure is shown as the shaded area in Fig.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Reactor combination for autocatalytic reaction with out recycle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443288" y="2219325"/>
            <a:ext cx="4962525" cy="1409700"/>
            <a:chOff x="6681788" y="2019300"/>
            <a:chExt cx="4962525" cy="1409700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81788" y="2019300"/>
              <a:ext cx="4962525" cy="140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4" name="TextBox 63"/>
            <p:cNvSpPr txBox="1"/>
            <p:nvPr/>
          </p:nvSpPr>
          <p:spPr>
            <a:xfrm>
              <a:off x="6715125" y="2752725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X</a:t>
              </a:r>
              <a:r>
                <a:rPr lang="en-IN" baseline="-25000" dirty="0"/>
                <a:t>A0</a:t>
              </a:r>
              <a:r>
                <a:rPr lang="en-IN" dirty="0"/>
                <a:t>=0</a:t>
              </a:r>
              <a:endParaRPr lang="en-US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144250" y="284797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X</a:t>
              </a:r>
              <a:r>
                <a:rPr lang="en-IN" baseline="-25000" dirty="0" err="1"/>
                <a:t>Af</a:t>
              </a:r>
              <a:endParaRPr lang="en-US" baseline="-25000" dirty="0"/>
            </a:p>
          </p:txBody>
        </p:sp>
        <p:pic>
          <p:nvPicPr>
            <p:cNvPr id="2663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705850" y="2638425"/>
              <a:ext cx="5334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7" name="TextBox 66"/>
            <p:cNvSpPr txBox="1"/>
            <p:nvPr/>
          </p:nvSpPr>
          <p:spPr>
            <a:xfrm>
              <a:off x="8753475" y="2867025"/>
              <a:ext cx="607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X</a:t>
              </a:r>
              <a:r>
                <a:rPr lang="en-IN" baseline="-25000" dirty="0" err="1"/>
                <a:t>Aopt</a:t>
              </a:r>
              <a:endParaRPr lang="en-US" baseline="-25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042479" y="3529013"/>
            <a:ext cx="4115020" cy="3043237"/>
            <a:chOff x="6181725" y="3300413"/>
            <a:chExt cx="4115020" cy="3043237"/>
          </a:xfrm>
        </p:grpSpPr>
        <p:grpSp>
          <p:nvGrpSpPr>
            <p:cNvPr id="71" name="Group 70"/>
            <p:cNvGrpSpPr/>
            <p:nvPr/>
          </p:nvGrpSpPr>
          <p:grpSpPr>
            <a:xfrm>
              <a:off x="6181725" y="3300413"/>
              <a:ext cx="4115020" cy="3043237"/>
              <a:chOff x="904875" y="3071813"/>
              <a:chExt cx="4115020" cy="3043237"/>
            </a:xfrm>
          </p:grpSpPr>
          <p:pic>
            <p:nvPicPr>
              <p:cNvPr id="26627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04875" y="3071813"/>
                <a:ext cx="4115020" cy="3043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" name="Rectangle 6"/>
              <p:cNvSpPr/>
              <p:nvPr/>
            </p:nvSpPr>
            <p:spPr>
              <a:xfrm>
                <a:off x="4191000" y="4581526"/>
                <a:ext cx="819150" cy="8763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62225" y="5124450"/>
                <a:ext cx="971550" cy="5715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9025" y="5143500"/>
                <a:ext cx="457200" cy="4571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63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943850" y="5248275"/>
              <a:ext cx="40005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5" name="Group 74"/>
          <p:cNvGrpSpPr/>
          <p:nvPr/>
        </p:nvGrpSpPr>
        <p:grpSpPr>
          <a:xfrm>
            <a:off x="1062038" y="3819524"/>
            <a:ext cx="3748087" cy="2712483"/>
            <a:chOff x="1147763" y="3524249"/>
            <a:chExt cx="3748087" cy="2712483"/>
          </a:xfrm>
        </p:grpSpPr>
        <p:grpSp>
          <p:nvGrpSpPr>
            <p:cNvPr id="70" name="Group 69"/>
            <p:cNvGrpSpPr/>
            <p:nvPr/>
          </p:nvGrpSpPr>
          <p:grpSpPr>
            <a:xfrm>
              <a:off x="1147763" y="3524249"/>
              <a:ext cx="3748087" cy="2712483"/>
              <a:chOff x="5634038" y="3552824"/>
              <a:chExt cx="3748087" cy="2712483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rot="16200000" flipV="1">
                <a:off x="5143501" y="4667249"/>
                <a:ext cx="2228850" cy="0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229351" y="5762624"/>
                <a:ext cx="3152774" cy="0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21" idx="4"/>
              </p:cNvCxnSpPr>
              <p:nvPr/>
            </p:nvCxnSpPr>
            <p:spPr>
              <a:xfrm>
                <a:off x="8896350" y="3590925"/>
                <a:ext cx="9525" cy="22002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Freeform 20"/>
              <p:cNvSpPr/>
              <p:nvPr/>
            </p:nvSpPr>
            <p:spPr>
              <a:xfrm>
                <a:off x="6248400" y="3590925"/>
                <a:ext cx="2647950" cy="1858962"/>
              </a:xfrm>
              <a:custGeom>
                <a:avLst/>
                <a:gdLst>
                  <a:gd name="connsiteX0" fmla="*/ 0 w 2647950"/>
                  <a:gd name="connsiteY0" fmla="*/ 923925 h 1858962"/>
                  <a:gd name="connsiteX1" fmla="*/ 819150 w 2647950"/>
                  <a:gd name="connsiteY1" fmla="*/ 1619250 h 1858962"/>
                  <a:gd name="connsiteX2" fmla="*/ 1704975 w 2647950"/>
                  <a:gd name="connsiteY2" fmla="*/ 1800225 h 1858962"/>
                  <a:gd name="connsiteX3" fmla="*/ 2305050 w 2647950"/>
                  <a:gd name="connsiteY3" fmla="*/ 1266825 h 1858962"/>
                  <a:gd name="connsiteX4" fmla="*/ 2647950 w 2647950"/>
                  <a:gd name="connsiteY4" fmla="*/ 0 h 1858962"/>
                  <a:gd name="connsiteX5" fmla="*/ 2647950 w 2647950"/>
                  <a:gd name="connsiteY5" fmla="*/ 0 h 1858962"/>
                  <a:gd name="connsiteX6" fmla="*/ 2647950 w 2647950"/>
                  <a:gd name="connsiteY6" fmla="*/ 0 h 1858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47950" h="1858962">
                    <a:moveTo>
                      <a:pt x="0" y="923925"/>
                    </a:moveTo>
                    <a:cubicBezTo>
                      <a:pt x="267494" y="1198562"/>
                      <a:pt x="534988" y="1473200"/>
                      <a:pt x="819150" y="1619250"/>
                    </a:cubicBezTo>
                    <a:cubicBezTo>
                      <a:pt x="1103313" y="1765300"/>
                      <a:pt x="1457325" y="1858962"/>
                      <a:pt x="1704975" y="1800225"/>
                    </a:cubicBezTo>
                    <a:cubicBezTo>
                      <a:pt x="1952625" y="1741488"/>
                      <a:pt x="2147888" y="1566863"/>
                      <a:pt x="2305050" y="1266825"/>
                    </a:cubicBezTo>
                    <a:cubicBezTo>
                      <a:pt x="2462213" y="966788"/>
                      <a:pt x="2647950" y="0"/>
                      <a:pt x="2647950" y="0"/>
                    </a:cubicBezTo>
                    <a:lnTo>
                      <a:pt x="2647950" y="0"/>
                    </a:lnTo>
                    <a:lnTo>
                      <a:pt x="2647950" y="0"/>
                    </a:lnTo>
                  </a:path>
                </a:pathLst>
              </a:cu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257925" y="5400674"/>
                <a:ext cx="1438275" cy="3619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MFR</a:t>
                </a:r>
                <a:endParaRPr lang="en-US" dirty="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8343899" y="5153026"/>
                <a:ext cx="590553" cy="590549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6200000" flipH="1">
                <a:off x="8482013" y="4929187"/>
                <a:ext cx="438151" cy="42862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6200000" flipH="1">
                <a:off x="7720012" y="5443537"/>
                <a:ext cx="333376" cy="304799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16200000" flipH="1">
                <a:off x="7891463" y="5414962"/>
                <a:ext cx="400051" cy="39052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010526" y="5353049"/>
                <a:ext cx="390524" cy="38100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16200000" flipH="1">
                <a:off x="8124825" y="5314950"/>
                <a:ext cx="466726" cy="44767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6200000" flipH="1">
                <a:off x="8248650" y="5257799"/>
                <a:ext cx="514351" cy="495299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16200000" flipH="1">
                <a:off x="8434388" y="5091112"/>
                <a:ext cx="476251" cy="46672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16200000" flipH="1">
                <a:off x="8786812" y="4176712"/>
                <a:ext cx="142876" cy="95249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16200000" flipH="1">
                <a:off x="8724900" y="4295774"/>
                <a:ext cx="190501" cy="171449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16200000" flipH="1">
                <a:off x="8696325" y="4467225"/>
                <a:ext cx="219076" cy="21907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667751" y="4648199"/>
                <a:ext cx="228599" cy="2095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591551" y="4800599"/>
                <a:ext cx="314324" cy="30480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820151" y="3952874"/>
                <a:ext cx="114299" cy="1047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 flipH="1">
                <a:off x="7672388" y="5576887"/>
                <a:ext cx="209551" cy="18097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8229600" y="5314951"/>
                <a:ext cx="619125" cy="26669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PFR</a:t>
                </a:r>
                <a:endParaRPr lang="en-US" dirty="0"/>
              </a:p>
            </p:txBody>
          </p:sp>
          <p:pic>
            <p:nvPicPr>
              <p:cNvPr id="26628" name="Picture 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634038" y="3957638"/>
                <a:ext cx="409575" cy="657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7467600" y="5857875"/>
                <a:ext cx="607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err="1"/>
                  <a:t>X</a:t>
                </a:r>
                <a:r>
                  <a:rPr lang="en-IN" baseline="-25000" dirty="0" err="1"/>
                  <a:t>Aopt</a:t>
                </a:r>
                <a:endParaRPr lang="en-US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715375" y="5895975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err="1"/>
                  <a:t>X</a:t>
                </a:r>
                <a:r>
                  <a:rPr lang="en-IN" baseline="-25000" dirty="0" err="1"/>
                  <a:t>Af</a:t>
                </a:r>
                <a:endParaRPr lang="en-US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972175" y="5838825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X</a:t>
                </a:r>
                <a:r>
                  <a:rPr lang="en-IN" baseline="-25000" dirty="0"/>
                  <a:t>A0</a:t>
                </a:r>
                <a:r>
                  <a:rPr lang="en-IN" dirty="0"/>
                  <a:t>=0</a:t>
                </a:r>
                <a:endParaRPr lang="en-US" baseline="-25000" dirty="0"/>
              </a:p>
            </p:txBody>
          </p:sp>
        </p:grpSp>
        <p:pic>
          <p:nvPicPr>
            <p:cNvPr id="26633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90850" y="4914900"/>
              <a:ext cx="40005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55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38588" y="3965575"/>
              <a:ext cx="344487" cy="68263"/>
            </p14:xfrm>
          </p:contentPart>
        </mc:Choice>
        <mc:Fallback xmlns="">
          <p:pic>
            <p:nvPicPr>
              <p:cNvPr id="2355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29239" y="3956184"/>
                <a:ext cx="363186" cy="87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55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9638" y="2338388"/>
              <a:ext cx="3787775" cy="1643062"/>
            </p14:xfrm>
          </p:contentPart>
        </mc:Choice>
        <mc:Fallback xmlns="">
          <p:pic>
            <p:nvPicPr>
              <p:cNvPr id="2355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70279" y="2329009"/>
                <a:ext cx="3806493" cy="1661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55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57738" y="4987925"/>
              <a:ext cx="376237" cy="354013"/>
            </p14:xfrm>
          </p:contentPart>
        </mc:Choice>
        <mc:Fallback xmlns="">
          <p:pic>
            <p:nvPicPr>
              <p:cNvPr id="2355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48359" y="4978561"/>
                <a:ext cx="394995" cy="372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55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78163" y="3949700"/>
              <a:ext cx="817562" cy="790575"/>
            </p14:xfrm>
          </p:contentPart>
        </mc:Choice>
        <mc:Fallback xmlns="">
          <p:pic>
            <p:nvPicPr>
              <p:cNvPr id="2355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68807" y="3940344"/>
                <a:ext cx="836274" cy="809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55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41863" y="3101975"/>
              <a:ext cx="2528887" cy="768350"/>
            </p14:xfrm>
          </p:contentPart>
        </mc:Choice>
        <mc:Fallback xmlns="">
          <p:pic>
            <p:nvPicPr>
              <p:cNvPr id="2355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32507" y="3092622"/>
                <a:ext cx="2547598" cy="787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55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2500" y="4133850"/>
              <a:ext cx="635000" cy="901700"/>
            </p14:xfrm>
          </p:contentPart>
        </mc:Choice>
        <mc:Fallback xmlns="">
          <p:pic>
            <p:nvPicPr>
              <p:cNvPr id="2355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3230" y="4124495"/>
                <a:ext cx="653540" cy="920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56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70038" y="5984875"/>
              <a:ext cx="119062" cy="134938"/>
            </p14:xfrm>
          </p:contentPart>
        </mc:Choice>
        <mc:Fallback xmlns="">
          <p:pic>
            <p:nvPicPr>
              <p:cNvPr id="2356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60600" y="5975544"/>
                <a:ext cx="137938" cy="1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56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41463" y="6534150"/>
              <a:ext cx="274637" cy="157163"/>
            </p14:xfrm>
          </p:contentPart>
        </mc:Choice>
        <mc:Fallback xmlns="">
          <p:pic>
            <p:nvPicPr>
              <p:cNvPr id="2356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32129" y="6524778"/>
                <a:ext cx="293305" cy="175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56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8625" y="4000500"/>
              <a:ext cx="2576513" cy="2519363"/>
            </p14:xfrm>
          </p:contentPart>
        </mc:Choice>
        <mc:Fallback xmlns="">
          <p:pic>
            <p:nvPicPr>
              <p:cNvPr id="2356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89264" y="3991148"/>
                <a:ext cx="2595236" cy="2538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56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17738" y="6032500"/>
              <a:ext cx="277812" cy="227013"/>
            </p14:xfrm>
          </p:contentPart>
        </mc:Choice>
        <mc:Fallback xmlns="">
          <p:pic>
            <p:nvPicPr>
              <p:cNvPr id="2356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08370" y="6023131"/>
                <a:ext cx="296549" cy="2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56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73400" y="5962650"/>
              <a:ext cx="119063" cy="200025"/>
            </p14:xfrm>
          </p:contentPart>
        </mc:Choice>
        <mc:Fallback xmlns="">
          <p:pic>
            <p:nvPicPr>
              <p:cNvPr id="2356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64076" y="5953263"/>
                <a:ext cx="137711" cy="2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56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46788" y="4524375"/>
              <a:ext cx="785812" cy="900113"/>
            </p14:xfrm>
          </p:contentPart>
        </mc:Choice>
        <mc:Fallback xmlns="">
          <p:pic>
            <p:nvPicPr>
              <p:cNvPr id="2356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37480" y="4515047"/>
                <a:ext cx="804428" cy="918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56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39125" y="4065588"/>
              <a:ext cx="655638" cy="688975"/>
            </p14:xfrm>
          </p:contentPart>
        </mc:Choice>
        <mc:Fallback xmlns="">
          <p:pic>
            <p:nvPicPr>
              <p:cNvPr id="2356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29815" y="4056248"/>
                <a:ext cx="674258" cy="707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56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84513" y="5691188"/>
              <a:ext cx="52387" cy="34925"/>
            </p14:xfrm>
          </p:contentPart>
        </mc:Choice>
        <mc:Fallback xmlns="">
          <p:pic>
            <p:nvPicPr>
              <p:cNvPr id="2356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75184" y="5681729"/>
                <a:ext cx="71045" cy="53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56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8625" y="4984750"/>
              <a:ext cx="1954213" cy="1603375"/>
            </p14:xfrm>
          </p:contentPart>
        </mc:Choice>
        <mc:Fallback xmlns="">
          <p:pic>
            <p:nvPicPr>
              <p:cNvPr id="2356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689263" y="4975386"/>
                <a:ext cx="1972938" cy="1622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56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98938" y="4713288"/>
              <a:ext cx="877887" cy="520700"/>
            </p14:xfrm>
          </p:contentPart>
        </mc:Choice>
        <mc:Fallback xmlns="">
          <p:pic>
            <p:nvPicPr>
              <p:cNvPr id="2356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89580" y="4703958"/>
                <a:ext cx="896604" cy="539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57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44975" y="5951538"/>
              <a:ext cx="138113" cy="144462"/>
            </p14:xfrm>
          </p:contentPart>
        </mc:Choice>
        <mc:Fallback xmlns="">
          <p:pic>
            <p:nvPicPr>
              <p:cNvPr id="2357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35696" y="5942124"/>
                <a:ext cx="156671" cy="163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357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32075" y="5902325"/>
              <a:ext cx="15875" cy="1588"/>
            </p14:xfrm>
          </p:contentPart>
        </mc:Choice>
        <mc:Fallback xmlns="">
          <p:pic>
            <p:nvPicPr>
              <p:cNvPr id="2357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622903" y="5895444"/>
                <a:ext cx="34219" cy="15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357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8325" y="5548313"/>
              <a:ext cx="1766888" cy="550862"/>
            </p14:xfrm>
          </p:contentPart>
        </mc:Choice>
        <mc:Fallback xmlns="">
          <p:pic>
            <p:nvPicPr>
              <p:cNvPr id="2357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58963" y="5538964"/>
                <a:ext cx="1785612" cy="5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57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8313" y="5683250"/>
              <a:ext cx="650875" cy="269875"/>
            </p14:xfrm>
          </p:contentPart>
        </mc:Choice>
        <mc:Fallback xmlns="">
          <p:pic>
            <p:nvPicPr>
              <p:cNvPr id="2357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28953" y="5673894"/>
                <a:ext cx="669595" cy="288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357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54375" y="6216650"/>
              <a:ext cx="6215063" cy="585788"/>
            </p14:xfrm>
          </p:contentPart>
        </mc:Choice>
        <mc:Fallback xmlns="">
          <p:pic>
            <p:nvPicPr>
              <p:cNvPr id="2357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45017" y="6207306"/>
                <a:ext cx="6233780" cy="604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357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09825" y="6508750"/>
              <a:ext cx="1163638" cy="349250"/>
            </p14:xfrm>
          </p:contentPart>
        </mc:Choice>
        <mc:Fallback xmlns="">
          <p:pic>
            <p:nvPicPr>
              <p:cNvPr id="2357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00467" y="6499408"/>
                <a:ext cx="1182354" cy="367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357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67175" y="6153150"/>
              <a:ext cx="669925" cy="482600"/>
            </p14:xfrm>
          </p:contentPart>
        </mc:Choice>
        <mc:Fallback xmlns="">
          <p:pic>
            <p:nvPicPr>
              <p:cNvPr id="2357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57856" y="6143821"/>
                <a:ext cx="688564" cy="501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357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72338" y="5027613"/>
              <a:ext cx="4043362" cy="1250950"/>
            </p14:xfrm>
          </p:contentPart>
        </mc:Choice>
        <mc:Fallback xmlns="">
          <p:pic>
            <p:nvPicPr>
              <p:cNvPr id="2357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262986" y="5018251"/>
                <a:ext cx="4062066" cy="1269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357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74013" y="5849938"/>
              <a:ext cx="1658937" cy="935037"/>
            </p14:xfrm>
          </p:contentPart>
        </mc:Choice>
        <mc:Fallback xmlns="">
          <p:pic>
            <p:nvPicPr>
              <p:cNvPr id="2357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964667" y="5840609"/>
                <a:ext cx="1677629" cy="953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357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4838" y="5334000"/>
              <a:ext cx="3175" cy="36513"/>
            </p14:xfrm>
          </p:contentPart>
        </mc:Choice>
        <mc:Fallback xmlns="">
          <p:pic>
            <p:nvPicPr>
              <p:cNvPr id="2357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135666" y="5324693"/>
                <a:ext cx="21519" cy="55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358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85325" y="1917700"/>
              <a:ext cx="2320925" cy="2247900"/>
            </p14:xfrm>
          </p:contentPart>
        </mc:Choice>
        <mc:Fallback xmlns="">
          <p:pic>
            <p:nvPicPr>
              <p:cNvPr id="2358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575965" y="1908340"/>
                <a:ext cx="2339645" cy="2266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358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98050" y="2732088"/>
              <a:ext cx="949325" cy="719137"/>
            </p14:xfrm>
          </p:contentPart>
        </mc:Choice>
        <mc:Fallback xmlns="">
          <p:pic>
            <p:nvPicPr>
              <p:cNvPr id="2358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788708" y="2722688"/>
                <a:ext cx="968010" cy="737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3582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310938" y="3265488"/>
              <a:ext cx="563562" cy="28575"/>
            </p14:xfrm>
          </p:contentPart>
        </mc:Choice>
        <mc:Fallback xmlns="">
          <p:pic>
            <p:nvPicPr>
              <p:cNvPr id="23582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301581" y="3256537"/>
                <a:ext cx="582275" cy="46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3583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456388" y="16792575"/>
              <a:ext cx="0" cy="0"/>
            </p14:xfrm>
          </p:contentPart>
        </mc:Choice>
        <mc:Fallback xmlns="">
          <p:pic>
            <p:nvPicPr>
              <p:cNvPr id="23583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7456388" y="167925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3584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66238" y="2001838"/>
              <a:ext cx="2133600" cy="1785937"/>
            </p14:xfrm>
          </p:contentPart>
        </mc:Choice>
        <mc:Fallback xmlns="">
          <p:pic>
            <p:nvPicPr>
              <p:cNvPr id="23584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256879" y="1992480"/>
                <a:ext cx="2152319" cy="180465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3" y="1778000"/>
            <a:ext cx="11353801" cy="5080000"/>
          </a:xfrm>
        </p:spPr>
        <p:txBody>
          <a:bodyPr>
            <a:normAutofit/>
          </a:bodyPr>
          <a:lstStyle/>
          <a:p>
            <a:r>
              <a:rPr lang="en-US" sz="2000" dirty="0"/>
              <a:t>When a material reacts away (A</a:t>
            </a:r>
            <a:r>
              <a:rPr lang="en-US" sz="2000" dirty="0">
                <a:sym typeface="Wingdings" pitchFamily="2" charset="2"/>
              </a:rPr>
              <a:t>R)</a:t>
            </a:r>
            <a:r>
              <a:rPr lang="en-US" sz="2000" dirty="0"/>
              <a:t> by any nth order rate (n &gt; 0) in a batch reactor, its rate of disappearance is rapid at the start when the concentration of reactant is high. This rate then slows progressively as reactant is consumed.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Reactions with such rate-concentration curves lead to interesting optimization problems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Autocatalytic reaction and reactor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6463" y="2709864"/>
            <a:ext cx="3243262" cy="305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6863" y="3248025"/>
            <a:ext cx="41433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49073" y="3079274"/>
            <a:ext cx="2842927" cy="262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827663" y="1110734"/>
            <a:ext cx="3799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nth  order reaction (n&gt;0</a:t>
            </a:r>
            <a:r>
              <a:rPr lang="en-US" sz="2000" b="1" dirty="0">
                <a:solidFill>
                  <a:srgbClr val="FF0000"/>
                </a:solidFill>
              </a:rPr>
              <a:t>)        </a:t>
            </a:r>
            <a:r>
              <a:rPr lang="en-US" sz="2000" dirty="0"/>
              <a:t>A</a:t>
            </a:r>
            <a:r>
              <a:rPr lang="en-US" sz="2000" dirty="0">
                <a:sym typeface="Wingdings" pitchFamily="2" charset="2"/>
              </a:rPr>
              <a:t>R</a:t>
            </a:r>
            <a:endParaRPr lang="en-US" sz="20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35388" y="926661"/>
            <a:ext cx="2433638" cy="7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826089" y="3034784"/>
            <a:ext cx="2524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Autocatalytic reaction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375" y="3895636"/>
            <a:ext cx="53625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In an autocatalytic reaction, however, the rate at the start is low because little product is present; it increases to a maximum as product is formed and then drops again to a low value as reactant is consumed. Figure 6.18 shows a typical situation.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36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23425" y="304800"/>
              <a:ext cx="1231900" cy="1098550"/>
            </p14:xfrm>
          </p:contentPart>
        </mc:Choice>
        <mc:Fallback xmlns="">
          <p:pic>
            <p:nvPicPr>
              <p:cNvPr id="1536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14090" y="295441"/>
                <a:ext cx="1250571" cy="1117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6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4038" y="955675"/>
              <a:ext cx="8850312" cy="792163"/>
            </p14:xfrm>
          </p:contentPart>
        </mc:Choice>
        <mc:Fallback xmlns="">
          <p:pic>
            <p:nvPicPr>
              <p:cNvPr id="1536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4677" y="946334"/>
                <a:ext cx="8869034" cy="810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36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5388" y="776288"/>
              <a:ext cx="5875337" cy="1131887"/>
            </p14:xfrm>
          </p:contentPart>
        </mc:Choice>
        <mc:Fallback xmlns="">
          <p:pic>
            <p:nvPicPr>
              <p:cNvPr id="1536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96027" y="766934"/>
                <a:ext cx="5894060" cy="1150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36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913" y="928688"/>
              <a:ext cx="7172325" cy="5056187"/>
            </p14:xfrm>
          </p:contentPart>
        </mc:Choice>
        <mc:Fallback xmlns="">
          <p:pic>
            <p:nvPicPr>
              <p:cNvPr id="1536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553" y="919328"/>
                <a:ext cx="7191045" cy="5074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36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50150" y="4079875"/>
              <a:ext cx="176213" cy="1924050"/>
            </p14:xfrm>
          </p:contentPart>
        </mc:Choice>
        <mc:Fallback xmlns="">
          <p:pic>
            <p:nvPicPr>
              <p:cNvPr id="1536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40723" y="4070512"/>
                <a:ext cx="195067" cy="1942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36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66338" y="3951288"/>
              <a:ext cx="361950" cy="447675"/>
            </p14:xfrm>
          </p:contentPart>
        </mc:Choice>
        <mc:Fallback xmlns="">
          <p:pic>
            <p:nvPicPr>
              <p:cNvPr id="1536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56965" y="3941954"/>
                <a:ext cx="380696" cy="466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36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604625" y="4038600"/>
              <a:ext cx="180975" cy="282575"/>
            </p14:xfrm>
          </p:contentPart>
        </mc:Choice>
        <mc:Fallback xmlns="">
          <p:pic>
            <p:nvPicPr>
              <p:cNvPr id="1536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595214" y="4029253"/>
                <a:ext cx="199796" cy="301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36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73813" y="1568450"/>
              <a:ext cx="709612" cy="53975"/>
            </p14:xfrm>
          </p:contentPart>
        </mc:Choice>
        <mc:Fallback xmlns="">
          <p:pic>
            <p:nvPicPr>
              <p:cNvPr id="1536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64424" y="1559094"/>
                <a:ext cx="728391" cy="72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37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72588" y="3957638"/>
              <a:ext cx="890587" cy="649287"/>
            </p14:xfrm>
          </p:contentPart>
        </mc:Choice>
        <mc:Fallback xmlns="">
          <p:pic>
            <p:nvPicPr>
              <p:cNvPr id="1537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63247" y="3948212"/>
                <a:ext cx="909268" cy="668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37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88625" y="5387975"/>
              <a:ext cx="576263" cy="409575"/>
            </p14:xfrm>
          </p:contentPart>
        </mc:Choice>
        <mc:Fallback xmlns="">
          <p:pic>
            <p:nvPicPr>
              <p:cNvPr id="1537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79313" y="5378691"/>
                <a:ext cx="594887" cy="428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37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18225" y="4425950"/>
              <a:ext cx="371475" cy="85725"/>
            </p14:xfrm>
          </p:contentPart>
        </mc:Choice>
        <mc:Fallback xmlns="">
          <p:pic>
            <p:nvPicPr>
              <p:cNvPr id="1537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08875" y="4416506"/>
                <a:ext cx="390175" cy="104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37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0525" y="3684588"/>
              <a:ext cx="1208088" cy="357187"/>
            </p14:xfrm>
          </p:contentPart>
        </mc:Choice>
        <mc:Fallback xmlns="">
          <p:pic>
            <p:nvPicPr>
              <p:cNvPr id="1537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51138" y="3675347"/>
                <a:ext cx="1226863" cy="375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37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85075" y="5824538"/>
              <a:ext cx="155575" cy="92075"/>
            </p14:xfrm>
          </p:contentPart>
        </mc:Choice>
        <mc:Fallback xmlns="">
          <p:pic>
            <p:nvPicPr>
              <p:cNvPr id="1537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75755" y="5815223"/>
                <a:ext cx="174215" cy="110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37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77250" y="5078413"/>
              <a:ext cx="341313" cy="808037"/>
            </p14:xfrm>
          </p:contentPart>
        </mc:Choice>
        <mc:Fallback xmlns="">
          <p:pic>
            <p:nvPicPr>
              <p:cNvPr id="1537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67928" y="5069051"/>
                <a:ext cx="359956" cy="826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37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858113" y="27517725"/>
              <a:ext cx="0" cy="0"/>
            </p14:xfrm>
          </p:contentPart>
        </mc:Choice>
        <mc:Fallback xmlns="">
          <p:pic>
            <p:nvPicPr>
              <p:cNvPr id="1537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858113" y="275177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37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86638" y="5416550"/>
              <a:ext cx="603250" cy="536575"/>
            </p14:xfrm>
          </p:contentPart>
        </mc:Choice>
        <mc:Fallback xmlns="">
          <p:pic>
            <p:nvPicPr>
              <p:cNvPr id="1537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77291" y="5407199"/>
                <a:ext cx="621944" cy="555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37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70875" y="4860925"/>
              <a:ext cx="33338" cy="25400"/>
            </p14:xfrm>
          </p:contentPart>
        </mc:Choice>
        <mc:Fallback xmlns="">
          <p:pic>
            <p:nvPicPr>
              <p:cNvPr id="1537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61555" y="4851753"/>
                <a:ext cx="51979" cy="43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37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78575" y="5575300"/>
              <a:ext cx="150813" cy="114300"/>
            </p14:xfrm>
          </p:contentPart>
        </mc:Choice>
        <mc:Fallback xmlns="">
          <p:pic>
            <p:nvPicPr>
              <p:cNvPr id="1537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69172" y="5565955"/>
                <a:ext cx="169619" cy="132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38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42150" y="5583238"/>
              <a:ext cx="292100" cy="157162"/>
            </p14:xfrm>
          </p:contentPart>
        </mc:Choice>
        <mc:Fallback xmlns="">
          <p:pic>
            <p:nvPicPr>
              <p:cNvPr id="1538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32786" y="5574581"/>
                <a:ext cx="310829" cy="174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38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28750" y="3775075"/>
              <a:ext cx="309563" cy="234950"/>
            </p14:xfrm>
          </p:contentPart>
        </mc:Choice>
        <mc:Fallback xmlns="">
          <p:pic>
            <p:nvPicPr>
              <p:cNvPr id="1538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19391" y="3765720"/>
                <a:ext cx="328281" cy="253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38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46838" y="4332288"/>
              <a:ext cx="809625" cy="1154112"/>
            </p14:xfrm>
          </p:contentPart>
        </mc:Choice>
        <mc:Fallback xmlns="">
          <p:pic>
            <p:nvPicPr>
              <p:cNvPr id="1538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37470" y="4322920"/>
                <a:ext cx="828361" cy="1172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38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21975" y="5719763"/>
              <a:ext cx="454025" cy="117475"/>
            </p14:xfrm>
          </p:contentPart>
        </mc:Choice>
        <mc:Fallback xmlns="">
          <p:pic>
            <p:nvPicPr>
              <p:cNvPr id="1538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712516" y="5710422"/>
                <a:ext cx="472943" cy="136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38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403013" y="4535488"/>
              <a:ext cx="492125" cy="452437"/>
            </p14:xfrm>
          </p:contentPart>
        </mc:Choice>
        <mc:Fallback xmlns="">
          <p:pic>
            <p:nvPicPr>
              <p:cNvPr id="1538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393632" y="4526130"/>
                <a:ext cx="510886" cy="47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38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57463" y="722313"/>
              <a:ext cx="4432300" cy="85725"/>
            </p14:xfrm>
          </p:contentPart>
        </mc:Choice>
        <mc:Fallback xmlns="">
          <p:pic>
            <p:nvPicPr>
              <p:cNvPr id="1538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48101" y="712987"/>
                <a:ext cx="4451024" cy="10437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7724" y="877491"/>
            <a:ext cx="110966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any particular rate-concentration curve a comparison of areas in Fig. will show which reactor is superior (which requires a smaller volume) for a given job. </a:t>
            </a:r>
          </a:p>
          <a:p>
            <a:pPr marL="342900" indent="-342900">
              <a:buAutoNum type="arabicPeriod"/>
            </a:pPr>
            <a:r>
              <a:rPr lang="en-US" sz="2000" dirty="0"/>
              <a:t>At low conversion the mixed reactor is superior to the plug flow reactor. </a:t>
            </a:r>
          </a:p>
          <a:p>
            <a:pPr marL="342900" indent="-342900">
              <a:buAutoNum type="arabicPeriod"/>
            </a:pPr>
            <a:r>
              <a:rPr lang="en-US" sz="2000" dirty="0"/>
              <a:t>At high enough conversions the plug flow reactor is superior. </a:t>
            </a:r>
          </a:p>
          <a:p>
            <a:pPr marL="342900" indent="-342900"/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Plug Flow Versus Mixed Flow Reactor, No Recycle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2380663"/>
            <a:ext cx="9758363" cy="331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85900" y="603001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autocatalytic reactions mixed flow is more efficient at low conversions, plug flow is more efficient at high conversions.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38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2350" y="5867400"/>
              <a:ext cx="338138" cy="590550"/>
            </p14:xfrm>
          </p:contentPart>
        </mc:Choice>
        <mc:Fallback xmlns="">
          <p:pic>
            <p:nvPicPr>
              <p:cNvPr id="1638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057" y="5858066"/>
                <a:ext cx="356725" cy="609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38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7900" y="3635375"/>
              <a:ext cx="407988" cy="808038"/>
            </p14:xfrm>
          </p:contentPart>
        </mc:Choice>
        <mc:Fallback xmlns="">
          <p:pic>
            <p:nvPicPr>
              <p:cNvPr id="1638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8595" y="3626042"/>
                <a:ext cx="426598" cy="826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38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2350" y="6061075"/>
              <a:ext cx="188913" cy="339725"/>
            </p14:xfrm>
          </p:contentPart>
        </mc:Choice>
        <mc:Fallback xmlns="">
          <p:pic>
            <p:nvPicPr>
              <p:cNvPr id="1638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2959" y="6051728"/>
                <a:ext cx="207696" cy="358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38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0375" y="3795713"/>
              <a:ext cx="6350" cy="25400"/>
            </p14:xfrm>
          </p:contentPart>
        </mc:Choice>
        <mc:Fallback xmlns="">
          <p:pic>
            <p:nvPicPr>
              <p:cNvPr id="1638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20663" y="3786789"/>
                <a:ext cx="25774" cy="43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39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2275" y="4000500"/>
              <a:ext cx="261938" cy="280988"/>
            </p14:xfrm>
          </p:contentPart>
        </mc:Choice>
        <mc:Fallback xmlns="">
          <p:pic>
            <p:nvPicPr>
              <p:cNvPr id="1639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82971" y="3991182"/>
                <a:ext cx="280546" cy="299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39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5600" y="4843463"/>
              <a:ext cx="679450" cy="250825"/>
            </p14:xfrm>
          </p:contentPart>
        </mc:Choice>
        <mc:Fallback xmlns="">
          <p:pic>
            <p:nvPicPr>
              <p:cNvPr id="1639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16228" y="4834317"/>
                <a:ext cx="698193" cy="269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39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9400" y="1543050"/>
              <a:ext cx="11202988" cy="4262438"/>
            </p14:xfrm>
          </p:contentPart>
        </mc:Choice>
        <mc:Fallback xmlns="">
          <p:pic>
            <p:nvPicPr>
              <p:cNvPr id="1639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0042" y="1533690"/>
                <a:ext cx="11221705" cy="4281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39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10625" y="1187450"/>
              <a:ext cx="3381375" cy="3252788"/>
            </p14:xfrm>
          </p:contentPart>
        </mc:Choice>
        <mc:Fallback xmlns="">
          <p:pic>
            <p:nvPicPr>
              <p:cNvPr id="1639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01269" y="1178130"/>
                <a:ext cx="3400086" cy="3271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39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57938" y="2416175"/>
              <a:ext cx="5448300" cy="1022350"/>
            </p14:xfrm>
          </p:contentPart>
        </mc:Choice>
        <mc:Fallback xmlns="">
          <p:pic>
            <p:nvPicPr>
              <p:cNvPr id="1639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48578" y="2406819"/>
                <a:ext cx="5467020" cy="1041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39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84813" y="2482850"/>
              <a:ext cx="1330325" cy="762000"/>
            </p14:xfrm>
          </p:contentPart>
        </mc:Choice>
        <mc:Fallback xmlns="">
          <p:pic>
            <p:nvPicPr>
              <p:cNvPr id="1639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75445" y="2473443"/>
                <a:ext cx="1349062" cy="780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39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96213" y="3478213"/>
              <a:ext cx="323850" cy="17462"/>
            </p14:xfrm>
          </p:contentPart>
        </mc:Choice>
        <mc:Fallback xmlns="">
          <p:pic>
            <p:nvPicPr>
              <p:cNvPr id="1639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86857" y="3468947"/>
                <a:ext cx="342561" cy="35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39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97950" y="2516188"/>
              <a:ext cx="946150" cy="1760537"/>
            </p14:xfrm>
          </p:contentPart>
        </mc:Choice>
        <mc:Fallback xmlns="">
          <p:pic>
            <p:nvPicPr>
              <p:cNvPr id="1639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88586" y="2506829"/>
                <a:ext cx="964879" cy="1779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39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98125" y="2873375"/>
              <a:ext cx="1660525" cy="1146175"/>
            </p14:xfrm>
          </p:contentPart>
        </mc:Choice>
        <mc:Fallback xmlns="">
          <p:pic>
            <p:nvPicPr>
              <p:cNvPr id="1639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88766" y="2864010"/>
                <a:ext cx="1679243" cy="1164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39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691813" y="1323975"/>
              <a:ext cx="973137" cy="1149350"/>
            </p14:xfrm>
          </p:contentPart>
        </mc:Choice>
        <mc:Fallback xmlns="">
          <p:pic>
            <p:nvPicPr>
              <p:cNvPr id="1639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682442" y="1314622"/>
                <a:ext cx="991879" cy="1168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40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07513" y="3994150"/>
              <a:ext cx="557212" cy="1100138"/>
            </p14:xfrm>
          </p:contentPart>
        </mc:Choice>
        <mc:Fallback xmlns="">
          <p:pic>
            <p:nvPicPr>
              <p:cNvPr id="1640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98136" y="3984787"/>
                <a:ext cx="575966" cy="1118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640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10613" y="1649413"/>
              <a:ext cx="2751137" cy="4181475"/>
            </p14:xfrm>
          </p:contentPart>
        </mc:Choice>
        <mc:Fallback xmlns="">
          <p:pic>
            <p:nvPicPr>
              <p:cNvPr id="1640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701254" y="1640054"/>
                <a:ext cx="2769855" cy="4200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640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3938" y="6108700"/>
              <a:ext cx="590550" cy="415925"/>
            </p14:xfrm>
          </p:contentPart>
        </mc:Choice>
        <mc:Fallback xmlns="">
          <p:pic>
            <p:nvPicPr>
              <p:cNvPr id="1640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14632" y="6099378"/>
                <a:ext cx="609161" cy="434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640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8275" y="5343525"/>
              <a:ext cx="690563" cy="581025"/>
            </p14:xfrm>
          </p:contentPart>
        </mc:Choice>
        <mc:Fallback xmlns="">
          <p:pic>
            <p:nvPicPr>
              <p:cNvPr id="1640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8962" y="5334206"/>
                <a:ext cx="709188" cy="599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640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1063" y="4999038"/>
              <a:ext cx="1539875" cy="1211262"/>
            </p14:xfrm>
          </p:contentPart>
        </mc:Choice>
        <mc:Fallback xmlns="">
          <p:pic>
            <p:nvPicPr>
              <p:cNvPr id="1640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1713" y="4989685"/>
                <a:ext cx="1558575" cy="1229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640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02900" y="2519363"/>
              <a:ext cx="398463" cy="204787"/>
            </p14:xfrm>
          </p:contentPart>
        </mc:Choice>
        <mc:Fallback xmlns="">
          <p:pic>
            <p:nvPicPr>
              <p:cNvPr id="1640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493541" y="2510005"/>
                <a:ext cx="417180" cy="223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640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463338" y="3105150"/>
              <a:ext cx="58737" cy="19050"/>
            </p14:xfrm>
          </p:contentPart>
        </mc:Choice>
        <mc:Fallback xmlns="">
          <p:pic>
            <p:nvPicPr>
              <p:cNvPr id="1640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451591" y="3093070"/>
                <a:ext cx="83172" cy="43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640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27950" y="3463925"/>
              <a:ext cx="2224088" cy="1865313"/>
            </p14:xfrm>
          </p:contentPart>
        </mc:Choice>
        <mc:Fallback xmlns="">
          <p:pic>
            <p:nvPicPr>
              <p:cNvPr id="1640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18576" y="3454593"/>
                <a:ext cx="2242835" cy="1883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640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388725" y="2457450"/>
              <a:ext cx="390525" cy="303213"/>
            </p14:xfrm>
          </p:contentPart>
        </mc:Choice>
        <mc:Fallback xmlns="">
          <p:pic>
            <p:nvPicPr>
              <p:cNvPr id="1640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379341" y="2448054"/>
                <a:ext cx="409293" cy="322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640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46300" y="5616575"/>
              <a:ext cx="355600" cy="506413"/>
            </p14:xfrm>
          </p:contentPart>
        </mc:Choice>
        <mc:Fallback xmlns="">
          <p:pic>
            <p:nvPicPr>
              <p:cNvPr id="1640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136961" y="5607210"/>
                <a:ext cx="374278" cy="525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641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6813" y="5267325"/>
              <a:ext cx="73025" cy="57150"/>
            </p14:xfrm>
          </p:contentPart>
        </mc:Choice>
        <mc:Fallback xmlns="">
          <p:pic>
            <p:nvPicPr>
              <p:cNvPr id="1641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427596" y="5257921"/>
                <a:ext cx="91458" cy="75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641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80425" y="2698750"/>
              <a:ext cx="3275013" cy="2374900"/>
            </p14:xfrm>
          </p:contentPart>
        </mc:Choice>
        <mc:Fallback xmlns="">
          <p:pic>
            <p:nvPicPr>
              <p:cNvPr id="1641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71063" y="2689393"/>
                <a:ext cx="3293738" cy="2393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641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31150" y="4332288"/>
              <a:ext cx="87313" cy="468312"/>
            </p14:xfrm>
          </p:contentPart>
        </mc:Choice>
        <mc:Fallback xmlns="">
          <p:pic>
            <p:nvPicPr>
              <p:cNvPr id="1641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921730" y="4322915"/>
                <a:ext cx="106152" cy="487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641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40913" y="3360738"/>
              <a:ext cx="144462" cy="214312"/>
            </p14:xfrm>
          </p:contentPart>
        </mc:Choice>
        <mc:Fallback xmlns="">
          <p:pic>
            <p:nvPicPr>
              <p:cNvPr id="1641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831523" y="3351436"/>
                <a:ext cx="163242" cy="232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641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25025" y="3438525"/>
              <a:ext cx="1870075" cy="2265363"/>
            </p14:xfrm>
          </p:contentPart>
        </mc:Choice>
        <mc:Fallback xmlns="">
          <p:pic>
            <p:nvPicPr>
              <p:cNvPr id="1641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715666" y="3429163"/>
                <a:ext cx="1888794" cy="2284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641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87113" y="3852863"/>
              <a:ext cx="96837" cy="69850"/>
            </p14:xfrm>
          </p:contentPart>
        </mc:Choice>
        <mc:Fallback xmlns="">
          <p:pic>
            <p:nvPicPr>
              <p:cNvPr id="1641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1177753" y="3843404"/>
                <a:ext cx="115556" cy="88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641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77313" y="3636963"/>
              <a:ext cx="214312" cy="104775"/>
            </p14:xfrm>
          </p:contentPart>
        </mc:Choice>
        <mc:Fallback xmlns="">
          <p:pic>
            <p:nvPicPr>
              <p:cNvPr id="1641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967995" y="3627666"/>
                <a:ext cx="232948" cy="123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641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87088" y="3684588"/>
              <a:ext cx="847725" cy="609600"/>
            </p14:xfrm>
          </p:contentPart>
        </mc:Choice>
        <mc:Fallback xmlns="">
          <p:pic>
            <p:nvPicPr>
              <p:cNvPr id="1641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977737" y="3675221"/>
                <a:ext cx="866427" cy="628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641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05750" y="4799013"/>
              <a:ext cx="2813050" cy="701675"/>
            </p14:xfrm>
          </p:contentPart>
        </mc:Choice>
        <mc:Fallback xmlns="">
          <p:pic>
            <p:nvPicPr>
              <p:cNvPr id="1641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896390" y="4789657"/>
                <a:ext cx="2831770" cy="720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641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74025" y="4592638"/>
              <a:ext cx="376238" cy="508000"/>
            </p14:xfrm>
          </p:contentPart>
        </mc:Choice>
        <mc:Fallback xmlns="">
          <p:pic>
            <p:nvPicPr>
              <p:cNvPr id="1641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064673" y="4583277"/>
                <a:ext cx="394942" cy="526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42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42363" y="5005388"/>
              <a:ext cx="107950" cy="174625"/>
            </p14:xfrm>
          </p:contentPart>
        </mc:Choice>
        <mc:Fallback xmlns="">
          <p:pic>
            <p:nvPicPr>
              <p:cNvPr id="1642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732480" y="4996046"/>
                <a:ext cx="127715" cy="193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642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88450" y="5013325"/>
              <a:ext cx="136525" cy="115888"/>
            </p14:xfrm>
          </p:contentPart>
        </mc:Choice>
        <mc:Fallback xmlns="">
          <p:pic>
            <p:nvPicPr>
              <p:cNvPr id="1642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179034" y="5003968"/>
                <a:ext cx="155356" cy="134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6422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98125" y="5221288"/>
              <a:ext cx="1087438" cy="606425"/>
            </p14:xfrm>
          </p:contentPart>
        </mc:Choice>
        <mc:Fallback xmlns="">
          <p:pic>
            <p:nvPicPr>
              <p:cNvPr id="16422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388821" y="5211969"/>
                <a:ext cx="1106045" cy="625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6423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58388" y="4781550"/>
              <a:ext cx="995362" cy="444500"/>
            </p14:xfrm>
          </p:contentPart>
        </mc:Choice>
        <mc:Fallback xmlns="">
          <p:pic>
            <p:nvPicPr>
              <p:cNvPr id="16423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949042" y="4772252"/>
                <a:ext cx="1014054" cy="463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6424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14638" y="5519738"/>
              <a:ext cx="666750" cy="304800"/>
            </p14:xfrm>
          </p:contentPart>
        </mc:Choice>
        <mc:Fallback xmlns="">
          <p:pic>
            <p:nvPicPr>
              <p:cNvPr id="16424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805283" y="5510337"/>
                <a:ext cx="685461" cy="323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6425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7975" y="2122488"/>
              <a:ext cx="1939925" cy="919162"/>
            </p14:xfrm>
          </p:contentPart>
        </mc:Choice>
        <mc:Fallback xmlns="">
          <p:pic>
            <p:nvPicPr>
              <p:cNvPr id="16425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98626" y="2113120"/>
                <a:ext cx="1958623" cy="937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6426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46850" y="5497513"/>
              <a:ext cx="1149350" cy="508000"/>
            </p14:xfrm>
          </p:contentPart>
        </mc:Choice>
        <mc:Fallback xmlns="">
          <p:pic>
            <p:nvPicPr>
              <p:cNvPr id="16426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537491" y="5488152"/>
                <a:ext cx="1168068" cy="526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6427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80413" y="2232025"/>
              <a:ext cx="1173162" cy="174625"/>
            </p14:xfrm>
          </p:contentPart>
        </mc:Choice>
        <mc:Fallback xmlns="">
          <p:pic>
            <p:nvPicPr>
              <p:cNvPr id="16427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371051" y="2223070"/>
                <a:ext cx="1191887" cy="192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6428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354425" y="31053088"/>
              <a:ext cx="0" cy="0"/>
            </p14:xfrm>
          </p:contentPart>
        </mc:Choice>
        <mc:Fallback xmlns="">
          <p:pic>
            <p:nvPicPr>
              <p:cNvPr id="16428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6354425" y="310530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6429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56313" y="5673725"/>
              <a:ext cx="71437" cy="157163"/>
            </p14:xfrm>
          </p:contentPart>
        </mc:Choice>
        <mc:Fallback xmlns="">
          <p:pic>
            <p:nvPicPr>
              <p:cNvPr id="16429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046980" y="5664331"/>
                <a:ext cx="90104" cy="175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6430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96000" y="5764213"/>
              <a:ext cx="152400" cy="42862"/>
            </p14:xfrm>
          </p:contentPart>
        </mc:Choice>
        <mc:Fallback xmlns="">
          <p:pic>
            <p:nvPicPr>
              <p:cNvPr id="16430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86588" y="5754848"/>
                <a:ext cx="171224" cy="61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6431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46825" y="5688013"/>
              <a:ext cx="296863" cy="169862"/>
            </p14:xfrm>
          </p:contentPart>
        </mc:Choice>
        <mc:Fallback xmlns="">
          <p:pic>
            <p:nvPicPr>
              <p:cNvPr id="16431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337458" y="5678596"/>
                <a:ext cx="315597" cy="188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6432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70613" y="5276850"/>
              <a:ext cx="623887" cy="331788"/>
            </p14:xfrm>
          </p:contentPart>
        </mc:Choice>
        <mc:Fallback xmlns="">
          <p:pic>
            <p:nvPicPr>
              <p:cNvPr id="16432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161291" y="5267604"/>
                <a:ext cx="642532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6433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48325" y="2284413"/>
              <a:ext cx="647700" cy="382587"/>
            </p14:xfrm>
          </p:contentPart>
        </mc:Choice>
        <mc:Fallback xmlns="">
          <p:pic>
            <p:nvPicPr>
              <p:cNvPr id="16433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638938" y="2275055"/>
                <a:ext cx="666474" cy="401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6434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97613" y="5481638"/>
              <a:ext cx="374650" cy="125412"/>
            </p14:xfrm>
          </p:contentPart>
        </mc:Choice>
        <mc:Fallback xmlns="">
          <p:pic>
            <p:nvPicPr>
              <p:cNvPr id="16434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288211" y="5473341"/>
                <a:ext cx="393455" cy="142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6435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02388" y="5497513"/>
              <a:ext cx="184150" cy="120650"/>
            </p14:xfrm>
          </p:contentPart>
        </mc:Choice>
        <mc:Fallback xmlns="">
          <p:pic>
            <p:nvPicPr>
              <p:cNvPr id="16435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393073" y="5488093"/>
                <a:ext cx="202780" cy="139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6436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34138" y="5240338"/>
              <a:ext cx="25400" cy="9525"/>
            </p14:xfrm>
          </p:contentPart>
        </mc:Choice>
        <mc:Fallback xmlns="">
          <p:pic>
            <p:nvPicPr>
              <p:cNvPr id="16436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424837" y="5230432"/>
                <a:ext cx="44003" cy="29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6437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26013" y="3203575"/>
              <a:ext cx="503237" cy="947738"/>
            </p14:xfrm>
          </p:contentPart>
        </mc:Choice>
        <mc:Fallback xmlns="">
          <p:pic>
            <p:nvPicPr>
              <p:cNvPr id="16437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916634" y="3194184"/>
                <a:ext cx="521996" cy="966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6438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95913" y="3186113"/>
              <a:ext cx="66675" cy="1863725"/>
            </p14:xfrm>
          </p:contentPart>
        </mc:Choice>
        <mc:Fallback xmlns="">
          <p:pic>
            <p:nvPicPr>
              <p:cNvPr id="16438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386789" y="3176746"/>
                <a:ext cx="84923" cy="1882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6439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70525" y="3294063"/>
              <a:ext cx="1588" cy="6350"/>
            </p14:xfrm>
          </p:contentPart>
        </mc:Choice>
        <mc:Fallback xmlns="">
          <p:pic>
            <p:nvPicPr>
              <p:cNvPr id="16439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429237" y="3284891"/>
                <a:ext cx="84164" cy="2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6440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8713" y="4146550"/>
              <a:ext cx="4762" cy="30163"/>
            </p14:xfrm>
          </p:contentPart>
        </mc:Choice>
        <mc:Fallback xmlns="">
          <p:pic>
            <p:nvPicPr>
              <p:cNvPr id="16440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930975" y="4136747"/>
                <a:ext cx="20239" cy="49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6441" name="Ink 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29188" y="4168775"/>
              <a:ext cx="7937" cy="73025"/>
            </p14:xfrm>
          </p:contentPart>
        </mc:Choice>
        <mc:Fallback xmlns="">
          <p:pic>
            <p:nvPicPr>
              <p:cNvPr id="16441" name="Ink 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920934" y="4159468"/>
                <a:ext cx="24446" cy="91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6442" name="Ink 5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00600" y="3057525"/>
              <a:ext cx="1627188" cy="1838325"/>
            </p14:xfrm>
          </p:contentPart>
        </mc:Choice>
        <mc:Fallback xmlns="">
          <p:pic>
            <p:nvPicPr>
              <p:cNvPr id="16442" name="Ink 5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791240" y="3048170"/>
                <a:ext cx="1645908" cy="1857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6443" name="Ink 5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97600" y="4699000"/>
              <a:ext cx="690563" cy="334963"/>
            </p14:xfrm>
          </p:contentPart>
        </mc:Choice>
        <mc:Fallback xmlns="">
          <p:pic>
            <p:nvPicPr>
              <p:cNvPr id="16443" name="Ink 5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188224" y="4689656"/>
                <a:ext cx="709315" cy="353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6444" name="Ink 6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64238" y="4629150"/>
              <a:ext cx="1074737" cy="53975"/>
            </p14:xfrm>
          </p:contentPart>
        </mc:Choice>
        <mc:Fallback xmlns="">
          <p:pic>
            <p:nvPicPr>
              <p:cNvPr id="16444" name="Ink 6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954896" y="4619794"/>
                <a:ext cx="1093422" cy="72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6445" name="Ink 6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169350" y="24482425"/>
              <a:ext cx="0" cy="0"/>
            </p14:xfrm>
          </p:contentPart>
        </mc:Choice>
        <mc:Fallback xmlns="">
          <p:pic>
            <p:nvPicPr>
              <p:cNvPr id="16445" name="Ink 6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4169350" y="244824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446" name="Ink 6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16663" y="4514850"/>
              <a:ext cx="30162" cy="19050"/>
            </p14:xfrm>
          </p:contentPart>
        </mc:Choice>
        <mc:Fallback xmlns="">
          <p:pic>
            <p:nvPicPr>
              <p:cNvPr id="16446" name="Ink 6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307437" y="4506730"/>
                <a:ext cx="48614" cy="35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447" name="Ink 6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18063" y="4537075"/>
              <a:ext cx="1587500" cy="82550"/>
            </p14:xfrm>
          </p:contentPart>
        </mc:Choice>
        <mc:Fallback xmlns="">
          <p:pic>
            <p:nvPicPr>
              <p:cNvPr id="16447" name="Ink 6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808701" y="4527661"/>
                <a:ext cx="1606223" cy="101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448" name="Ink 6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50063" y="4605338"/>
              <a:ext cx="184150" cy="133350"/>
            </p14:xfrm>
          </p:contentPart>
        </mc:Choice>
        <mc:Fallback xmlns="">
          <p:pic>
            <p:nvPicPr>
              <p:cNvPr id="16448" name="Ink 6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840712" y="4595942"/>
                <a:ext cx="202853" cy="152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449" name="Ink 6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84975" y="4806950"/>
              <a:ext cx="88900" cy="109538"/>
            </p14:xfrm>
          </p:contentPart>
        </mc:Choice>
        <mc:Fallback xmlns="">
          <p:pic>
            <p:nvPicPr>
              <p:cNvPr id="16449" name="Ink 6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775692" y="4797673"/>
                <a:ext cx="107465" cy="128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6450" name="Ink 6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08800" y="4775200"/>
              <a:ext cx="71438" cy="109538"/>
            </p14:xfrm>
          </p:contentPart>
        </mc:Choice>
        <mc:Fallback xmlns="">
          <p:pic>
            <p:nvPicPr>
              <p:cNvPr id="16450" name="Ink 6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99740" y="4766013"/>
                <a:ext cx="89559" cy="127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451" name="Ink 6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520563" y="25958800"/>
              <a:ext cx="0" cy="0"/>
            </p14:xfrm>
          </p:contentPart>
        </mc:Choice>
        <mc:Fallback xmlns="">
          <p:pic>
            <p:nvPicPr>
              <p:cNvPr id="16451" name="Ink 6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7520563" y="259588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52" name="Ink 6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35788" y="4745038"/>
              <a:ext cx="114300" cy="139700"/>
            </p14:xfrm>
          </p:contentPart>
        </mc:Choice>
        <mc:Fallback xmlns="">
          <p:pic>
            <p:nvPicPr>
              <p:cNvPr id="16452" name="Ink 6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926587" y="4735772"/>
                <a:ext cx="132701" cy="158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6453" name="Ink 6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73888" y="4711700"/>
              <a:ext cx="93662" cy="66675"/>
            </p14:xfrm>
          </p:contentPart>
        </mc:Choice>
        <mc:Fallback xmlns="">
          <p:pic>
            <p:nvPicPr>
              <p:cNvPr id="16453" name="Ink 6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964412" y="4702279"/>
                <a:ext cx="112613" cy="85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6454" name="Ink 7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00888" y="4633913"/>
              <a:ext cx="111125" cy="217487"/>
            </p14:xfrm>
          </p:contentPart>
        </mc:Choice>
        <mc:Fallback xmlns="">
          <p:pic>
            <p:nvPicPr>
              <p:cNvPr id="16454" name="Ink 7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091538" y="4624566"/>
                <a:ext cx="129826" cy="236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6455" name="Ink 7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86588" y="4900613"/>
              <a:ext cx="109537" cy="119062"/>
            </p14:xfrm>
          </p:contentPart>
        </mc:Choice>
        <mc:Fallback xmlns="">
          <p:pic>
            <p:nvPicPr>
              <p:cNvPr id="16455" name="Ink 7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977189" y="4891204"/>
                <a:ext cx="128335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6456" name="Ink 7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89775" y="4924425"/>
              <a:ext cx="31750" cy="211138"/>
            </p14:xfrm>
          </p:contentPart>
        </mc:Choice>
        <mc:Fallback xmlns="">
          <p:pic>
            <p:nvPicPr>
              <p:cNvPr id="16456" name="Ink 7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080704" y="4915073"/>
                <a:ext cx="49893" cy="22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6457" name="Ink 7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38988" y="4921250"/>
              <a:ext cx="82550" cy="160338"/>
            </p14:xfrm>
          </p:contentPart>
        </mc:Choice>
        <mc:Fallback xmlns="">
          <p:pic>
            <p:nvPicPr>
              <p:cNvPr id="16457" name="Ink 7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129616" y="4912007"/>
                <a:ext cx="101295" cy="178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6458" name="Ink 7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622288" y="27209750"/>
              <a:ext cx="0" cy="0"/>
            </p14:xfrm>
          </p:contentPart>
        </mc:Choice>
        <mc:Fallback xmlns="">
          <p:pic>
            <p:nvPicPr>
              <p:cNvPr id="16458" name="Ink 7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8622288" y="272097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6459" name="Ink 7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38988" y="4976813"/>
              <a:ext cx="112712" cy="115887"/>
            </p14:xfrm>
          </p:contentPart>
        </mc:Choice>
        <mc:Fallback xmlns="">
          <p:pic>
            <p:nvPicPr>
              <p:cNvPr id="16459" name="Ink 7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29625" y="4967485"/>
                <a:ext cx="131437" cy="134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6460" name="Ink 7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15188" y="5008563"/>
              <a:ext cx="80962" cy="74612"/>
            </p14:xfrm>
          </p:contentPart>
        </mc:Choice>
        <mc:Fallback xmlns="">
          <p:pic>
            <p:nvPicPr>
              <p:cNvPr id="16460" name="Ink 7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205832" y="4999281"/>
                <a:ext cx="99673" cy="93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6461" name="Ink 7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61225" y="4846638"/>
              <a:ext cx="90488" cy="274637"/>
            </p14:xfrm>
          </p:contentPart>
        </mc:Choice>
        <mc:Fallback xmlns="">
          <p:pic>
            <p:nvPicPr>
              <p:cNvPr id="16461" name="Ink 7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251814" y="4837255"/>
                <a:ext cx="109310" cy="293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6462" name="Ink 7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53250" y="5029200"/>
              <a:ext cx="136525" cy="168275"/>
            </p14:xfrm>
          </p:contentPart>
        </mc:Choice>
        <mc:Fallback xmlns="">
          <p:pic>
            <p:nvPicPr>
              <p:cNvPr id="16462" name="Ink 7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943859" y="5019950"/>
                <a:ext cx="155306" cy="186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463" name="Ink 7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18063" y="4759325"/>
              <a:ext cx="14287" cy="85725"/>
            </p14:xfrm>
          </p:contentPart>
        </mc:Choice>
        <mc:Fallback xmlns="">
          <p:pic>
            <p:nvPicPr>
              <p:cNvPr id="16463" name="Ink 7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808776" y="4750038"/>
                <a:ext cx="32860" cy="104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6464" name="Ink 8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80100" y="4730750"/>
              <a:ext cx="44450" cy="39688"/>
            </p14:xfrm>
          </p:contentPart>
        </mc:Choice>
        <mc:Fallback xmlns="">
          <p:pic>
            <p:nvPicPr>
              <p:cNvPr id="16464" name="Ink 8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870704" y="4721537"/>
                <a:ext cx="63242" cy="58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465" name="Ink 8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10138" y="4244975"/>
              <a:ext cx="127000" cy="77788"/>
            </p14:xfrm>
          </p:contentPart>
        </mc:Choice>
        <mc:Fallback xmlns="">
          <p:pic>
            <p:nvPicPr>
              <p:cNvPr id="16465" name="Ink 8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900757" y="4235655"/>
                <a:ext cx="145761" cy="96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466" name="Ink 8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40300" y="4319588"/>
              <a:ext cx="130175" cy="74612"/>
            </p14:xfrm>
          </p:contentPart>
        </mc:Choice>
        <mc:Fallback xmlns="">
          <p:pic>
            <p:nvPicPr>
              <p:cNvPr id="16466" name="Ink 8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930976" y="4310216"/>
                <a:ext cx="148823" cy="93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467" name="Ink 8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68975" y="4621213"/>
              <a:ext cx="98425" cy="65087"/>
            </p14:xfrm>
          </p:contentPart>
        </mc:Choice>
        <mc:Fallback xmlns="">
          <p:pic>
            <p:nvPicPr>
              <p:cNvPr id="16467" name="Ink 8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59703" y="4611759"/>
                <a:ext cx="116969" cy="83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6468" name="Ink 8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02313" y="4687888"/>
              <a:ext cx="95250" cy="73025"/>
            </p14:xfrm>
          </p:contentPart>
        </mc:Choice>
        <mc:Fallback xmlns="">
          <p:pic>
            <p:nvPicPr>
              <p:cNvPr id="16468" name="Ink 8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793038" y="4678535"/>
                <a:ext cx="113801" cy="91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6469" name="Ink 8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72225" y="5502275"/>
              <a:ext cx="439738" cy="133350"/>
            </p14:xfrm>
          </p:contentPart>
        </mc:Choice>
        <mc:Fallback xmlns="">
          <p:pic>
            <p:nvPicPr>
              <p:cNvPr id="16469" name="Ink 8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362892" y="5492854"/>
                <a:ext cx="458404" cy="152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6470" name="Ink 8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84938" y="5497513"/>
              <a:ext cx="396875" cy="152400"/>
            </p14:xfrm>
          </p:contentPart>
        </mc:Choice>
        <mc:Fallback xmlns="">
          <p:pic>
            <p:nvPicPr>
              <p:cNvPr id="16470" name="Ink 8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475574" y="5488168"/>
                <a:ext cx="415602" cy="17109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5" y="911225"/>
            <a:ext cx="10515600" cy="435133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These findings differ from ordinary nth-order reactions (n &gt; 0) where the plug flow reactor is always more efficient than the mixed flow reactor. 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In addition, we should note that a plug flow reactor will not operate at all with a feed of pure reactant. In such a situation the feed must be continually primed with product, an ideal opportunity for using a recycle reactor. 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Using optimization problems we can find the optimum recycle ratio which gives the minimum reactor volume or minimum space time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Cont..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" name="Group 9"/>
          <p:cNvGrpSpPr/>
          <p:nvPr/>
        </p:nvGrpSpPr>
        <p:grpSpPr>
          <a:xfrm>
            <a:off x="1015813" y="4421106"/>
            <a:ext cx="9193905" cy="1863271"/>
            <a:chOff x="1120588" y="1138521"/>
            <a:chExt cx="9193905" cy="1863271"/>
          </a:xfrm>
        </p:grpSpPr>
        <p:sp>
          <p:nvSpPr>
            <p:cNvPr id="6" name="Rectangle 5"/>
            <p:cNvSpPr/>
            <p:nvPr/>
          </p:nvSpPr>
          <p:spPr>
            <a:xfrm>
              <a:off x="3487270" y="1400800"/>
              <a:ext cx="4238002" cy="64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 flipV="1">
              <a:off x="1416423" y="1720840"/>
              <a:ext cx="2070847" cy="93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725272" y="1726976"/>
              <a:ext cx="206393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>
              <a:off x="2393577" y="2994212"/>
              <a:ext cx="6351787" cy="75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745363" y="1720840"/>
              <a:ext cx="0" cy="12809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00610" y="1711875"/>
              <a:ext cx="0" cy="12809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870141" y="1676401"/>
              <a:ext cx="4443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x</a:t>
              </a:r>
              <a:r>
                <a:rPr lang="en-IN" baseline="-25000" dirty="0" err="1"/>
                <a:t>Af</a:t>
              </a:r>
              <a:endParaRPr lang="en-IN" baseline="-25000" dirty="0"/>
            </a:p>
            <a:p>
              <a:r>
                <a:rPr lang="en-IN" dirty="0" err="1"/>
                <a:t>F</a:t>
              </a:r>
              <a:r>
                <a:rPr lang="en-IN" baseline="-25000" dirty="0" err="1"/>
                <a:t>Af</a:t>
              </a:r>
              <a:endParaRPr lang="en-IN" baseline="-25000" dirty="0"/>
            </a:p>
            <a:p>
              <a:r>
                <a:rPr lang="en-IN" dirty="0" err="1"/>
                <a:t>C</a:t>
              </a:r>
              <a:r>
                <a:rPr lang="en-IN" baseline="-25000" dirty="0" err="1"/>
                <a:t>Af</a:t>
              </a:r>
              <a:endParaRPr lang="en-IN" baseline="-25000" dirty="0"/>
            </a:p>
            <a:p>
              <a:r>
                <a:rPr lang="en-IN" i="1" dirty="0" err="1">
                  <a:latin typeface="Century Schoolbook" pitchFamily="18" charset="0"/>
                </a:rPr>
                <a:t>v</a:t>
              </a:r>
              <a:r>
                <a:rPr lang="en-IN" baseline="-25000" dirty="0" err="1"/>
                <a:t>f</a:t>
              </a:r>
              <a:endParaRPr lang="en-US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20588" y="1138521"/>
              <a:ext cx="4764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x</a:t>
              </a:r>
              <a:r>
                <a:rPr lang="en-IN" baseline="-25000" dirty="0"/>
                <a:t>A0</a:t>
              </a:r>
            </a:p>
            <a:p>
              <a:r>
                <a:rPr lang="en-IN" dirty="0"/>
                <a:t>F</a:t>
              </a:r>
              <a:r>
                <a:rPr lang="en-IN" baseline="-25000" dirty="0"/>
                <a:t>A0</a:t>
              </a:r>
            </a:p>
            <a:p>
              <a:r>
                <a:rPr lang="en-IN" dirty="0"/>
                <a:t>C</a:t>
              </a:r>
              <a:r>
                <a:rPr lang="en-IN" baseline="-25000" dirty="0"/>
                <a:t>A0</a:t>
              </a:r>
            </a:p>
            <a:p>
              <a:r>
                <a:rPr lang="en-IN" i="1" dirty="0" err="1">
                  <a:latin typeface="Century Schoolbook" pitchFamily="18" charset="0"/>
                </a:rPr>
                <a:t>v</a:t>
              </a:r>
              <a:r>
                <a:rPr lang="en-IN" baseline="-25000" dirty="0" err="1"/>
                <a:t>o</a:t>
              </a:r>
              <a:endParaRPr lang="en-US" baseline="-250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4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8825" y="1060450"/>
              <a:ext cx="9671050" cy="1366838"/>
            </p14:xfrm>
          </p:contentPart>
        </mc:Choice>
        <mc:Fallback xmlns="">
          <p:pic>
            <p:nvPicPr>
              <p:cNvPr id="174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462" y="1051095"/>
                <a:ext cx="9689776" cy="1385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41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84700" y="2908300"/>
              <a:ext cx="1830388" cy="298450"/>
            </p14:xfrm>
          </p:contentPart>
        </mc:Choice>
        <mc:Fallback xmlns="">
          <p:pic>
            <p:nvPicPr>
              <p:cNvPr id="1741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5339" y="2898940"/>
                <a:ext cx="1849110" cy="317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41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76763" y="2706688"/>
              <a:ext cx="2798762" cy="574675"/>
            </p14:xfrm>
          </p:contentPart>
        </mc:Choice>
        <mc:Fallback xmlns="">
          <p:pic>
            <p:nvPicPr>
              <p:cNvPr id="1741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7409" y="2697326"/>
                <a:ext cx="2817471" cy="593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41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13688" y="2562225"/>
              <a:ext cx="2711450" cy="509588"/>
            </p14:xfrm>
          </p:contentPart>
        </mc:Choice>
        <mc:Fallback xmlns="">
          <p:pic>
            <p:nvPicPr>
              <p:cNvPr id="1741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04306" y="2552914"/>
                <a:ext cx="2730214" cy="528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41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99663" y="3792538"/>
              <a:ext cx="1404937" cy="333375"/>
            </p14:xfrm>
          </p:contentPart>
        </mc:Choice>
        <mc:Fallback xmlns="">
          <p:pic>
            <p:nvPicPr>
              <p:cNvPr id="1741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90299" y="3783167"/>
                <a:ext cx="1423665" cy="352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41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35638" y="2936875"/>
              <a:ext cx="1162050" cy="236538"/>
            </p14:xfrm>
          </p:contentPart>
        </mc:Choice>
        <mc:Fallback xmlns="">
          <p:pic>
            <p:nvPicPr>
              <p:cNvPr id="1741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26235" y="2927514"/>
                <a:ext cx="1180857" cy="255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41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16875" y="3687763"/>
              <a:ext cx="3406775" cy="944562"/>
            </p14:xfrm>
          </p:contentPart>
        </mc:Choice>
        <mc:Fallback xmlns="">
          <p:pic>
            <p:nvPicPr>
              <p:cNvPr id="1741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07519" y="3678400"/>
                <a:ext cx="3425488" cy="963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41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9263" y="4368800"/>
              <a:ext cx="523875" cy="431800"/>
            </p14:xfrm>
          </p:contentPart>
        </mc:Choice>
        <mc:Fallback xmlns="">
          <p:pic>
            <p:nvPicPr>
              <p:cNvPr id="1741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9991" y="4359506"/>
                <a:ext cx="542419" cy="450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41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62263" y="4751388"/>
              <a:ext cx="355600" cy="220662"/>
            </p14:xfrm>
          </p:contentPart>
        </mc:Choice>
        <mc:Fallback xmlns="">
          <p:pic>
            <p:nvPicPr>
              <p:cNvPr id="1741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52933" y="4742029"/>
                <a:ext cx="374259" cy="239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41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746538" y="26579513"/>
              <a:ext cx="0" cy="0"/>
            </p14:xfrm>
          </p:contentPart>
        </mc:Choice>
        <mc:Fallback xmlns="">
          <p:pic>
            <p:nvPicPr>
              <p:cNvPr id="1741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746538" y="2657951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42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74388" y="3684588"/>
              <a:ext cx="406400" cy="250825"/>
            </p14:xfrm>
          </p:contentPart>
        </mc:Choice>
        <mc:Fallback xmlns="">
          <p:pic>
            <p:nvPicPr>
              <p:cNvPr id="1742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65029" y="3675272"/>
                <a:ext cx="425118" cy="26945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475"/>
            <a:ext cx="10515600" cy="4351338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en-US" sz="2000" dirty="0"/>
              <a:t>    The most important examples of autocatalytic reactions are the broad class of fermentation </a:t>
            </a:r>
          </a:p>
          <a:p>
            <a:pPr marL="457200" indent="-457200" algn="just">
              <a:buNone/>
            </a:pPr>
            <a:r>
              <a:rPr lang="en-US" sz="2000" dirty="0"/>
              <a:t>            reactions which result from the reaction of microorganism on an organic feed. 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000" dirty="0"/>
              <a:t>    When they can be treated as single reactions, the methods of this chapter can be applied    </a:t>
            </a:r>
          </a:p>
          <a:p>
            <a:pPr marL="457200" indent="-457200" algn="just">
              <a:buNone/>
            </a:pPr>
            <a:r>
              <a:rPr lang="en-US" sz="2000" dirty="0"/>
              <a:t>            directly.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Occurrence of Autocatalytic Reactions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3375" y="3276600"/>
            <a:ext cx="207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S+ Cell </a:t>
            </a:r>
            <a:r>
              <a:rPr lang="en-IN" dirty="0">
                <a:sym typeface="Wingdings" pitchFamily="2" charset="2"/>
              </a:rPr>
              <a:t> More cell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43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78000" y="715963"/>
              <a:ext cx="7391400" cy="3330575"/>
            </p14:xfrm>
          </p:contentPart>
        </mc:Choice>
        <mc:Fallback xmlns="">
          <p:pic>
            <p:nvPicPr>
              <p:cNvPr id="1843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8623" y="706603"/>
                <a:ext cx="7410154" cy="3349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43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25913" y="3081338"/>
              <a:ext cx="2095500" cy="885825"/>
            </p14:xfrm>
          </p:contentPart>
        </mc:Choice>
        <mc:Fallback xmlns="">
          <p:pic>
            <p:nvPicPr>
              <p:cNvPr id="1843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6556" y="3071968"/>
                <a:ext cx="2114213" cy="904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43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699750" y="3908425"/>
              <a:ext cx="1195388" cy="1493838"/>
            </p14:xfrm>
          </p:contentPart>
        </mc:Choice>
        <mc:Fallback xmlns="">
          <p:pic>
            <p:nvPicPr>
              <p:cNvPr id="1843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90394" y="3899080"/>
                <a:ext cx="1214100" cy="1512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43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69613" y="2921000"/>
              <a:ext cx="949325" cy="512763"/>
            </p14:xfrm>
          </p:contentPart>
        </mc:Choice>
        <mc:Fallback xmlns="">
          <p:pic>
            <p:nvPicPr>
              <p:cNvPr id="1843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60278" y="2911697"/>
                <a:ext cx="967996" cy="531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43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526838" y="1849438"/>
              <a:ext cx="388937" cy="544512"/>
            </p14:xfrm>
          </p:contentPart>
        </mc:Choice>
        <mc:Fallback xmlns="">
          <p:pic>
            <p:nvPicPr>
              <p:cNvPr id="1843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17509" y="1840087"/>
                <a:ext cx="407594" cy="563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43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63113" y="2230438"/>
              <a:ext cx="1709737" cy="763587"/>
            </p14:xfrm>
          </p:contentPart>
        </mc:Choice>
        <mc:Fallback xmlns="">
          <p:pic>
            <p:nvPicPr>
              <p:cNvPr id="1843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53756" y="2221038"/>
                <a:ext cx="1728450" cy="78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44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10725" y="3194050"/>
              <a:ext cx="893763" cy="130175"/>
            </p14:xfrm>
          </p:contentPart>
        </mc:Choice>
        <mc:Fallback xmlns="">
          <p:pic>
            <p:nvPicPr>
              <p:cNvPr id="1844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01362" y="3184675"/>
                <a:ext cx="912488" cy="148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44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62763" y="2636838"/>
              <a:ext cx="4078287" cy="1925637"/>
            </p14:xfrm>
          </p:contentPart>
        </mc:Choice>
        <mc:Fallback xmlns="">
          <p:pic>
            <p:nvPicPr>
              <p:cNvPr id="1844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53410" y="2627497"/>
                <a:ext cx="4096993" cy="1944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44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674088" y="20221575"/>
              <a:ext cx="0" cy="0"/>
            </p14:xfrm>
          </p:contentPart>
        </mc:Choice>
        <mc:Fallback xmlns="">
          <p:pic>
            <p:nvPicPr>
              <p:cNvPr id="1844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674088" y="202215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44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31038" y="5048250"/>
              <a:ext cx="441325" cy="295275"/>
            </p14:xfrm>
          </p:contentPart>
        </mc:Choice>
        <mc:Fallback xmlns="">
          <p:pic>
            <p:nvPicPr>
              <p:cNvPr id="1844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21679" y="5038933"/>
                <a:ext cx="460044" cy="313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44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94663" y="3297238"/>
              <a:ext cx="952500" cy="868362"/>
            </p14:xfrm>
          </p:contentPart>
        </mc:Choice>
        <mc:Fallback xmlns="">
          <p:pic>
            <p:nvPicPr>
              <p:cNvPr id="1844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85318" y="3287854"/>
                <a:ext cx="971191" cy="887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44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23388" y="3654425"/>
              <a:ext cx="1633537" cy="731838"/>
            </p14:xfrm>
          </p:contentPart>
        </mc:Choice>
        <mc:Fallback xmlns="">
          <p:pic>
            <p:nvPicPr>
              <p:cNvPr id="1844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14035" y="3645075"/>
                <a:ext cx="1652243" cy="750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44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83513" y="4684713"/>
              <a:ext cx="1349375" cy="227012"/>
            </p14:xfrm>
          </p:contentPart>
        </mc:Choice>
        <mc:Fallback xmlns="">
          <p:pic>
            <p:nvPicPr>
              <p:cNvPr id="1844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74160" y="4675374"/>
                <a:ext cx="1368081" cy="24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44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94463" y="4403725"/>
              <a:ext cx="2544762" cy="1123950"/>
            </p14:xfrm>
          </p:contentPart>
        </mc:Choice>
        <mc:Fallback xmlns="">
          <p:pic>
            <p:nvPicPr>
              <p:cNvPr id="1844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85098" y="4394377"/>
                <a:ext cx="2563492" cy="1142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44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67675" y="5056188"/>
              <a:ext cx="1452563" cy="487362"/>
            </p14:xfrm>
          </p:contentPart>
        </mc:Choice>
        <mc:Fallback xmlns="">
          <p:pic>
            <p:nvPicPr>
              <p:cNvPr id="1844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58313" y="5046843"/>
                <a:ext cx="1471287" cy="506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44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32238" y="3011488"/>
              <a:ext cx="2381250" cy="1174750"/>
            </p14:xfrm>
          </p:contentPart>
        </mc:Choice>
        <mc:Fallback xmlns="">
          <p:pic>
            <p:nvPicPr>
              <p:cNvPr id="1844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22887" y="3002122"/>
                <a:ext cx="2399952" cy="1193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45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66088" y="1685925"/>
              <a:ext cx="2566987" cy="82550"/>
            </p14:xfrm>
          </p:contentPart>
        </mc:Choice>
        <mc:Fallback xmlns="">
          <p:pic>
            <p:nvPicPr>
              <p:cNvPr id="1845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56729" y="1676386"/>
                <a:ext cx="2585706" cy="101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45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87975" y="831850"/>
              <a:ext cx="4014788" cy="153988"/>
            </p14:xfrm>
          </p:contentPart>
        </mc:Choice>
        <mc:Fallback xmlns="">
          <p:pic>
            <p:nvPicPr>
              <p:cNvPr id="1845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78617" y="822474"/>
                <a:ext cx="4033503" cy="17274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0575" y="1051263"/>
            <a:ext cx="103060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When material is to be processed to some </a:t>
            </a:r>
            <a:r>
              <a:rPr lang="en-US" sz="2000" dirty="0">
                <a:solidFill>
                  <a:srgbClr val="FF0000"/>
                </a:solidFill>
              </a:rPr>
              <a:t>fixed final conversion </a:t>
            </a:r>
            <a:r>
              <a:rPr lang="en-US" sz="2000" dirty="0" err="1">
                <a:solidFill>
                  <a:srgbClr val="FF0000"/>
                </a:solidFill>
              </a:rPr>
              <a:t>X</a:t>
            </a:r>
            <a:r>
              <a:rPr lang="en-US" sz="2000" baseline="-25000" dirty="0" err="1">
                <a:solidFill>
                  <a:srgbClr val="FF0000"/>
                </a:solidFill>
              </a:rPr>
              <a:t>Af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in a recycle reactor, reflection suggests that there must be a particular recycle ratio (R) which is optimum in that it minimizes the reactor volume or space-time.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Optimum Recycle Operations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1092013" y="2664760"/>
            <a:ext cx="9193905" cy="2472755"/>
            <a:chOff x="1120588" y="1102660"/>
            <a:chExt cx="9193905" cy="2472755"/>
          </a:xfrm>
        </p:grpSpPr>
        <p:sp>
          <p:nvSpPr>
            <p:cNvPr id="7" name="Rectangle 6"/>
            <p:cNvSpPr/>
            <p:nvPr/>
          </p:nvSpPr>
          <p:spPr>
            <a:xfrm>
              <a:off x="3487270" y="1400800"/>
              <a:ext cx="4238002" cy="64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 flipV="1">
              <a:off x="1416423" y="1720840"/>
              <a:ext cx="2070847" cy="93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725272" y="1726976"/>
              <a:ext cx="206393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0800000">
              <a:off x="2393577" y="2994212"/>
              <a:ext cx="6351787" cy="75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745363" y="1720840"/>
              <a:ext cx="0" cy="12809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400610" y="1711875"/>
              <a:ext cx="0" cy="12809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870141" y="1676401"/>
              <a:ext cx="4443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x</a:t>
              </a:r>
              <a:r>
                <a:rPr lang="en-IN" baseline="-25000" dirty="0" err="1"/>
                <a:t>Af</a:t>
              </a:r>
              <a:endParaRPr lang="en-IN" baseline="-25000" dirty="0"/>
            </a:p>
            <a:p>
              <a:r>
                <a:rPr lang="en-IN" dirty="0" err="1"/>
                <a:t>F</a:t>
              </a:r>
              <a:r>
                <a:rPr lang="en-IN" baseline="-25000" dirty="0" err="1"/>
                <a:t>Af</a:t>
              </a:r>
              <a:endParaRPr lang="en-IN" baseline="-25000" dirty="0"/>
            </a:p>
            <a:p>
              <a:r>
                <a:rPr lang="en-IN" dirty="0" err="1"/>
                <a:t>C</a:t>
              </a:r>
              <a:r>
                <a:rPr lang="en-IN" baseline="-25000" dirty="0" err="1"/>
                <a:t>Af</a:t>
              </a:r>
              <a:endParaRPr lang="en-IN" baseline="-25000" dirty="0"/>
            </a:p>
            <a:p>
              <a:r>
                <a:rPr lang="en-IN" i="1" dirty="0" err="1">
                  <a:latin typeface="Century Schoolbook" pitchFamily="18" charset="0"/>
                </a:rPr>
                <a:t>v</a:t>
              </a:r>
              <a:r>
                <a:rPr lang="en-IN" baseline="-25000" dirty="0" err="1"/>
                <a:t>f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4686" y="2375086"/>
              <a:ext cx="4764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x</a:t>
              </a:r>
              <a:r>
                <a:rPr lang="en-IN" baseline="-25000" dirty="0"/>
                <a:t>A3</a:t>
              </a:r>
            </a:p>
            <a:p>
              <a:r>
                <a:rPr lang="en-IN" dirty="0"/>
                <a:t>F</a:t>
              </a:r>
              <a:r>
                <a:rPr lang="en-IN" baseline="-25000" dirty="0"/>
                <a:t>A3</a:t>
              </a:r>
            </a:p>
            <a:p>
              <a:r>
                <a:rPr lang="en-IN" dirty="0"/>
                <a:t>C</a:t>
              </a:r>
              <a:r>
                <a:rPr lang="en-IN" baseline="-25000" dirty="0"/>
                <a:t>A3</a:t>
              </a:r>
            </a:p>
            <a:p>
              <a:r>
                <a:rPr lang="en-IN" i="1" dirty="0">
                  <a:latin typeface="Century Schoolbook" pitchFamily="18" charset="0"/>
                </a:rPr>
                <a:t>v</a:t>
              </a:r>
              <a:r>
                <a:rPr lang="en-IN" baseline="-25000" dirty="0"/>
                <a:t>3</a:t>
              </a:r>
              <a:endParaRPr lang="en-US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33764" y="1102660"/>
              <a:ext cx="4764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x</a:t>
              </a:r>
              <a:r>
                <a:rPr lang="en-IN" baseline="-25000" dirty="0"/>
                <a:t>A2</a:t>
              </a:r>
            </a:p>
            <a:p>
              <a:r>
                <a:rPr lang="en-IN" dirty="0"/>
                <a:t>F</a:t>
              </a:r>
              <a:r>
                <a:rPr lang="en-IN" baseline="-25000" dirty="0"/>
                <a:t>A2</a:t>
              </a:r>
            </a:p>
            <a:p>
              <a:r>
                <a:rPr lang="en-IN" dirty="0"/>
                <a:t>C</a:t>
              </a:r>
              <a:r>
                <a:rPr lang="en-IN" baseline="-25000" dirty="0"/>
                <a:t>A2</a:t>
              </a:r>
            </a:p>
            <a:p>
              <a:r>
                <a:rPr lang="en-IN" i="1" dirty="0">
                  <a:latin typeface="Century Schoolbook" pitchFamily="18" charset="0"/>
                </a:rPr>
                <a:t>v</a:t>
              </a:r>
              <a:r>
                <a:rPr lang="en-IN" baseline="-25000" dirty="0"/>
                <a:t>2</a:t>
              </a:r>
              <a:endParaRPr lang="en-US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4600" y="1111623"/>
              <a:ext cx="9334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x</a:t>
              </a:r>
              <a:r>
                <a:rPr lang="en-IN" baseline="-25000" dirty="0"/>
                <a:t>A1</a:t>
              </a:r>
              <a:r>
                <a:rPr lang="en-IN" dirty="0"/>
                <a:t> (</a:t>
              </a:r>
              <a:r>
                <a:rPr lang="en-IN" dirty="0" err="1"/>
                <a:t>x</a:t>
              </a:r>
              <a:r>
                <a:rPr lang="en-IN" baseline="-25000" dirty="0" err="1"/>
                <a:t>Ai</a:t>
              </a:r>
              <a:r>
                <a:rPr lang="en-IN" dirty="0"/>
                <a:t>)</a:t>
              </a:r>
              <a:endParaRPr lang="en-IN" baseline="30000" dirty="0"/>
            </a:p>
            <a:p>
              <a:r>
                <a:rPr lang="en-IN" dirty="0"/>
                <a:t>F</a:t>
              </a:r>
              <a:r>
                <a:rPr lang="en-IN" baseline="-25000" dirty="0"/>
                <a:t>A1</a:t>
              </a:r>
            </a:p>
            <a:p>
              <a:r>
                <a:rPr lang="en-IN" dirty="0"/>
                <a:t>C</a:t>
              </a:r>
              <a:r>
                <a:rPr lang="en-IN" baseline="-25000" dirty="0"/>
                <a:t>A1</a:t>
              </a:r>
            </a:p>
            <a:p>
              <a:r>
                <a:rPr lang="en-IN" i="1" dirty="0">
                  <a:latin typeface="Century Schoolbook" pitchFamily="18" charset="0"/>
                </a:rPr>
                <a:t>v</a:t>
              </a:r>
              <a:r>
                <a:rPr lang="en-IN" baseline="-25000" dirty="0"/>
                <a:t>1</a:t>
              </a:r>
              <a:endParaRPr lang="en-US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20588" y="1138521"/>
              <a:ext cx="4764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x</a:t>
              </a:r>
              <a:r>
                <a:rPr lang="en-IN" baseline="-25000" dirty="0"/>
                <a:t>A0</a:t>
              </a:r>
            </a:p>
            <a:p>
              <a:r>
                <a:rPr lang="en-IN" dirty="0"/>
                <a:t>F</a:t>
              </a:r>
              <a:r>
                <a:rPr lang="en-IN" baseline="-25000" dirty="0"/>
                <a:t>A0</a:t>
              </a:r>
            </a:p>
            <a:p>
              <a:r>
                <a:rPr lang="en-IN" dirty="0"/>
                <a:t>C</a:t>
              </a:r>
              <a:r>
                <a:rPr lang="en-IN" baseline="-25000" dirty="0"/>
                <a:t>A0</a:t>
              </a:r>
            </a:p>
            <a:p>
              <a:r>
                <a:rPr lang="en-IN" i="1" dirty="0" err="1">
                  <a:latin typeface="Century Schoolbook" pitchFamily="18" charset="0"/>
                </a:rPr>
                <a:t>v</a:t>
              </a:r>
              <a:r>
                <a:rPr lang="en-IN" baseline="-25000" dirty="0" err="1"/>
                <a:t>o</a:t>
              </a:r>
              <a:endParaRPr lang="en-US" baseline="-25000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443" y="5324829"/>
            <a:ext cx="5133975" cy="571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45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626850" y="2794000"/>
              <a:ext cx="46038" cy="342900"/>
            </p14:xfrm>
          </p:contentPart>
        </mc:Choice>
        <mc:Fallback xmlns="">
          <p:pic>
            <p:nvPicPr>
              <p:cNvPr id="1945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17499" y="2784615"/>
                <a:ext cx="64741" cy="361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45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42013" y="1649413"/>
              <a:ext cx="2481262" cy="2908300"/>
            </p14:xfrm>
          </p:contentPart>
        </mc:Choice>
        <mc:Fallback xmlns="">
          <p:pic>
            <p:nvPicPr>
              <p:cNvPr id="1945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32654" y="1640055"/>
                <a:ext cx="2499980" cy="2927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46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56675" y="2860675"/>
              <a:ext cx="2819400" cy="1831975"/>
            </p14:xfrm>
          </p:contentPart>
        </mc:Choice>
        <mc:Fallback xmlns="">
          <p:pic>
            <p:nvPicPr>
              <p:cNvPr id="1946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47315" y="2851302"/>
                <a:ext cx="2838119" cy="18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46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52675" y="5049838"/>
              <a:ext cx="1193800" cy="1160462"/>
            </p14:xfrm>
          </p:contentPart>
        </mc:Choice>
        <mc:Fallback xmlns="">
          <p:pic>
            <p:nvPicPr>
              <p:cNvPr id="1946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43340" y="5040468"/>
                <a:ext cx="1212470" cy="1179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46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3800" y="3937000"/>
              <a:ext cx="374650" cy="493713"/>
            </p14:xfrm>
          </p:contentPart>
        </mc:Choice>
        <mc:Fallback xmlns="">
          <p:pic>
            <p:nvPicPr>
              <p:cNvPr id="1946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54416" y="3927596"/>
                <a:ext cx="393419" cy="512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46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42300" y="5072063"/>
              <a:ext cx="1370013" cy="617537"/>
            </p14:xfrm>
          </p:contentPart>
        </mc:Choice>
        <mc:Fallback xmlns="">
          <p:pic>
            <p:nvPicPr>
              <p:cNvPr id="1946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32934" y="5062706"/>
                <a:ext cx="1388746" cy="636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46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94775" y="5641975"/>
              <a:ext cx="430213" cy="495300"/>
            </p14:xfrm>
          </p:contentPart>
        </mc:Choice>
        <mc:Fallback xmlns="">
          <p:pic>
            <p:nvPicPr>
              <p:cNvPr id="1946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85399" y="5632657"/>
                <a:ext cx="448965" cy="513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46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37188" y="981075"/>
              <a:ext cx="2649537" cy="519113"/>
            </p14:xfrm>
          </p:contentPart>
        </mc:Choice>
        <mc:Fallback xmlns="">
          <p:pic>
            <p:nvPicPr>
              <p:cNvPr id="1946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27840" y="971760"/>
                <a:ext cx="2668234" cy="53774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464" y="3467100"/>
            <a:ext cx="4510086" cy="1104899"/>
            <a:chOff x="2547938" y="4314825"/>
            <a:chExt cx="4848225" cy="1152525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62438" y="4314825"/>
              <a:ext cx="3133725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47938" y="4495800"/>
              <a:ext cx="790575" cy="971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557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90888" y="4572000"/>
              <a:ext cx="923925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" name="Group 9"/>
          <p:cNvGrpSpPr/>
          <p:nvPr/>
        </p:nvGrpSpPr>
        <p:grpSpPr>
          <a:xfrm>
            <a:off x="1196788" y="1074085"/>
            <a:ext cx="9193905" cy="2472755"/>
            <a:chOff x="1120588" y="1102660"/>
            <a:chExt cx="9193905" cy="2472755"/>
          </a:xfrm>
        </p:grpSpPr>
        <p:sp>
          <p:nvSpPr>
            <p:cNvPr id="11" name="Rectangle 10"/>
            <p:cNvSpPr/>
            <p:nvPr/>
          </p:nvSpPr>
          <p:spPr>
            <a:xfrm>
              <a:off x="3487270" y="1400800"/>
              <a:ext cx="4238002" cy="64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/>
            <p:cNvCxnSpPr>
              <a:endCxn id="11" idx="1"/>
            </p:cNvCxnSpPr>
            <p:nvPr/>
          </p:nvCxnSpPr>
          <p:spPr>
            <a:xfrm flipV="1">
              <a:off x="1416423" y="1720840"/>
              <a:ext cx="2070847" cy="93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725272" y="1726976"/>
              <a:ext cx="206393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800000">
              <a:off x="2393577" y="2994212"/>
              <a:ext cx="6351787" cy="75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745363" y="1720840"/>
              <a:ext cx="0" cy="12809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00610" y="1711875"/>
              <a:ext cx="0" cy="12809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870141" y="1676401"/>
              <a:ext cx="4443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x</a:t>
              </a:r>
              <a:r>
                <a:rPr lang="en-IN" baseline="-25000" dirty="0" err="1"/>
                <a:t>Af</a:t>
              </a:r>
              <a:endParaRPr lang="en-IN" baseline="-25000" dirty="0"/>
            </a:p>
            <a:p>
              <a:r>
                <a:rPr lang="en-IN" dirty="0" err="1"/>
                <a:t>F</a:t>
              </a:r>
              <a:r>
                <a:rPr lang="en-IN" baseline="-25000" dirty="0" err="1"/>
                <a:t>Af</a:t>
              </a:r>
              <a:endParaRPr lang="en-IN" baseline="-25000" dirty="0"/>
            </a:p>
            <a:p>
              <a:r>
                <a:rPr lang="en-IN" dirty="0" err="1"/>
                <a:t>C</a:t>
              </a:r>
              <a:r>
                <a:rPr lang="en-IN" baseline="-25000" dirty="0" err="1"/>
                <a:t>Af</a:t>
              </a:r>
              <a:endParaRPr lang="en-IN" baseline="-25000" dirty="0"/>
            </a:p>
            <a:p>
              <a:r>
                <a:rPr lang="en-IN" i="1" dirty="0" err="1">
                  <a:latin typeface="Century Schoolbook" pitchFamily="18" charset="0"/>
                </a:rPr>
                <a:t>v</a:t>
              </a:r>
              <a:r>
                <a:rPr lang="en-IN" baseline="-25000" dirty="0" err="1"/>
                <a:t>f</a:t>
              </a:r>
              <a:endParaRPr lang="en-US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94686" y="2375086"/>
              <a:ext cx="4764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x</a:t>
              </a:r>
              <a:r>
                <a:rPr lang="en-IN" baseline="-25000" dirty="0"/>
                <a:t>A3</a:t>
              </a:r>
            </a:p>
            <a:p>
              <a:r>
                <a:rPr lang="en-IN" dirty="0"/>
                <a:t>F</a:t>
              </a:r>
              <a:r>
                <a:rPr lang="en-IN" baseline="-25000" dirty="0"/>
                <a:t>A3</a:t>
              </a:r>
            </a:p>
            <a:p>
              <a:r>
                <a:rPr lang="en-IN" dirty="0"/>
                <a:t>C</a:t>
              </a:r>
              <a:r>
                <a:rPr lang="en-IN" baseline="-25000" dirty="0"/>
                <a:t>A3</a:t>
              </a:r>
            </a:p>
            <a:p>
              <a:r>
                <a:rPr lang="en-IN" i="1" dirty="0">
                  <a:latin typeface="Century Schoolbook" pitchFamily="18" charset="0"/>
                </a:rPr>
                <a:t>v</a:t>
              </a:r>
              <a:r>
                <a:rPr lang="en-IN" baseline="-25000" dirty="0"/>
                <a:t>3</a:t>
              </a:r>
              <a:endParaRPr lang="en-US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33764" y="1102660"/>
              <a:ext cx="4764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x</a:t>
              </a:r>
              <a:r>
                <a:rPr lang="en-IN" baseline="-25000" dirty="0"/>
                <a:t>A2</a:t>
              </a:r>
            </a:p>
            <a:p>
              <a:r>
                <a:rPr lang="en-IN" dirty="0"/>
                <a:t>F</a:t>
              </a:r>
              <a:r>
                <a:rPr lang="en-IN" baseline="-25000" dirty="0"/>
                <a:t>A2</a:t>
              </a:r>
            </a:p>
            <a:p>
              <a:r>
                <a:rPr lang="en-IN" dirty="0"/>
                <a:t>C</a:t>
              </a:r>
              <a:r>
                <a:rPr lang="en-IN" baseline="-25000" dirty="0"/>
                <a:t>A2</a:t>
              </a:r>
            </a:p>
            <a:p>
              <a:r>
                <a:rPr lang="en-IN" i="1" dirty="0">
                  <a:latin typeface="Century Schoolbook" pitchFamily="18" charset="0"/>
                </a:rPr>
                <a:t>v</a:t>
              </a:r>
              <a:r>
                <a:rPr lang="en-IN" baseline="-25000" dirty="0"/>
                <a:t>2</a:t>
              </a:r>
              <a:endParaRPr lang="en-US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9059" y="1111623"/>
              <a:ext cx="8707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x</a:t>
              </a:r>
              <a:r>
                <a:rPr lang="en-IN" baseline="-25000" dirty="0"/>
                <a:t>A1</a:t>
              </a:r>
              <a:r>
                <a:rPr lang="en-IN" dirty="0"/>
                <a:t> (</a:t>
              </a:r>
              <a:r>
                <a:rPr lang="en-IN" dirty="0" err="1"/>
                <a:t>x</a:t>
              </a:r>
              <a:r>
                <a:rPr lang="en-IN" baseline="-25000" dirty="0" err="1"/>
                <a:t>Ai</a:t>
              </a:r>
              <a:r>
                <a:rPr lang="en-IN" dirty="0"/>
                <a:t>)</a:t>
              </a:r>
              <a:endParaRPr lang="en-IN" baseline="30000" dirty="0"/>
            </a:p>
            <a:p>
              <a:r>
                <a:rPr lang="en-IN" dirty="0"/>
                <a:t>F</a:t>
              </a:r>
              <a:r>
                <a:rPr lang="en-IN" baseline="-25000" dirty="0"/>
                <a:t>A1</a:t>
              </a:r>
            </a:p>
            <a:p>
              <a:r>
                <a:rPr lang="en-IN" dirty="0"/>
                <a:t>C</a:t>
              </a:r>
              <a:r>
                <a:rPr lang="en-IN" baseline="-25000" dirty="0"/>
                <a:t>A1</a:t>
              </a:r>
            </a:p>
            <a:p>
              <a:r>
                <a:rPr lang="en-IN" i="1" dirty="0">
                  <a:latin typeface="Century Schoolbook" pitchFamily="18" charset="0"/>
                </a:rPr>
                <a:t>v</a:t>
              </a:r>
              <a:r>
                <a:rPr lang="en-IN" baseline="-25000" dirty="0"/>
                <a:t>1</a:t>
              </a:r>
              <a:endParaRPr lang="en-US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0588" y="1138521"/>
              <a:ext cx="4764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x</a:t>
              </a:r>
              <a:r>
                <a:rPr lang="en-IN" baseline="-25000" dirty="0"/>
                <a:t>A0</a:t>
              </a:r>
            </a:p>
            <a:p>
              <a:r>
                <a:rPr lang="en-IN" dirty="0"/>
                <a:t>F</a:t>
              </a:r>
              <a:r>
                <a:rPr lang="en-IN" baseline="-25000" dirty="0"/>
                <a:t>A0</a:t>
              </a:r>
            </a:p>
            <a:p>
              <a:r>
                <a:rPr lang="en-IN" dirty="0"/>
                <a:t>C</a:t>
              </a:r>
              <a:r>
                <a:rPr lang="en-IN" baseline="-25000" dirty="0"/>
                <a:t>A0</a:t>
              </a:r>
            </a:p>
            <a:p>
              <a:r>
                <a:rPr lang="en-IN" i="1" dirty="0" err="1">
                  <a:latin typeface="Century Schoolbook" pitchFamily="18" charset="0"/>
                </a:rPr>
                <a:t>v</a:t>
              </a:r>
              <a:r>
                <a:rPr lang="en-IN" baseline="-25000" dirty="0" err="1"/>
                <a:t>o</a:t>
              </a:r>
              <a:endParaRPr lang="en-US" baseline="-25000" dirty="0"/>
            </a:p>
          </p:txBody>
        </p:sp>
        <p:sp>
          <p:nvSpPr>
            <p:cNvPr id="22" name="Can 21"/>
            <p:cNvSpPr/>
            <p:nvPr/>
          </p:nvSpPr>
          <p:spPr>
            <a:xfrm rot="5400000">
              <a:off x="5189041" y="1371600"/>
              <a:ext cx="664912" cy="7156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805082" y="1711876"/>
              <a:ext cx="36755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827058" y="1747735"/>
              <a:ext cx="36755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545105" y="1497106"/>
              <a:ext cx="367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</a:t>
              </a:r>
              <a:r>
                <a:rPr lang="en-IN" baseline="-25000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58752" y="1559859"/>
              <a:ext cx="78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F</a:t>
              </a:r>
              <a:r>
                <a:rPr lang="en-IN" baseline="-25000" dirty="0" err="1"/>
                <a:t>A</a:t>
              </a:r>
              <a:r>
                <a:rPr lang="en-IN" dirty="0" err="1"/>
                <a:t>+dF</a:t>
              </a:r>
              <a:r>
                <a:rPr lang="en-IN" baseline="-25000" dirty="0" err="1"/>
                <a:t>A</a:t>
              </a:r>
              <a:endParaRPr lang="en-IN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58820" y="1523111"/>
              <a:ext cx="4876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i="1" dirty="0" err="1">
                  <a:latin typeface="Century Schoolbook" pitchFamily="18" charset="0"/>
                </a:rPr>
                <a:t>dV</a:t>
              </a:r>
              <a:endParaRPr lang="en-US" baseline="-25000" dirty="0"/>
            </a:p>
          </p:txBody>
        </p:sp>
      </p:grp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81450" y="5357813"/>
            <a:ext cx="19812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1047750" y="4929485"/>
            <a:ext cx="9029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/>
              <a:t>The optimum recycle ratio is found by differentiating Eq. with respect to R and setting to zero, thus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Cont.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48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22500" y="782638"/>
              <a:ext cx="1809750" cy="1609725"/>
            </p14:xfrm>
          </p:contentPart>
        </mc:Choice>
        <mc:Fallback xmlns="">
          <p:pic>
            <p:nvPicPr>
              <p:cNvPr id="2048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3142" y="773273"/>
                <a:ext cx="1828467" cy="1628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48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6425" y="2551113"/>
              <a:ext cx="447675" cy="404812"/>
            </p14:xfrm>
          </p:contentPart>
        </mc:Choice>
        <mc:Fallback xmlns="">
          <p:pic>
            <p:nvPicPr>
              <p:cNvPr id="2048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7053" y="2541741"/>
                <a:ext cx="466418" cy="423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48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350" y="1057275"/>
              <a:ext cx="2765425" cy="4122738"/>
            </p14:xfrm>
          </p:contentPart>
        </mc:Choice>
        <mc:Fallback xmlns="">
          <p:pic>
            <p:nvPicPr>
              <p:cNvPr id="2048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7988" y="1047916"/>
                <a:ext cx="2784149" cy="4141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48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57563" y="1046163"/>
              <a:ext cx="5194300" cy="5319712"/>
            </p14:xfrm>
          </p:contentPart>
        </mc:Choice>
        <mc:Fallback xmlns="">
          <p:pic>
            <p:nvPicPr>
              <p:cNvPr id="2048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48201" y="1036807"/>
                <a:ext cx="5213023" cy="533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48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03650" y="3311525"/>
              <a:ext cx="293688" cy="55563"/>
            </p14:xfrm>
          </p:contentPart>
        </mc:Choice>
        <mc:Fallback xmlns="">
          <p:pic>
            <p:nvPicPr>
              <p:cNvPr id="2048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94315" y="3302323"/>
                <a:ext cx="312358" cy="73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48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42488" y="1614488"/>
              <a:ext cx="1230312" cy="1263650"/>
            </p14:xfrm>
          </p:contentPart>
        </mc:Choice>
        <mc:Fallback xmlns="">
          <p:pic>
            <p:nvPicPr>
              <p:cNvPr id="2048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33132" y="1605141"/>
                <a:ext cx="1249024" cy="1282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48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37725" y="3836988"/>
              <a:ext cx="525463" cy="307975"/>
            </p14:xfrm>
          </p:contentPart>
        </mc:Choice>
        <mc:Fallback xmlns="">
          <p:pic>
            <p:nvPicPr>
              <p:cNvPr id="2048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28355" y="3827677"/>
                <a:ext cx="544204" cy="326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48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91513" y="3940175"/>
              <a:ext cx="1482725" cy="92075"/>
            </p14:xfrm>
          </p:contentPart>
        </mc:Choice>
        <mc:Fallback xmlns="">
          <p:pic>
            <p:nvPicPr>
              <p:cNvPr id="2048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82158" y="3930824"/>
                <a:ext cx="1501434" cy="110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49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78775" y="3832225"/>
              <a:ext cx="758825" cy="266700"/>
            </p14:xfrm>
          </p:contentPart>
        </mc:Choice>
        <mc:Fallback xmlns="">
          <p:pic>
            <p:nvPicPr>
              <p:cNvPr id="2049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69416" y="3822661"/>
                <a:ext cx="777544" cy="285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49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75725" y="3544888"/>
              <a:ext cx="419100" cy="631825"/>
            </p14:xfrm>
          </p:contentPart>
        </mc:Choice>
        <mc:Fallback xmlns="">
          <p:pic>
            <p:nvPicPr>
              <p:cNvPr id="2049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66233" y="3535533"/>
                <a:ext cx="438084" cy="650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49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74213" y="3727450"/>
              <a:ext cx="236537" cy="296863"/>
            </p14:xfrm>
          </p:contentPart>
        </mc:Choice>
        <mc:Fallback xmlns="">
          <p:pic>
            <p:nvPicPr>
              <p:cNvPr id="2049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64867" y="3718060"/>
                <a:ext cx="255230" cy="315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49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47038" y="5283200"/>
              <a:ext cx="2132012" cy="960438"/>
            </p14:xfrm>
          </p:contentPart>
        </mc:Choice>
        <mc:Fallback xmlns="">
          <p:pic>
            <p:nvPicPr>
              <p:cNvPr id="2049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37687" y="5273840"/>
                <a:ext cx="2150714" cy="979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49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70563" y="6267450"/>
              <a:ext cx="120650" cy="98425"/>
            </p14:xfrm>
          </p:contentPart>
        </mc:Choice>
        <mc:Fallback xmlns="">
          <p:pic>
            <p:nvPicPr>
              <p:cNvPr id="2049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61255" y="6258144"/>
                <a:ext cx="139267" cy="117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49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2125" y="3281363"/>
              <a:ext cx="4821238" cy="1541462"/>
            </p14:xfrm>
          </p:contentPart>
        </mc:Choice>
        <mc:Fallback xmlns="">
          <p:pic>
            <p:nvPicPr>
              <p:cNvPr id="2049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52792" y="3271975"/>
                <a:ext cx="4839904" cy="1560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49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22700" y="5318125"/>
              <a:ext cx="2290763" cy="1303338"/>
            </p14:xfrm>
          </p:contentPart>
        </mc:Choice>
        <mc:Fallback xmlns="">
          <p:pic>
            <p:nvPicPr>
              <p:cNvPr id="2049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13350" y="5308759"/>
                <a:ext cx="2309463" cy="132207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676525" y="2121354"/>
            <a:ext cx="8177892" cy="2660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67452" y="2552700"/>
            <a:ext cx="3366648" cy="919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213" y="3562350"/>
            <a:ext cx="69056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4450" y="4953000"/>
            <a:ext cx="68008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4157664" y="904875"/>
            <a:ext cx="4510086" cy="1104899"/>
            <a:chOff x="2547938" y="4314825"/>
            <a:chExt cx="4848225" cy="115252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62438" y="4314825"/>
              <a:ext cx="3133725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47938" y="4495800"/>
              <a:ext cx="790575" cy="971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90888" y="4572000"/>
              <a:ext cx="923925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09650" y="900113"/>
            <a:ext cx="19812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352800" y="1323975"/>
            <a:ext cx="48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for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Cont.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10600" y="962025"/>
            <a:ext cx="6477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943725" y="1447800"/>
            <a:ext cx="7048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500938" y="1419225"/>
            <a:ext cx="10191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181850" y="1557338"/>
            <a:ext cx="3238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834188" y="1528764"/>
            <a:ext cx="395559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915275" y="1009649"/>
            <a:ext cx="666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50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8400" y="1014413"/>
              <a:ext cx="1527175" cy="3141662"/>
            </p14:xfrm>
          </p:contentPart>
        </mc:Choice>
        <mc:Fallback xmlns="">
          <p:pic>
            <p:nvPicPr>
              <p:cNvPr id="2150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29068" y="1005039"/>
                <a:ext cx="1545838" cy="3160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50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54250" y="1776413"/>
              <a:ext cx="1112838" cy="2767012"/>
            </p14:xfrm>
          </p:contentPart>
        </mc:Choice>
        <mc:Fallback xmlns="">
          <p:pic>
            <p:nvPicPr>
              <p:cNvPr id="2150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44886" y="1767053"/>
                <a:ext cx="1131565" cy="2785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50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45475" y="1787525"/>
              <a:ext cx="854075" cy="285750"/>
            </p14:xfrm>
          </p:contentPart>
        </mc:Choice>
        <mc:Fallback xmlns="">
          <p:pic>
            <p:nvPicPr>
              <p:cNvPr id="2150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36086" y="1778215"/>
                <a:ext cx="872854" cy="304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50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37325" y="2733675"/>
              <a:ext cx="3683000" cy="1031875"/>
            </p14:xfrm>
          </p:contentPart>
        </mc:Choice>
        <mc:Fallback xmlns="">
          <p:pic>
            <p:nvPicPr>
              <p:cNvPr id="2150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27964" y="2724317"/>
                <a:ext cx="3701721" cy="1050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51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48575" y="4833938"/>
              <a:ext cx="777875" cy="1466850"/>
            </p14:xfrm>
          </p:contentPart>
        </mc:Choice>
        <mc:Fallback xmlns="">
          <p:pic>
            <p:nvPicPr>
              <p:cNvPr id="2151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39216" y="4824570"/>
                <a:ext cx="796593" cy="1485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51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02088" y="4356100"/>
              <a:ext cx="1368425" cy="758825"/>
            </p14:xfrm>
          </p:contentPart>
        </mc:Choice>
        <mc:Fallback xmlns="">
          <p:pic>
            <p:nvPicPr>
              <p:cNvPr id="2151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92728" y="4346736"/>
                <a:ext cx="1387146" cy="777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51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67138" y="6075363"/>
              <a:ext cx="833437" cy="317500"/>
            </p14:xfrm>
          </p:contentPart>
        </mc:Choice>
        <mc:Fallback xmlns="">
          <p:pic>
            <p:nvPicPr>
              <p:cNvPr id="2151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57778" y="6066014"/>
                <a:ext cx="852158" cy="336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51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32438" y="3740150"/>
              <a:ext cx="4640262" cy="1655763"/>
            </p14:xfrm>
          </p:contentPart>
        </mc:Choice>
        <mc:Fallback xmlns="">
          <p:pic>
            <p:nvPicPr>
              <p:cNvPr id="2151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23080" y="3730804"/>
                <a:ext cx="4658979" cy="167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51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01938" y="5851525"/>
              <a:ext cx="376237" cy="276225"/>
            </p14:xfrm>
          </p:contentPart>
        </mc:Choice>
        <mc:Fallback xmlns="">
          <p:pic>
            <p:nvPicPr>
              <p:cNvPr id="2151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2577" y="5842125"/>
                <a:ext cx="394959" cy="295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51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83463" y="4997450"/>
              <a:ext cx="223837" cy="50800"/>
            </p14:xfrm>
          </p:contentPart>
        </mc:Choice>
        <mc:Fallback xmlns="">
          <p:pic>
            <p:nvPicPr>
              <p:cNvPr id="2151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74121" y="4988214"/>
                <a:ext cx="242520" cy="69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51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85913" y="1657350"/>
              <a:ext cx="7739062" cy="3382963"/>
            </p14:xfrm>
          </p:contentPart>
        </mc:Choice>
        <mc:Fallback xmlns="">
          <p:pic>
            <p:nvPicPr>
              <p:cNvPr id="2151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576555" y="1647994"/>
                <a:ext cx="7757778" cy="3401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51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03713" y="4308475"/>
              <a:ext cx="2001837" cy="430213"/>
            </p14:xfrm>
          </p:contentPart>
        </mc:Choice>
        <mc:Fallback xmlns="">
          <p:pic>
            <p:nvPicPr>
              <p:cNvPr id="2151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94350" y="4299146"/>
                <a:ext cx="2020563" cy="448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51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78288" y="2878138"/>
              <a:ext cx="211137" cy="93662"/>
            </p14:xfrm>
          </p:contentPart>
        </mc:Choice>
        <mc:Fallback xmlns="">
          <p:pic>
            <p:nvPicPr>
              <p:cNvPr id="2151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068840" y="2868736"/>
                <a:ext cx="230034" cy="112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51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32250" y="3343275"/>
              <a:ext cx="42863" cy="7938"/>
            </p14:xfrm>
          </p:contentPart>
        </mc:Choice>
        <mc:Fallback xmlns="">
          <p:pic>
            <p:nvPicPr>
              <p:cNvPr id="2151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22963" y="3335019"/>
                <a:ext cx="61437" cy="24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52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81450" y="3473450"/>
              <a:ext cx="112713" cy="7938"/>
            </p14:xfrm>
          </p:contentPart>
        </mc:Choice>
        <mc:Fallback xmlns="">
          <p:pic>
            <p:nvPicPr>
              <p:cNvPr id="2152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972147" y="3460551"/>
                <a:ext cx="131320" cy="33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52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37263" y="6256338"/>
              <a:ext cx="600075" cy="260350"/>
            </p14:xfrm>
          </p:contentPart>
        </mc:Choice>
        <mc:Fallback xmlns="">
          <p:pic>
            <p:nvPicPr>
              <p:cNvPr id="2152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027881" y="6246804"/>
                <a:ext cx="618839" cy="279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52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77038" y="6094413"/>
              <a:ext cx="425450" cy="206375"/>
            </p14:xfrm>
          </p:contentPart>
        </mc:Choice>
        <mc:Fallback xmlns="">
          <p:pic>
            <p:nvPicPr>
              <p:cNvPr id="2152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767711" y="6085049"/>
                <a:ext cx="444104" cy="225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152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2338" y="831850"/>
              <a:ext cx="2246312" cy="1255713"/>
            </p14:xfrm>
          </p:contentPart>
        </mc:Choice>
        <mc:Fallback xmlns="">
          <p:pic>
            <p:nvPicPr>
              <p:cNvPr id="2152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12993" y="822468"/>
                <a:ext cx="2265001" cy="1274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152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36988" y="6130925"/>
              <a:ext cx="3028950" cy="177800"/>
            </p14:xfrm>
          </p:contentPart>
        </mc:Choice>
        <mc:Fallback xmlns="">
          <p:pic>
            <p:nvPicPr>
              <p:cNvPr id="2152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27610" y="6121491"/>
                <a:ext cx="3047705" cy="19666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035" y="3283109"/>
            <a:ext cx="2926080" cy="145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6896100" y="2838449"/>
            <a:ext cx="4924425" cy="3624263"/>
            <a:chOff x="6796088" y="1404938"/>
            <a:chExt cx="4924425" cy="4524375"/>
          </a:xfrm>
        </p:grpSpPr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96088" y="1404938"/>
              <a:ext cx="4924425" cy="452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60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96175" y="2523067"/>
              <a:ext cx="438150" cy="924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ectangle 6"/>
          <p:cNvSpPr/>
          <p:nvPr/>
        </p:nvSpPr>
        <p:spPr>
          <a:xfrm>
            <a:off x="400049" y="5252561"/>
            <a:ext cx="65627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In words, the optimum recycle ratio introduces to the reactor a feed whose 1/(-</a:t>
            </a:r>
            <a:r>
              <a:rPr lang="en-US" sz="2000" b="1" dirty="0" err="1">
                <a:solidFill>
                  <a:srgbClr val="FF0000"/>
                </a:solidFill>
              </a:rPr>
              <a:t>r</a:t>
            </a:r>
            <a:r>
              <a:rPr lang="en-US" sz="2000" b="1" baseline="-25000" dirty="0" err="1">
                <a:solidFill>
                  <a:srgbClr val="FF0000"/>
                </a:solidFill>
              </a:rPr>
              <a:t>A</a:t>
            </a:r>
            <a:r>
              <a:rPr lang="en-US" sz="2000" b="1" dirty="0">
                <a:solidFill>
                  <a:srgbClr val="FF0000"/>
                </a:solidFill>
              </a:rPr>
              <a:t>) value (KL in Fig.) equals the average 1/(-</a:t>
            </a:r>
            <a:r>
              <a:rPr lang="en-US" sz="2000" b="1" dirty="0" err="1">
                <a:solidFill>
                  <a:srgbClr val="FF0000"/>
                </a:solidFill>
              </a:rPr>
              <a:t>r</a:t>
            </a:r>
            <a:r>
              <a:rPr lang="en-US" sz="2000" b="1" baseline="-25000" dirty="0" err="1">
                <a:solidFill>
                  <a:srgbClr val="FF0000"/>
                </a:solidFill>
              </a:rPr>
              <a:t>A</a:t>
            </a:r>
            <a:r>
              <a:rPr lang="en-US" sz="2000" b="1" dirty="0">
                <a:solidFill>
                  <a:srgbClr val="FF0000"/>
                </a:solidFill>
              </a:rPr>
              <a:t>) value in the reactor as a whole (PQ in Fig.). 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95638" y="647700"/>
            <a:ext cx="2128837" cy="98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8137" y="819150"/>
            <a:ext cx="1957389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9550" y="1752600"/>
            <a:ext cx="6276975" cy="110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2590800" y="1038225"/>
            <a:ext cx="51435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9"/>
          <p:cNvGrpSpPr/>
          <p:nvPr/>
        </p:nvGrpSpPr>
        <p:grpSpPr>
          <a:xfrm>
            <a:off x="6400800" y="796807"/>
            <a:ext cx="5534025" cy="1927343"/>
            <a:chOff x="1136171" y="927530"/>
            <a:chExt cx="9053659" cy="2511361"/>
          </a:xfrm>
        </p:grpSpPr>
        <p:sp>
          <p:nvSpPr>
            <p:cNvPr id="14" name="Rectangle 13"/>
            <p:cNvSpPr/>
            <p:nvPr/>
          </p:nvSpPr>
          <p:spPr>
            <a:xfrm>
              <a:off x="3487270" y="1400800"/>
              <a:ext cx="4238002" cy="64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/>
            <p:cNvCxnSpPr>
              <a:endCxn id="14" idx="1"/>
            </p:cNvCxnSpPr>
            <p:nvPr/>
          </p:nvCxnSpPr>
          <p:spPr>
            <a:xfrm flipV="1">
              <a:off x="1416423" y="1720840"/>
              <a:ext cx="2070847" cy="93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725272" y="1726976"/>
              <a:ext cx="206393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800000">
              <a:off x="2393577" y="2994212"/>
              <a:ext cx="6351787" cy="75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8745363" y="1720840"/>
              <a:ext cx="0" cy="12809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400610" y="1711875"/>
              <a:ext cx="0" cy="12809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745478" y="981371"/>
              <a:ext cx="4443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x</a:t>
              </a:r>
              <a:r>
                <a:rPr lang="en-IN" baseline="-25000" dirty="0" err="1"/>
                <a:t>Af</a:t>
              </a:r>
              <a:endParaRPr lang="en-IN" baseline="-25000" dirty="0"/>
            </a:p>
            <a:p>
              <a:r>
                <a:rPr lang="en-IN" dirty="0" err="1"/>
                <a:t>F</a:t>
              </a:r>
              <a:r>
                <a:rPr lang="en-IN" baseline="-25000" dirty="0" err="1"/>
                <a:t>Af</a:t>
              </a:r>
              <a:endParaRPr lang="en-IN" baseline="-25000" dirty="0"/>
            </a:p>
            <a:p>
              <a:r>
                <a:rPr lang="en-IN" dirty="0" err="1"/>
                <a:t>C</a:t>
              </a:r>
              <a:r>
                <a:rPr lang="en-IN" baseline="-25000" dirty="0" err="1"/>
                <a:t>Af</a:t>
              </a:r>
              <a:endParaRPr lang="en-IN" baseline="-25000" dirty="0"/>
            </a:p>
            <a:p>
              <a:r>
                <a:rPr lang="en-IN" i="1" dirty="0" err="1">
                  <a:latin typeface="Century Schoolbook" pitchFamily="18" charset="0"/>
                </a:rPr>
                <a:t>v</a:t>
              </a:r>
              <a:r>
                <a:rPr lang="en-IN" baseline="-25000" dirty="0" err="1"/>
                <a:t>f</a:t>
              </a:r>
              <a:endParaRPr lang="en-US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80450" y="2238562"/>
              <a:ext cx="47641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x</a:t>
              </a:r>
              <a:r>
                <a:rPr lang="en-IN" baseline="-25000" dirty="0"/>
                <a:t>A3</a:t>
              </a:r>
            </a:p>
            <a:p>
              <a:r>
                <a:rPr lang="en-IN" dirty="0"/>
                <a:t>F</a:t>
              </a:r>
              <a:r>
                <a:rPr lang="en-IN" baseline="-25000" dirty="0"/>
                <a:t>A3</a:t>
              </a:r>
            </a:p>
            <a:p>
              <a:r>
                <a:rPr lang="en-IN" dirty="0"/>
                <a:t>C</a:t>
              </a:r>
              <a:r>
                <a:rPr lang="en-IN" baseline="-25000" dirty="0"/>
                <a:t>A3</a:t>
              </a:r>
            </a:p>
            <a:p>
              <a:r>
                <a:rPr lang="en-IN" i="1" dirty="0">
                  <a:latin typeface="Century Schoolbook" pitchFamily="18" charset="0"/>
                </a:rPr>
                <a:t>v</a:t>
              </a:r>
              <a:r>
                <a:rPr lang="en-IN" baseline="-25000" dirty="0"/>
                <a:t>3</a:t>
              </a:r>
              <a:endParaRPr lang="en-US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8182" y="941313"/>
              <a:ext cx="47641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x</a:t>
              </a:r>
              <a:r>
                <a:rPr lang="en-IN" baseline="-25000" dirty="0"/>
                <a:t>A2</a:t>
              </a:r>
            </a:p>
            <a:p>
              <a:r>
                <a:rPr lang="en-IN" dirty="0"/>
                <a:t>F</a:t>
              </a:r>
              <a:r>
                <a:rPr lang="en-IN" baseline="-25000" dirty="0"/>
                <a:t>A2</a:t>
              </a:r>
            </a:p>
            <a:p>
              <a:r>
                <a:rPr lang="en-IN" dirty="0"/>
                <a:t>C</a:t>
              </a:r>
              <a:r>
                <a:rPr lang="en-IN" baseline="-25000" dirty="0"/>
                <a:t>A2</a:t>
              </a:r>
            </a:p>
            <a:p>
              <a:r>
                <a:rPr lang="en-IN" i="1" dirty="0">
                  <a:latin typeface="Century Schoolbook" pitchFamily="18" charset="0"/>
                </a:rPr>
                <a:t>v</a:t>
              </a:r>
              <a:r>
                <a:rPr lang="en-IN" baseline="-25000" dirty="0"/>
                <a:t>2</a:t>
              </a:r>
              <a:endParaRPr lang="en-US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73722" y="950277"/>
              <a:ext cx="1495956" cy="1564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x</a:t>
              </a:r>
              <a:r>
                <a:rPr lang="en-IN" baseline="-25000" dirty="0"/>
                <a:t>A1</a:t>
              </a:r>
              <a:r>
                <a:rPr lang="en-IN" dirty="0"/>
                <a:t> (</a:t>
              </a:r>
              <a:r>
                <a:rPr lang="en-IN" dirty="0" err="1"/>
                <a:t>x</a:t>
              </a:r>
              <a:r>
                <a:rPr lang="en-IN" baseline="-25000" dirty="0" err="1"/>
                <a:t>Ai</a:t>
              </a:r>
              <a:r>
                <a:rPr lang="en-IN" dirty="0"/>
                <a:t>)</a:t>
              </a:r>
              <a:endParaRPr lang="en-IN" baseline="30000" dirty="0"/>
            </a:p>
            <a:p>
              <a:r>
                <a:rPr lang="en-IN" dirty="0"/>
                <a:t>F</a:t>
              </a:r>
              <a:r>
                <a:rPr lang="en-IN" baseline="-25000" dirty="0"/>
                <a:t>A1</a:t>
              </a:r>
            </a:p>
            <a:p>
              <a:r>
                <a:rPr lang="en-IN" dirty="0"/>
                <a:t>C</a:t>
              </a:r>
              <a:r>
                <a:rPr lang="en-IN" baseline="-25000" dirty="0"/>
                <a:t>A1</a:t>
              </a:r>
            </a:p>
            <a:p>
              <a:r>
                <a:rPr lang="en-IN" i="1" dirty="0">
                  <a:latin typeface="Century Schoolbook" pitchFamily="18" charset="0"/>
                </a:rPr>
                <a:t>v</a:t>
              </a:r>
              <a:r>
                <a:rPr lang="en-IN" baseline="-25000" dirty="0"/>
                <a:t>1</a:t>
              </a:r>
              <a:endParaRPr lang="en-US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36171" y="927530"/>
              <a:ext cx="47641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x</a:t>
              </a:r>
              <a:r>
                <a:rPr lang="en-IN" baseline="-25000" dirty="0"/>
                <a:t>A0</a:t>
              </a:r>
            </a:p>
            <a:p>
              <a:r>
                <a:rPr lang="en-IN" dirty="0"/>
                <a:t>F</a:t>
              </a:r>
              <a:r>
                <a:rPr lang="en-IN" baseline="-25000" dirty="0"/>
                <a:t>A0</a:t>
              </a:r>
            </a:p>
            <a:p>
              <a:r>
                <a:rPr lang="en-IN" dirty="0"/>
                <a:t>C</a:t>
              </a:r>
              <a:r>
                <a:rPr lang="en-IN" baseline="-25000" dirty="0"/>
                <a:t>A0</a:t>
              </a:r>
            </a:p>
            <a:p>
              <a:r>
                <a:rPr lang="en-IN" i="1" dirty="0" err="1">
                  <a:latin typeface="Century Schoolbook" pitchFamily="18" charset="0"/>
                </a:rPr>
                <a:t>v</a:t>
              </a:r>
              <a:r>
                <a:rPr lang="en-IN" baseline="-25000" dirty="0" err="1"/>
                <a:t>o</a:t>
              </a:r>
              <a:endParaRPr lang="en-US" baseline="-250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Cont.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53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88050" y="4003675"/>
              <a:ext cx="4976813" cy="1927225"/>
            </p14:xfrm>
          </p:contentPart>
        </mc:Choice>
        <mc:Fallback xmlns="">
          <p:pic>
            <p:nvPicPr>
              <p:cNvPr id="2253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78688" y="3994313"/>
                <a:ext cx="4995536" cy="1945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53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6050" y="739775"/>
              <a:ext cx="2165350" cy="852488"/>
            </p14:xfrm>
          </p:contentPart>
        </mc:Choice>
        <mc:Fallback xmlns="">
          <p:pic>
            <p:nvPicPr>
              <p:cNvPr id="2253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695" y="730411"/>
                <a:ext cx="2184060" cy="871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54188" y="3341688"/>
              <a:ext cx="4300537" cy="2030412"/>
            </p14:xfrm>
          </p:contentPart>
        </mc:Choice>
        <mc:Fallback xmlns="">
          <p:pic>
            <p:nvPicPr>
              <p:cNvPr id="2253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4825" y="3332333"/>
                <a:ext cx="4319263" cy="2049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3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625" y="865188"/>
              <a:ext cx="8291513" cy="3903662"/>
            </p14:xfrm>
          </p:contentPart>
        </mc:Choice>
        <mc:Fallback xmlns="">
          <p:pic>
            <p:nvPicPr>
              <p:cNvPr id="2253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264" y="855828"/>
                <a:ext cx="8310235" cy="3922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53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76500" y="2697163"/>
              <a:ext cx="3146425" cy="338137"/>
            </p14:xfrm>
          </p:contentPart>
        </mc:Choice>
        <mc:Fallback xmlns="">
          <p:pic>
            <p:nvPicPr>
              <p:cNvPr id="2253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7140" y="2688292"/>
                <a:ext cx="3165145" cy="3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53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89725" y="3602038"/>
              <a:ext cx="741363" cy="461962"/>
            </p14:xfrm>
          </p:contentPart>
        </mc:Choice>
        <mc:Fallback xmlns="">
          <p:pic>
            <p:nvPicPr>
              <p:cNvPr id="2253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80359" y="3592698"/>
                <a:ext cx="760095" cy="48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53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02638" y="4530725"/>
              <a:ext cx="46037" cy="158750"/>
            </p14:xfrm>
          </p:contentPart>
        </mc:Choice>
        <mc:Fallback xmlns="">
          <p:pic>
            <p:nvPicPr>
              <p:cNvPr id="2253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93431" y="4521429"/>
                <a:ext cx="64452" cy="177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53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3838" y="1949450"/>
              <a:ext cx="3814762" cy="2901950"/>
            </p14:xfrm>
          </p:contentPart>
        </mc:Choice>
        <mc:Fallback xmlns="">
          <p:pic>
            <p:nvPicPr>
              <p:cNvPr id="2253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84477" y="1940090"/>
                <a:ext cx="3833485" cy="2920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53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68900" y="3094038"/>
              <a:ext cx="1477963" cy="1835150"/>
            </p14:xfrm>
          </p:contentPart>
        </mc:Choice>
        <mc:Fallback xmlns="">
          <p:pic>
            <p:nvPicPr>
              <p:cNvPr id="2253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59534" y="3084684"/>
                <a:ext cx="1496694" cy="1853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53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9300" y="5821363"/>
              <a:ext cx="3230563" cy="122237"/>
            </p14:xfrm>
          </p:contentPart>
        </mc:Choice>
        <mc:Fallback xmlns="">
          <p:pic>
            <p:nvPicPr>
              <p:cNvPr id="2253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9939" y="5812043"/>
                <a:ext cx="3249285" cy="140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54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85875" y="5494338"/>
              <a:ext cx="4675188" cy="973137"/>
            </p14:xfrm>
          </p:contentPart>
        </mc:Choice>
        <mc:Fallback xmlns="">
          <p:pic>
            <p:nvPicPr>
              <p:cNvPr id="2254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76515" y="5484974"/>
                <a:ext cx="4693907" cy="991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54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23175" y="6167438"/>
              <a:ext cx="2863850" cy="392112"/>
            </p14:xfrm>
          </p:contentPart>
        </mc:Choice>
        <mc:Fallback xmlns="">
          <p:pic>
            <p:nvPicPr>
              <p:cNvPr id="2254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13815" y="6158068"/>
                <a:ext cx="2882570" cy="410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54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69238" y="5543550"/>
              <a:ext cx="395287" cy="85725"/>
            </p14:xfrm>
          </p:contentPart>
        </mc:Choice>
        <mc:Fallback xmlns="">
          <p:pic>
            <p:nvPicPr>
              <p:cNvPr id="2254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59878" y="5534224"/>
                <a:ext cx="414007" cy="104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54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16938" y="5632450"/>
              <a:ext cx="46037" cy="158750"/>
            </p14:xfrm>
          </p:contentPart>
        </mc:Choice>
        <mc:Fallback xmlns="">
          <p:pic>
            <p:nvPicPr>
              <p:cNvPr id="2254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07587" y="5623026"/>
                <a:ext cx="64740" cy="177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54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45550" y="5846763"/>
              <a:ext cx="69850" cy="195262"/>
            </p14:xfrm>
          </p:contentPart>
        </mc:Choice>
        <mc:Fallback xmlns="">
          <p:pic>
            <p:nvPicPr>
              <p:cNvPr id="2254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36189" y="5837274"/>
                <a:ext cx="88573" cy="214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54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80500" y="5932488"/>
              <a:ext cx="31750" cy="88900"/>
            </p14:xfrm>
          </p:contentPart>
        </mc:Choice>
        <mc:Fallback xmlns="">
          <p:pic>
            <p:nvPicPr>
              <p:cNvPr id="2254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70901" y="5923130"/>
                <a:ext cx="50948" cy="107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54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29663" y="6061075"/>
              <a:ext cx="107950" cy="98425"/>
            </p14:xfrm>
          </p:contentPart>
        </mc:Choice>
        <mc:Fallback xmlns="">
          <p:pic>
            <p:nvPicPr>
              <p:cNvPr id="2254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20369" y="6051837"/>
                <a:ext cx="126537" cy="116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54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0438" y="1633538"/>
              <a:ext cx="298450" cy="166687"/>
            </p14:xfrm>
          </p:contentPart>
        </mc:Choice>
        <mc:Fallback xmlns="">
          <p:pic>
            <p:nvPicPr>
              <p:cNvPr id="2254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91100" y="1624198"/>
                <a:ext cx="317126" cy="185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54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71950" y="1738313"/>
              <a:ext cx="77788" cy="53975"/>
            </p14:xfrm>
          </p:contentPart>
        </mc:Choice>
        <mc:Fallback xmlns="">
          <p:pic>
            <p:nvPicPr>
              <p:cNvPr id="2254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62587" y="1729080"/>
                <a:ext cx="96515" cy="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254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61425" y="706438"/>
              <a:ext cx="2735263" cy="1262062"/>
            </p14:xfrm>
          </p:contentPart>
        </mc:Choice>
        <mc:Fallback xmlns="">
          <p:pic>
            <p:nvPicPr>
              <p:cNvPr id="2254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852069" y="697081"/>
                <a:ext cx="2753975" cy="1280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255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27913" y="731838"/>
              <a:ext cx="722312" cy="600075"/>
            </p14:xfrm>
          </p:contentPart>
        </mc:Choice>
        <mc:Fallback xmlns="">
          <p:pic>
            <p:nvPicPr>
              <p:cNvPr id="2255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18560" y="722473"/>
                <a:ext cx="741017" cy="618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255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86890" y="3197131"/>
              <a:ext cx="1211263" cy="1693862"/>
            </p14:xfrm>
          </p:contentPart>
        </mc:Choice>
        <mc:Fallback>
          <p:pic>
            <p:nvPicPr>
              <p:cNvPr id="2255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77531" y="3187779"/>
                <a:ext cx="1229981" cy="1712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255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15563" y="6051550"/>
              <a:ext cx="496887" cy="385763"/>
            </p14:xfrm>
          </p:contentPart>
        </mc:Choice>
        <mc:Fallback xmlns="">
          <p:pic>
            <p:nvPicPr>
              <p:cNvPr id="2255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06215" y="6042194"/>
                <a:ext cx="515583" cy="404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55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71088" y="5600700"/>
              <a:ext cx="1019175" cy="163513"/>
            </p14:xfrm>
          </p:contentPart>
        </mc:Choice>
        <mc:Fallback xmlns="">
          <p:pic>
            <p:nvPicPr>
              <p:cNvPr id="2255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61731" y="5591356"/>
                <a:ext cx="1037889" cy="1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55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01275" y="4391025"/>
              <a:ext cx="130175" cy="303213"/>
            </p14:xfrm>
          </p:contentPart>
        </mc:Choice>
        <mc:Fallback xmlns="">
          <p:pic>
            <p:nvPicPr>
              <p:cNvPr id="2255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91925" y="4381684"/>
                <a:ext cx="148874" cy="321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55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56813" y="3617913"/>
              <a:ext cx="300037" cy="57150"/>
            </p14:xfrm>
          </p:contentPart>
        </mc:Choice>
        <mc:Fallback xmlns="">
          <p:pic>
            <p:nvPicPr>
              <p:cNvPr id="2255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47459" y="3608684"/>
                <a:ext cx="318744" cy="75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55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42538" y="3584575"/>
              <a:ext cx="463550" cy="2005013"/>
            </p14:xfrm>
          </p:contentPart>
        </mc:Choice>
        <mc:Fallback xmlns="">
          <p:pic>
            <p:nvPicPr>
              <p:cNvPr id="2255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133181" y="3575218"/>
                <a:ext cx="482265" cy="2023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55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53550" y="5668963"/>
              <a:ext cx="58738" cy="168275"/>
            </p14:xfrm>
          </p:contentPart>
        </mc:Choice>
        <mc:Fallback xmlns="">
          <p:pic>
            <p:nvPicPr>
              <p:cNvPr id="2255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344238" y="5659634"/>
                <a:ext cx="77362" cy="186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558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32713" y="830263"/>
              <a:ext cx="3030537" cy="147637"/>
            </p14:xfrm>
          </p:contentPart>
        </mc:Choice>
        <mc:Fallback xmlns="">
          <p:pic>
            <p:nvPicPr>
              <p:cNvPr id="22558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23353" y="821102"/>
                <a:ext cx="3049257" cy="165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2559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50188" y="823913"/>
              <a:ext cx="2940050" cy="188912"/>
            </p14:xfrm>
          </p:contentPart>
        </mc:Choice>
        <mc:Fallback xmlns="">
          <p:pic>
            <p:nvPicPr>
              <p:cNvPr id="22559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40828" y="814557"/>
                <a:ext cx="2958770" cy="207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2560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96350" y="5543550"/>
              <a:ext cx="33338" cy="568325"/>
            </p14:xfrm>
          </p:contentPart>
        </mc:Choice>
        <mc:Fallback xmlns="">
          <p:pic>
            <p:nvPicPr>
              <p:cNvPr id="22560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7129" y="5534180"/>
                <a:ext cx="51780" cy="587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561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85050" y="3630613"/>
              <a:ext cx="679450" cy="863600"/>
            </p14:xfrm>
          </p:contentPart>
        </mc:Choice>
        <mc:Fallback xmlns="">
          <p:pic>
            <p:nvPicPr>
              <p:cNvPr id="22561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75683" y="3621226"/>
                <a:ext cx="698184" cy="882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2562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94425" y="3776663"/>
              <a:ext cx="263525" cy="157162"/>
            </p14:xfrm>
          </p:contentPart>
        </mc:Choice>
        <mc:Fallback xmlns="">
          <p:pic>
            <p:nvPicPr>
              <p:cNvPr id="22562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85240" y="3767355"/>
                <a:ext cx="281894" cy="175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563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23000" y="3886200"/>
              <a:ext cx="254000" cy="88900"/>
            </p14:xfrm>
          </p:contentPart>
        </mc:Choice>
        <mc:Fallback xmlns="">
          <p:pic>
            <p:nvPicPr>
              <p:cNvPr id="22563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13606" y="3876991"/>
                <a:ext cx="272788" cy="107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2564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11850" y="4175125"/>
              <a:ext cx="273050" cy="117475"/>
            </p14:xfrm>
          </p:contentPart>
        </mc:Choice>
        <mc:Fallback xmlns="">
          <p:pic>
            <p:nvPicPr>
              <p:cNvPr id="22564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02384" y="4165727"/>
                <a:ext cx="291981" cy="136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565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26138" y="4265613"/>
              <a:ext cx="303212" cy="88900"/>
            </p14:xfrm>
          </p:contentPart>
        </mc:Choice>
        <mc:Fallback xmlns="">
          <p:pic>
            <p:nvPicPr>
              <p:cNvPr id="22565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16742" y="4256101"/>
                <a:ext cx="322005" cy="107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2566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07338" y="738188"/>
              <a:ext cx="2459037" cy="119062"/>
            </p14:xfrm>
          </p:contentPart>
        </mc:Choice>
        <mc:Fallback xmlns="">
          <p:pic>
            <p:nvPicPr>
              <p:cNvPr id="22566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97974" y="728750"/>
                <a:ext cx="2477764" cy="137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2567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58163" y="792163"/>
              <a:ext cx="2278062" cy="39687"/>
            </p14:xfrm>
          </p:contentPart>
        </mc:Choice>
        <mc:Fallback xmlns="">
          <p:pic>
            <p:nvPicPr>
              <p:cNvPr id="22567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48860" y="781634"/>
                <a:ext cx="2296667" cy="60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568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18200" y="4222750"/>
              <a:ext cx="322263" cy="58738"/>
            </p14:xfrm>
          </p:contentPart>
        </mc:Choice>
        <mc:Fallback xmlns="">
          <p:pic>
            <p:nvPicPr>
              <p:cNvPr id="22568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08828" y="4213381"/>
                <a:ext cx="341008" cy="77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569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11850" y="4327525"/>
              <a:ext cx="274638" cy="53975"/>
            </p14:xfrm>
          </p:contentPart>
        </mc:Choice>
        <mc:Fallback xmlns="">
          <p:pic>
            <p:nvPicPr>
              <p:cNvPr id="22569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02552" y="4318471"/>
                <a:ext cx="293233" cy="72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570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07088" y="4408488"/>
              <a:ext cx="95250" cy="4762"/>
            </p14:xfrm>
          </p:contentPart>
        </mc:Choice>
        <mc:Fallback xmlns="">
          <p:pic>
            <p:nvPicPr>
              <p:cNvPr id="22570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97778" y="4401610"/>
                <a:ext cx="113870" cy="18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2571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65763" y="3216275"/>
              <a:ext cx="354012" cy="134938"/>
            </p14:xfrm>
          </p:contentPart>
        </mc:Choice>
        <mc:Fallback xmlns="">
          <p:pic>
            <p:nvPicPr>
              <p:cNvPr id="22571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56419" y="3206894"/>
                <a:ext cx="372701" cy="15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572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64275" y="2965450"/>
              <a:ext cx="157163" cy="85725"/>
            </p14:xfrm>
          </p:contentPart>
        </mc:Choice>
        <mc:Fallback xmlns="">
          <p:pic>
            <p:nvPicPr>
              <p:cNvPr id="22572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54903" y="2956085"/>
                <a:ext cx="175907" cy="104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2573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08788" y="3071813"/>
              <a:ext cx="95250" cy="25400"/>
            </p14:xfrm>
          </p:contentPart>
        </mc:Choice>
        <mc:Fallback xmlns="">
          <p:pic>
            <p:nvPicPr>
              <p:cNvPr id="22573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99189" y="3062379"/>
                <a:ext cx="114448" cy="44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2574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19900" y="3168650"/>
              <a:ext cx="128588" cy="46038"/>
            </p14:xfrm>
          </p:contentPart>
        </mc:Choice>
        <mc:Fallback xmlns="">
          <p:pic>
            <p:nvPicPr>
              <p:cNvPr id="22574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10613" y="3159371"/>
                <a:ext cx="147162" cy="64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2575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88175" y="2711450"/>
              <a:ext cx="82550" cy="363538"/>
            </p14:xfrm>
          </p:contentPart>
        </mc:Choice>
        <mc:Fallback xmlns="">
          <p:pic>
            <p:nvPicPr>
              <p:cNvPr id="22575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978761" y="2702110"/>
                <a:ext cx="101377" cy="382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2576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86600" y="2995613"/>
              <a:ext cx="127000" cy="136525"/>
            </p14:xfrm>
          </p:contentPart>
        </mc:Choice>
        <mc:Fallback xmlns="">
          <p:pic>
            <p:nvPicPr>
              <p:cNvPr id="22576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077402" y="2986296"/>
                <a:ext cx="145396" cy="155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2577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42163" y="2659063"/>
              <a:ext cx="73025" cy="107950"/>
            </p14:xfrm>
          </p:contentPart>
        </mc:Choice>
        <mc:Fallback xmlns="">
          <p:pic>
            <p:nvPicPr>
              <p:cNvPr id="22577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32810" y="2649676"/>
                <a:ext cx="91731" cy="126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2578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48525" y="2738438"/>
              <a:ext cx="71438" cy="85725"/>
            </p14:xfrm>
          </p:contentPart>
        </mc:Choice>
        <mc:Fallback xmlns="">
          <p:pic>
            <p:nvPicPr>
              <p:cNvPr id="22578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239191" y="2729151"/>
                <a:ext cx="90105" cy="104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2579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05688" y="2760663"/>
              <a:ext cx="31750" cy="195262"/>
            </p14:xfrm>
          </p:contentPart>
        </mc:Choice>
        <mc:Fallback xmlns="">
          <p:pic>
            <p:nvPicPr>
              <p:cNvPr id="22579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96089" y="2751279"/>
                <a:ext cx="50948" cy="214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2580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80288" y="2798763"/>
              <a:ext cx="163512" cy="144462"/>
            </p14:xfrm>
          </p:contentPart>
        </mc:Choice>
        <mc:Fallback xmlns="">
          <p:pic>
            <p:nvPicPr>
              <p:cNvPr id="22580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70924" y="2789373"/>
                <a:ext cx="182240" cy="163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581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81900" y="2860675"/>
              <a:ext cx="69850" cy="41275"/>
            </p14:xfrm>
          </p:contentPart>
        </mc:Choice>
        <mc:Fallback xmlns="">
          <p:pic>
            <p:nvPicPr>
              <p:cNvPr id="22581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572587" y="2851343"/>
                <a:ext cx="88477" cy="59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2582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24763" y="2768600"/>
              <a:ext cx="85725" cy="280988"/>
            </p14:xfrm>
          </p:contentPart>
        </mc:Choice>
        <mc:Fallback xmlns="">
          <p:pic>
            <p:nvPicPr>
              <p:cNvPr id="22582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615476" y="2759210"/>
                <a:ext cx="104299" cy="299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2583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72313" y="3084513"/>
              <a:ext cx="557212" cy="173037"/>
            </p14:xfrm>
          </p:contentPart>
        </mc:Choice>
        <mc:Fallback xmlns="">
          <p:pic>
            <p:nvPicPr>
              <p:cNvPr id="22583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062948" y="3075160"/>
                <a:ext cx="575942" cy="191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2584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67563" y="3317875"/>
              <a:ext cx="106362" cy="93663"/>
            </p14:xfrm>
          </p:contentPart>
        </mc:Choice>
        <mc:Fallback xmlns="">
          <p:pic>
            <p:nvPicPr>
              <p:cNvPr id="22584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158189" y="3308436"/>
                <a:ext cx="125111" cy="11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2585" name="Ink 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99325" y="3357563"/>
              <a:ext cx="53975" cy="87312"/>
            </p14:xfrm>
          </p:contentPart>
        </mc:Choice>
        <mc:Fallback xmlns="">
          <p:pic>
            <p:nvPicPr>
              <p:cNvPr id="22585" name="Ink 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89907" y="3348259"/>
                <a:ext cx="72812" cy="105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2586" name="Ink 5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77113" y="3295650"/>
              <a:ext cx="87312" cy="38100"/>
            </p14:xfrm>
          </p:contentPart>
        </mc:Choice>
        <mc:Fallback xmlns="">
          <p:pic>
            <p:nvPicPr>
              <p:cNvPr id="22586" name="Ink 5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67771" y="3286216"/>
                <a:ext cx="105996" cy="56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2587" name="Ink 5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00938" y="3216275"/>
              <a:ext cx="104775" cy="120650"/>
            </p14:xfrm>
          </p:contentPart>
        </mc:Choice>
        <mc:Fallback xmlns="">
          <p:pic>
            <p:nvPicPr>
              <p:cNvPr id="22587" name="Ink 5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491609" y="3206883"/>
                <a:ext cx="123434" cy="139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2588" name="Ink 6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77150" y="3259138"/>
              <a:ext cx="14288" cy="114300"/>
            </p14:xfrm>
          </p:contentPart>
        </mc:Choice>
        <mc:Fallback xmlns="">
          <p:pic>
            <p:nvPicPr>
              <p:cNvPr id="22588" name="Ink 6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667110" y="3249822"/>
                <a:ext cx="34368" cy="132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2589" name="Ink 6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89650" y="2538413"/>
              <a:ext cx="1728788" cy="1146175"/>
            </p14:xfrm>
          </p:contentPart>
        </mc:Choice>
        <mc:Fallback xmlns="">
          <p:pic>
            <p:nvPicPr>
              <p:cNvPr id="22589" name="Ink 6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080321" y="2529089"/>
                <a:ext cx="1747447" cy="1164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2590" name="Ink 6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19875" y="3457575"/>
              <a:ext cx="188913" cy="481013"/>
            </p14:xfrm>
          </p:contentPart>
        </mc:Choice>
        <mc:Fallback xmlns="">
          <p:pic>
            <p:nvPicPr>
              <p:cNvPr id="22590" name="Ink 6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610537" y="3448214"/>
                <a:ext cx="207589" cy="499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2591" name="Ink 6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05588" y="4022725"/>
              <a:ext cx="87312" cy="76200"/>
            </p14:xfrm>
          </p:contentPart>
        </mc:Choice>
        <mc:Fallback xmlns="">
          <p:pic>
            <p:nvPicPr>
              <p:cNvPr id="22591" name="Ink 6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596246" y="4013291"/>
                <a:ext cx="105996" cy="9506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254F2E41DBC488C025C4D98787C86" ma:contentTypeVersion="5" ma:contentTypeDescription="Create a new document." ma:contentTypeScope="" ma:versionID="27253c77985892ee7ef994e426633b34">
  <xsd:schema xmlns:xsd="http://www.w3.org/2001/XMLSchema" xmlns:xs="http://www.w3.org/2001/XMLSchema" xmlns:p="http://schemas.microsoft.com/office/2006/metadata/properties" xmlns:ns2="7efb8072-09d0-47f8-971e-b6745749109e" targetNamespace="http://schemas.microsoft.com/office/2006/metadata/properties" ma:root="true" ma:fieldsID="120a26bd134cebbc3555c3b583fb5807" ns2:_="">
    <xsd:import namespace="7efb8072-09d0-47f8-971e-b674574910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b8072-09d0-47f8-971e-b67457491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C7B845-0D2D-41D2-A0F9-D05A65D6ED1B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efb8072-09d0-47f8-971e-b6745749109e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D1A8726-D81E-4677-8A65-5C152B0FB6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A57758-03CB-4134-9303-E98316B9EC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fb8072-09d0-47f8-971e-b674574910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6836</TotalTime>
  <Words>639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BT209 Bioreaction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BT209 Bioreaction Engineering</dc:title>
  <dc:creator>IITG</dc:creator>
  <cp:lastModifiedBy>user</cp:lastModifiedBy>
  <cp:revision>226</cp:revision>
  <dcterms:created xsi:type="dcterms:W3CDTF">2022-01-05T10:57:39Z</dcterms:created>
  <dcterms:modified xsi:type="dcterms:W3CDTF">2022-03-22T12:48:10Z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0x010100A0C254F2E41DBC488C025C4D98787C86</vt:lpwstr>
  </property>
</Properties>
</file>