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84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715E-E5A5-4397-ABBF-9029BC9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41CF6-616F-451B-AC4A-5AB2CF6AF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D564-736B-43EC-BBAD-04496267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3F6D-0768-4D40-A0EC-E82A1AB6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BCF7-B166-487F-A534-35350A46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4E6D-5ED0-4E97-8E4F-41BE57B2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42C45-C679-475C-93D9-B1FC8C6F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B5DAC-43BA-4EE7-B359-A7D3E5DF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572C-C75B-42ED-9C71-8D837272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7411-08EA-4AEB-AFD8-C2336BF3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9BB0D-12DF-4FED-82B6-A37AF3F3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FE4BA-272F-4BBA-AA31-6C3E585F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15AA-5B7C-4311-BE3B-078DB78B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C9D2-0026-480D-8172-7582499A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29E7-F396-4B94-90D8-B7AF3B8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1946-38D6-405E-AF3A-BD162ECB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D3D4-C497-421A-B4ED-59FB43C2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ED17-9202-40E7-A34F-A7AE0064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A87A-1C8A-4AB1-BDF6-57C10DB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BE18-C05D-4D65-B92D-7F78E482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769C-5DF6-4E02-967C-A1634537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FCF4-C0D8-4C2D-A959-E88DAC86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C42-0FF5-41BA-AF6F-2A75049E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2286-5CCE-4274-BE64-554F0E44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6036-1300-4F9E-BE95-6BD080ED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1C1B-A5D4-4CC9-AA3B-AA81FB95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C443-7E74-46C9-9852-9F04B0D40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434DA-ADB4-496D-8FC7-1FDA2C61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6E70-768B-48EB-B690-1EB31C66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B80BA-BC28-41CC-933B-6B390F37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C00C-5C7C-4002-BA96-F938B4B3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2570-77D3-4B1F-A92F-9A695348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EC05-2675-4BAC-969F-6B0E3DCA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E428-820B-4784-A4D4-C3B9D121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463E3-640A-4D31-93C1-06AA45D6F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DAEC4-5F78-4F81-B6B2-30ABAE2B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6C0EF-55F7-4B19-B3C9-D71E88D7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49D53-3A21-4339-9AD4-8476FD01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EFBF5-DECE-4750-800C-7F0301C6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C5AB-2BD9-4013-AE35-D1BEED6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D548F-AA7A-4C28-9A2A-F2892C72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2C2B-B2EF-41A8-822F-6A15E133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116DD-EB7C-47B0-80A6-651F3F4E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3DB9D-BD3D-43CA-9A50-70034941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46CAF-A565-4118-A363-38DA30F4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226A7-39AD-4789-A25D-E3EB8B39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CAEF-3909-4895-8F58-5B52E1C1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AD63-8F5C-4DF9-AB2A-A0B2AAE6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1E44-F0DD-4FDB-87F2-C1F42C1A8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5954-6382-4C07-9851-1669FBE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E862-480C-49AB-B7C2-B6C96FE8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28454-61E0-4365-8A8F-C565D2BA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CF2-DA64-4BAD-83AA-EDCB6D22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728F4-DE76-46B6-9489-5CE965091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FA79C-DDA3-4637-9186-448AFFC61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E78D2-47D7-4A01-B850-DB7E85C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7BAA2-FEDE-4003-8984-83EDAE33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CF384-2D0C-4B4F-B63E-44C6A4AF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7F50F-9EFD-4C0B-83CD-34EE5E9A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A39E1-143E-4092-951F-2DEA8349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A2C4-A605-4C48-B979-12B998B30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2456-1D3C-4C5E-A231-98CC27D32A2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7C939-F21B-4931-8250-32CD149A7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6E3A-C557-472C-B6C6-381444E36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3C80-DE96-4A97-95E1-FF6F24D3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058B-210F-4C51-8C0A-DF96E241F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Hashing, Hash Function and Hash Table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8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C0A8EA-8F8C-45CD-A0C6-D23E110F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14" y="1032427"/>
            <a:ext cx="9810971" cy="47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9815A-FE92-4038-B348-EB692924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0" y="496911"/>
            <a:ext cx="10044699" cy="5263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CE5B8-5945-4352-AE24-3A4F9492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40" y="1516600"/>
            <a:ext cx="2388284" cy="855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B4367-02F6-4DD3-8BFC-FE101534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531" y="1560042"/>
            <a:ext cx="1139226" cy="562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8BCBF-B522-409B-AEB0-654C9BB9F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864" y="906854"/>
            <a:ext cx="1692042" cy="609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2A0101-1E55-4B63-AA2E-0020BDC3C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640" y="2371864"/>
            <a:ext cx="2537334" cy="656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A7A1A1-DCC3-4CCB-B67E-429603857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01" y="3883335"/>
            <a:ext cx="9824048" cy="16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E5333-B8A6-457F-A11C-F804AF87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01" y="4461656"/>
            <a:ext cx="9394398" cy="16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5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D080B2-123A-4F23-8B86-E5318D8A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6" y="353303"/>
            <a:ext cx="11441064" cy="61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6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332AB-5B7A-4310-B9B8-EF2469A9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8" y="643466"/>
            <a:ext cx="9731123" cy="557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61" y="153568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 Collision </a:t>
            </a:r>
          </a:p>
        </p:txBody>
      </p:sp>
    </p:spTree>
    <p:extLst>
      <p:ext uri="{BB962C8B-B14F-4D97-AF65-F5344CB8AC3E}">
        <p14:creationId xmlns:p14="http://schemas.microsoft.com/office/powerpoint/2010/main" val="361089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0E835-A74F-45B7-9E63-178855F3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5961" y="153568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 Collision </a:t>
            </a:r>
          </a:p>
        </p:txBody>
      </p:sp>
    </p:spTree>
    <p:extLst>
      <p:ext uri="{BB962C8B-B14F-4D97-AF65-F5344CB8AC3E}">
        <p14:creationId xmlns:p14="http://schemas.microsoft.com/office/powerpoint/2010/main" val="331712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Collision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916384"/>
          </a:xfrm>
        </p:spPr>
        <p:txBody>
          <a:bodyPr/>
          <a:lstStyle/>
          <a:p>
            <a:r>
              <a:rPr lang="en-US" sz="3200" dirty="0"/>
              <a:t>Irrespective of how good a hash function is, collisions are bound to occur.</a:t>
            </a:r>
          </a:p>
          <a:p>
            <a:r>
              <a:rPr lang="en-US" sz="3200" dirty="0"/>
              <a:t>Therefore, to maintain the performance of a hash table, it is important to manage collisions through various collision resolution techniques.</a:t>
            </a:r>
          </a:p>
          <a:p>
            <a:pPr lvl="1"/>
            <a:r>
              <a:rPr lang="en-US" dirty="0"/>
              <a:t>Open addressing</a:t>
            </a:r>
          </a:p>
          <a:p>
            <a:pPr lvl="2"/>
            <a:r>
              <a:rPr lang="en-US" sz="2400" dirty="0"/>
              <a:t>Linear Probing</a:t>
            </a:r>
          </a:p>
          <a:p>
            <a:pPr lvl="2"/>
            <a:r>
              <a:rPr lang="en-US" sz="2400" dirty="0"/>
              <a:t>Quadratic Probing</a:t>
            </a:r>
          </a:p>
          <a:p>
            <a:pPr lvl="2"/>
            <a:r>
              <a:rPr lang="en-US" sz="2400" dirty="0"/>
              <a:t>Double Hashing</a:t>
            </a:r>
          </a:p>
          <a:p>
            <a:pPr lvl="1"/>
            <a:r>
              <a:rPr lang="en-US" dirty="0"/>
              <a:t>Closed addressing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E08A5E-C893-4F93-946D-87A1464B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7" y="643466"/>
            <a:ext cx="9442485" cy="5571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3568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dirty="0"/>
              <a:t>Open Addressing (Linear)</a:t>
            </a:r>
          </a:p>
        </p:txBody>
      </p:sp>
    </p:spTree>
    <p:extLst>
      <p:ext uri="{BB962C8B-B14F-4D97-AF65-F5344CB8AC3E}">
        <p14:creationId xmlns:p14="http://schemas.microsoft.com/office/powerpoint/2010/main" val="204455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00FC74-54A1-4633-B08B-29BAC1DF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5" y="643466"/>
            <a:ext cx="96468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F7F562-A0CB-439C-B78F-53FF41BB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7" y="643466"/>
            <a:ext cx="101754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659"/>
          </a:xfrm>
        </p:spPr>
        <p:txBody>
          <a:bodyPr/>
          <a:lstStyle/>
          <a:p>
            <a:r>
              <a:rPr lang="en-US" dirty="0"/>
              <a:t>What is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4787550"/>
          </a:xfrm>
        </p:spPr>
        <p:txBody>
          <a:bodyPr/>
          <a:lstStyle/>
          <a:p>
            <a:r>
              <a:rPr lang="en-US" dirty="0"/>
              <a:t>Hashing is a technique that is used to uniquely identify a specific object from a group of similar objects.</a:t>
            </a:r>
          </a:p>
          <a:p>
            <a:r>
              <a:rPr lang="en-US" dirty="0"/>
              <a:t>Examples of how hashing is used in our lives:</a:t>
            </a:r>
          </a:p>
          <a:p>
            <a:pPr lvl="1"/>
            <a:r>
              <a:rPr lang="en-US" dirty="0"/>
              <a:t>In universities, each student is assigned a unique roll number that can be used to retrieve information about them.</a:t>
            </a:r>
          </a:p>
          <a:p>
            <a:pPr lvl="1"/>
            <a:r>
              <a:rPr lang="en-US" dirty="0"/>
              <a:t>In libraries, each book is assigned a unique number that can be used to determine information about the book</a:t>
            </a:r>
          </a:p>
          <a:p>
            <a:r>
              <a:rPr lang="en-US" b="1" dirty="0"/>
              <a:t>Hashing</a:t>
            </a:r>
            <a:r>
              <a:rPr lang="en-US" dirty="0"/>
              <a:t> is the solution that can be used in almost all such situations and performs extremely well compared to above data structures like Array, Linked List, BST in practice</a:t>
            </a:r>
          </a:p>
        </p:txBody>
      </p:sp>
    </p:spTree>
    <p:extLst>
      <p:ext uri="{BB962C8B-B14F-4D97-AF65-F5344CB8AC3E}">
        <p14:creationId xmlns:p14="http://schemas.microsoft.com/office/powerpoint/2010/main" val="90933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944B09-FEBC-41C0-B835-A1CD5CF7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5" y="643466"/>
            <a:ext cx="96468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4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67C3DD-3217-4ED6-9277-32D9261D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71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07104FA-6DB4-4120-9A80-58790AFA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153568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dirty="0"/>
              <a:t>Closed Addressing (Non-Linear)</a:t>
            </a:r>
          </a:p>
        </p:txBody>
      </p:sp>
    </p:spTree>
    <p:extLst>
      <p:ext uri="{BB962C8B-B14F-4D97-AF65-F5344CB8AC3E}">
        <p14:creationId xmlns:p14="http://schemas.microsoft.com/office/powerpoint/2010/main" val="960275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8F32CC-0C7B-4987-9431-076BB401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6"/>
            <a:ext cx="86709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5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BFBC8DA-F4D6-45E3-936B-C9A58AFC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4" y="643466"/>
            <a:ext cx="77645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41B34-FB82-452F-A6E8-BD091E3F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4" y="643466"/>
            <a:ext cx="96888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 (Cond…)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hashing we get O(1) search time on average and O(n) in worst case.</a:t>
            </a:r>
          </a:p>
          <a:p>
            <a:r>
              <a:rPr lang="en-US" dirty="0"/>
              <a:t>The idea is to use </a:t>
            </a:r>
            <a:r>
              <a:rPr lang="en-US" b="1" i="1" dirty="0"/>
              <a:t>hash function </a:t>
            </a:r>
            <a:r>
              <a:rPr lang="en-US" dirty="0"/>
              <a:t>that converts a given input number or any other key to a smaller number and uses the small number as index in a table called </a:t>
            </a:r>
            <a:r>
              <a:rPr lang="en-US" b="1" i="1" dirty="0"/>
              <a:t>hash table</a:t>
            </a:r>
            <a:r>
              <a:rPr lang="en-US" dirty="0"/>
              <a:t>.</a:t>
            </a:r>
          </a:p>
          <a:p>
            <a:r>
              <a:rPr lang="en-US" dirty="0"/>
              <a:t>Hash Function</a:t>
            </a:r>
          </a:p>
          <a:p>
            <a:pPr lvl="1"/>
            <a:r>
              <a:rPr lang="en-US" dirty="0"/>
              <a:t>Hash function maps a big number or string to a small integer that can be used as index in hash table</a:t>
            </a:r>
          </a:p>
          <a:p>
            <a:r>
              <a:rPr lang="en-US" dirty="0"/>
              <a:t>Hash Table</a:t>
            </a:r>
          </a:p>
          <a:p>
            <a:pPr lvl="1"/>
            <a:r>
              <a:rPr lang="en-US" dirty="0"/>
              <a:t>An array that stores pointers to records corresponding to a given input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40321-4946-4101-BCF5-6D212FE0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01" y="4517047"/>
            <a:ext cx="10153797" cy="19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0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236667-1F56-4874-A4BC-3889F4A3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37" y="1348740"/>
            <a:ext cx="8359813" cy="45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5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784A13-B648-4964-8B95-DDCC08F1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67" y="808025"/>
            <a:ext cx="9632265" cy="524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0712A-288B-41D0-B7E9-DA8EC26F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22" y="747616"/>
            <a:ext cx="9849071" cy="53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60858E-91B0-48E0-BEEE-6D066BBE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65" y="674422"/>
            <a:ext cx="9404069" cy="55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1332BF-3DB6-4C32-8AD9-35B1F936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61" y="785006"/>
            <a:ext cx="9476788" cy="52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277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Hashing, Hash Function and Hash Table</vt:lpstr>
      <vt:lpstr>What is Hashing</vt:lpstr>
      <vt:lpstr>What is Hashing (Cond…)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 Collision </vt:lpstr>
      <vt:lpstr>Understand Collision </vt:lpstr>
      <vt:lpstr>Collision Handling</vt:lpstr>
      <vt:lpstr>Open Addressing (Linear)</vt:lpstr>
      <vt:lpstr>PowerPoint Presentation</vt:lpstr>
      <vt:lpstr>PowerPoint Presentation</vt:lpstr>
      <vt:lpstr>PowerPoint Presentation</vt:lpstr>
      <vt:lpstr>PowerPoint Presentation</vt:lpstr>
      <vt:lpstr>Closed Addressing (Non-Linear)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Shrinivas Dudhani</dc:creator>
  <cp:lastModifiedBy>Shrinivas Dudhani</cp:lastModifiedBy>
  <cp:revision>36</cp:revision>
  <dcterms:created xsi:type="dcterms:W3CDTF">2018-12-11T08:43:48Z</dcterms:created>
  <dcterms:modified xsi:type="dcterms:W3CDTF">2021-10-12T03:32:23Z</dcterms:modified>
</cp:coreProperties>
</file>