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9143861" cy="6857895"/>
  <p:kinsoku lang="zh-CN" invalStChars="!%),.:;?]}¨·ˇˉ་―‖’”…‰∶、。〃々〉》」』】〕〗！＂＇％），．：；？］｀｜｝～￠" invalEndChars="([{·‘“〈《「『【〔〖（．［｛￡￥"/>
  <p:defaultTextStyle>
    <a:defPPr>
      <a:defRPr lang="zh-CN"/>
    </a:defPPr>
    <a:lvl1pPr algn="l" defTabSz="914400" fontAlgn="base" hangingPunct="0" marL="0">
      <a:defRPr sz="2400">
        <a:solidFill>
          <a:schemeClr val="tx1"/>
        </a:solidFill>
        <a:latin typeface="Droid Sans" pitchFamily="0" charset="0"/>
        <a:ea typeface="Droid Sans" pitchFamily="0" charset="0"/>
        <a:cs typeface="Times New Roman" pitchFamily="0" charset="0"/>
      </a:defRPr>
    </a:lvl1pPr>
    <a:lvl2pPr algn="l" defTabSz="914400" fontAlgn="base" hangingPunct="0" marL="228600">
      <a:defRPr sz="2400">
        <a:solidFill>
          <a:schemeClr val="tx1"/>
        </a:solidFill>
        <a:latin typeface="Droid Sans" pitchFamily="0" charset="0"/>
        <a:ea typeface="Droid Sans" pitchFamily="0" charset="0"/>
        <a:cs typeface="Times New Roman" pitchFamily="0" charset="0"/>
      </a:defRPr>
    </a:lvl2pPr>
    <a:lvl3pPr algn="l" defTabSz="914400" fontAlgn="base" hangingPunct="0" marL="457200">
      <a:defRPr sz="2400">
        <a:solidFill>
          <a:schemeClr val="tx1"/>
        </a:solidFill>
        <a:latin typeface="Droid Sans" pitchFamily="0" charset="0"/>
        <a:ea typeface="Droid Sans" pitchFamily="0" charset="0"/>
        <a:cs typeface="Times New Roman" pitchFamily="0" charset="0"/>
      </a:defRPr>
    </a:lvl3pPr>
    <a:lvl4pPr algn="l" defTabSz="914400" fontAlgn="base" hangingPunct="0" marL="685800">
      <a:defRPr sz="2400">
        <a:solidFill>
          <a:schemeClr val="tx1"/>
        </a:solidFill>
        <a:latin typeface="Droid Sans" pitchFamily="0" charset="0"/>
        <a:ea typeface="Droid Sans" pitchFamily="0" charset="0"/>
        <a:cs typeface="Times New Roman" pitchFamily="0" charset="0"/>
      </a:defRPr>
    </a:lvl4pPr>
    <a:lvl5pPr algn="l" defTabSz="914400" fontAlgn="base" hangingPunct="0" marL="914400">
      <a:defRPr sz="2400">
        <a:solidFill>
          <a:schemeClr val="tx1"/>
        </a:solidFill>
        <a:latin typeface="Droid Sans" pitchFamily="0" charset="0"/>
        <a:ea typeface="Droid Sans" pitchFamily="0" charset="0"/>
        <a:cs typeface="Times New Roman" pitchFamily="0" charset="0"/>
      </a:defRPr>
    </a:lvl5pPr>
    <a:lvl6pPr algn="l" defTabSz="914400" fontAlgn="base" hangingPunct="0" marL="1143000">
      <a:defRPr sz="2400">
        <a:solidFill>
          <a:schemeClr val="tx1"/>
        </a:solidFill>
        <a:latin typeface="Droid Sans" pitchFamily="0" charset="0"/>
        <a:ea typeface="Droid Sans" pitchFamily="0" charset="0"/>
        <a:cs typeface="Times New Roman" pitchFamily="0" charset="0"/>
      </a:defRPr>
    </a:lvl6pPr>
    <a:lvl7pPr algn="l" defTabSz="914400" fontAlgn="base" hangingPunct="0" marL="1371600">
      <a:defRPr sz="2400">
        <a:solidFill>
          <a:schemeClr val="tx1"/>
        </a:solidFill>
        <a:latin typeface="Droid Sans" pitchFamily="0" charset="0"/>
        <a:ea typeface="Droid Sans" pitchFamily="0" charset="0"/>
        <a:cs typeface="Times New Roman" pitchFamily="0" charset="0"/>
      </a:defRPr>
    </a:lvl7pPr>
    <a:lvl8pPr algn="l" defTabSz="914400" fontAlgn="base" hangingPunct="0" marL="1600200">
      <a:defRPr sz="2400">
        <a:solidFill>
          <a:schemeClr val="tx1"/>
        </a:solidFill>
        <a:latin typeface="Droid Sans" pitchFamily="0" charset="0"/>
        <a:ea typeface="Droid Sans" pitchFamily="0" charset="0"/>
        <a:cs typeface="Times New Roman" pitchFamily="0" charset="0"/>
      </a:defRPr>
    </a:lvl8pPr>
    <a:lvl9pPr algn="l" defTabSz="914400" fontAlgn="base" hangingPunct="0" marL="1600200">
      <a:defRPr sz="2400">
        <a:solidFill>
          <a:schemeClr val="tx1"/>
        </a:solidFill>
        <a:latin typeface="Droid Sans" pitchFamily="0" charset="0"/>
        <a:ea typeface="Droid Sans" pitchFamily="0" charset="0"/>
        <a:cs typeface="Times New Roman"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42" d="100"/>
          <a:sy n="42"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sp>
        <p:nvSpPr>
          <p:cNvPr id="104867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38" name=""/>
        <p:cNvGrpSpPr/>
        <p:nvPr/>
      </p:nvGrpSpPr>
      <p:grpSpPr>
        <a:xfrm>
          <a:off x="0" y="0"/>
          <a:ext cx="0" cy="0"/>
          <a:chOff x="0" y="0"/>
          <a:chExt cx="0" cy="0"/>
        </a:xfrm>
      </p:grpSpPr>
      <p:sp>
        <p:nvSpPr>
          <p:cNvPr id="1048617" name="文本框"/>
          <p:cNvSpPr>
            <a:spLocks noGrp="1"/>
          </p:cNvSpPr>
          <p:nvPr>
            <p:ph type="ctrTitle"/>
          </p:nvPr>
        </p:nvSpPr>
        <p:spPr>
          <a:xfrm>
            <a:off x="914400" y="2130425"/>
            <a:ext cx="10363200" cy="266700"/>
          </a:xfrm>
        </p:spPr>
        <p:txBody>
          <a:bodyPr/>
          <a:p>
            <a:r>
              <a:rPr altLang="en-US" lang="zh-CN" smtClean="0"/>
              <a:t>单击此处编辑母版标题样式</a:t>
            </a:r>
            <a:endParaRPr altLang="en-US" lang="zh-CN"/>
          </a:p>
        </p:txBody>
      </p:sp>
      <p:sp>
        <p:nvSpPr>
          <p:cNvPr id="1048618" name="文本框"/>
          <p:cNvSpPr>
            <a:spLocks noGrp="1"/>
          </p:cNvSpPr>
          <p:nvPr>
            <p:ph type="subTitle" idx="1"/>
          </p:nvPr>
        </p:nvSpPr>
        <p:spPr>
          <a:xfrm>
            <a:off x="1828800" y="3886199"/>
            <a:ext cx="8534400" cy="2667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61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20" name="文本框"/>
          <p:cNvSpPr>
            <a:spLocks noGrp="1"/>
          </p:cNvSpPr>
          <p:nvPr>
            <p:ph type="ftr" sz="quarter" idx="11"/>
          </p:nvPr>
        </p:nvSpPr>
        <p:spPr/>
        <p:txBody>
          <a:bodyPr/>
          <a:p>
            <a:endParaRPr altLang="en-US" lang="zh-CN"/>
          </a:p>
        </p:txBody>
      </p:sp>
      <p:sp>
        <p:nvSpPr>
          <p:cNvPr id="104862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50" name=""/>
        <p:cNvGrpSpPr/>
        <p:nvPr/>
      </p:nvGrpSpPr>
      <p:grpSpPr>
        <a:xfrm>
          <a:off x="0" y="0"/>
          <a:ext cx="0" cy="0"/>
          <a:chOff x="0" y="0"/>
          <a:chExt cx="0" cy="0"/>
        </a:xfrm>
      </p:grpSpPr>
      <p:sp>
        <p:nvSpPr>
          <p:cNvPr id="1048662" name="文本框"/>
          <p:cNvSpPr>
            <a:spLocks noGrp="1"/>
          </p:cNvSpPr>
          <p:nvPr>
            <p:ph type="title"/>
          </p:nvPr>
        </p:nvSpPr>
        <p:spPr>
          <a:xfrm rot="0">
            <a:off x="5013070" y="3602418"/>
            <a:ext cx="2165858" cy="533399"/>
          </a:xfrm>
        </p:spPr>
        <p:txBody>
          <a:bodyPr/>
          <a:p>
            <a:r>
              <a:rPr altLang="en-US" lang="zh-CN" smtClean="0"/>
              <a:t>单击此处编辑母版标题样式</a:t>
            </a:r>
            <a:endParaRPr altLang="en-US" lang="zh-CN"/>
          </a:p>
        </p:txBody>
      </p:sp>
      <p:sp>
        <p:nvSpPr>
          <p:cNvPr id="1048663" name="文本框"/>
          <p:cNvSpPr>
            <a:spLocks noGrp="1"/>
          </p:cNvSpPr>
          <p:nvPr>
            <p:ph type="body" orient="vert" idx="1"/>
          </p:nvPr>
        </p:nvSpPr>
        <p:spPr>
          <a:xfrm rot="0">
            <a:off x="10410824" y="3086100"/>
            <a:ext cx="1333500" cy="3333749"/>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65" name="文本框"/>
          <p:cNvSpPr>
            <a:spLocks noGrp="1"/>
          </p:cNvSpPr>
          <p:nvPr>
            <p:ph type="ftr" sz="quarter" idx="11"/>
          </p:nvPr>
        </p:nvSpPr>
        <p:spPr/>
        <p:txBody>
          <a:bodyPr/>
          <a:p>
            <a:endParaRPr altLang="en-US" lang="zh-CN"/>
          </a:p>
        </p:txBody>
      </p:sp>
      <p:sp>
        <p:nvSpPr>
          <p:cNvPr id="104866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44" name=""/>
        <p:cNvGrpSpPr/>
        <p:nvPr/>
      </p:nvGrpSpPr>
      <p:grpSpPr>
        <a:xfrm>
          <a:off x="0" y="0"/>
          <a:ext cx="0" cy="0"/>
          <a:chOff x="0" y="0"/>
          <a:chExt cx="0" cy="0"/>
        </a:xfrm>
      </p:grpSpPr>
      <p:sp>
        <p:nvSpPr>
          <p:cNvPr id="1048630" name="文本框"/>
          <p:cNvSpPr>
            <a:spLocks noGrp="1"/>
          </p:cNvSpPr>
          <p:nvPr>
            <p:ph type="title" orient="vert"/>
          </p:nvPr>
        </p:nvSpPr>
        <p:spPr>
          <a:xfrm>
            <a:off x="8420100" y="274638"/>
            <a:ext cx="266700" cy="5851525"/>
          </a:xfrm>
        </p:spPr>
        <p:txBody>
          <a:bodyPr vert="eaVert"/>
          <a:p>
            <a:r>
              <a:rPr altLang="en-US" lang="zh-CN" smtClean="0"/>
              <a:t>单击此处编辑母版标题样式</a:t>
            </a:r>
            <a:endParaRPr altLang="en-US" lang="zh-CN"/>
          </a:p>
        </p:txBody>
      </p:sp>
      <p:sp>
        <p:nvSpPr>
          <p:cNvPr id="1048631" name="文本框"/>
          <p:cNvSpPr>
            <a:spLocks noGrp="1"/>
          </p:cNvSpPr>
          <p:nvPr>
            <p:ph type="body" orient="vert" idx="1"/>
          </p:nvPr>
        </p:nvSpPr>
        <p:spPr>
          <a:xfrm>
            <a:off x="5143500" y="274638"/>
            <a:ext cx="13335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3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33" name="文本框"/>
          <p:cNvSpPr>
            <a:spLocks noGrp="1"/>
          </p:cNvSpPr>
          <p:nvPr>
            <p:ph type="ftr" sz="quarter" idx="11"/>
          </p:nvPr>
        </p:nvSpPr>
        <p:spPr/>
        <p:txBody>
          <a:bodyPr/>
          <a:p>
            <a:endParaRPr altLang="en-US" lang="zh-CN"/>
          </a:p>
        </p:txBody>
      </p:sp>
      <p:sp>
        <p:nvSpPr>
          <p:cNvPr id="104863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84" name="曲线"/>
          <p:cNvSpPr/>
          <p:nvPr/>
        </p:nvSpPr>
        <p:spPr>
          <a:xfrm rot="0">
            <a:off x="447674" y="457200"/>
            <a:ext cx="3705224"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65258"/>
          </a:solidFill>
          <a:ln cap="flat" cmpd="sng">
            <a:noFill/>
            <a:prstDash val="solid"/>
            <a:miter/>
          </a:ln>
        </p:spPr>
      </p:sp>
      <p:sp>
        <p:nvSpPr>
          <p:cNvPr id="1048585" name="曲线"/>
          <p:cNvSpPr/>
          <p:nvPr/>
        </p:nvSpPr>
        <p:spPr>
          <a:xfrm rot="0">
            <a:off x="8039100" y="457200"/>
            <a:ext cx="3705225"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959FA7"/>
          </a:solidFill>
          <a:ln cap="flat" cmpd="sng">
            <a:noFill/>
            <a:prstDash val="solid"/>
            <a:miter/>
          </a:ln>
        </p:spPr>
      </p:sp>
      <p:sp>
        <p:nvSpPr>
          <p:cNvPr id="1048586" name="曲线"/>
          <p:cNvSpPr/>
          <p:nvPr/>
        </p:nvSpPr>
        <p:spPr>
          <a:xfrm rot="0">
            <a:off x="4238625" y="457200"/>
            <a:ext cx="3705224"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1CACE3"/>
          </a:solidFill>
          <a:ln cap="flat" cmpd="sng">
            <a:noFill/>
            <a:prstDash val="solid"/>
            <a:miter/>
          </a:ln>
        </p:spPr>
      </p:sp>
      <p:pic>
        <p:nvPicPr>
          <p:cNvPr id="2097153" name="图片"/>
          <p:cNvPicPr>
            <a:picLocks/>
          </p:cNvPicPr>
          <p:nvPr/>
        </p:nvPicPr>
        <p:blipFill>
          <a:blip xmlns:r="http://schemas.openxmlformats.org/officeDocument/2006/relationships" r:embed="rId1" cstate="print"/>
          <a:stretch>
            <a:fillRect/>
          </a:stretch>
        </p:blipFill>
        <p:spPr>
          <a:xfrm rot="0">
            <a:off x="10509963" y="6448061"/>
            <a:ext cx="1091836" cy="334459"/>
          </a:xfrm>
          <a:prstGeom prst="rect"/>
          <a:noFill/>
          <a:ln w="12700" cap="flat" cmpd="sng">
            <a:noFill/>
            <a:prstDash val="solid"/>
            <a:miter/>
          </a:ln>
        </p:spPr>
      </p:pic>
      <p:sp>
        <p:nvSpPr>
          <p:cNvPr id="1048587" name="文本框"/>
          <p:cNvSpPr>
            <a:spLocks noGrp="1"/>
          </p:cNvSpPr>
          <p:nvPr>
            <p:ph type="title"/>
          </p:nvPr>
        </p:nvSpPr>
        <p:spPr>
          <a:xfrm rot="0">
            <a:off x="5013070" y="3602418"/>
            <a:ext cx="2165858" cy="358140"/>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588" name="文本框"/>
          <p:cNvSpPr>
            <a:spLocks noGrp="1"/>
          </p:cNvSpPr>
          <p:nvPr>
            <p:ph type="body" idx="1"/>
          </p:nvPr>
        </p:nvSpPr>
        <p:spPr>
          <a:xfrm rot="0">
            <a:off x="447674" y="3086100"/>
            <a:ext cx="11296650" cy="358141"/>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589"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590"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endParaRPr>
          </a:p>
        </p:txBody>
      </p:sp>
      <p:sp>
        <p:nvSpPr>
          <p:cNvPr id="1048591" name="文本框"/>
          <p:cNvSpPr>
            <a:spLocks noGrp="1"/>
          </p:cNvSpPr>
          <p:nvPr>
            <p:ph type="sldNum" idx="7"/>
          </p:nvPr>
        </p:nvSpPr>
        <p:spPr>
          <a:xfrm rot="0">
            <a:off x="8778240" y="6377940"/>
            <a:ext cx="2804160" cy="342900"/>
          </a:xfrm>
          <a:prstGeom prst="rect"/>
          <a:noFill/>
          <a:ln cap="flat" cmpd="sng">
            <a:noFill/>
            <a:prstDash val="solid"/>
            <a:miter/>
          </a:ln>
        </p:spPr>
        <p:txBody>
          <a:bodyPr anchor="t" anchorCtr="0" bIns="0" lIns="0" rIns="0" tIns="0" vert="horz" wrap="square">
            <a:prstTxWarp prst="textNoShape"/>
            <a:spAutoFit/>
          </a:bodyPr>
          <a:p>
            <a:pPr algn="r"/>
            <a:fld id="{CAD2D6BD-DE1B-4B5F-8B41-2702339687B9}" type="slidenum">
              <a:rPr altLang="zh-CN" baseline="0" b="0" cap="none" sz="2400" i="0" kern="0" lang="en-US" spc="0" strike="noStrike" u="none">
                <a:solidFill>
                  <a:srgbClr val="898989"/>
                </a:solidFill>
                <a:latin typeface="Droid Sans" pitchFamily="0" charset="0"/>
                <a:ea typeface="Droid Sans" pitchFamily="0" charset="0"/>
                <a:cs typeface="Lucida Sans"/>
              </a:rPr>
              <a:t>&lt;#&gt;</a:t>
            </a:fld>
            <a:endParaRPr altLang="en-US" lang="zh-CN">
              <a:solidFill>
                <a:srgbClr val="898989"/>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1" name=""/>
        <p:cNvGrpSpPr/>
        <p:nvPr/>
      </p:nvGrpSpPr>
      <p:grpSpPr>
        <a:xfrm>
          <a:off x="0" y="0"/>
          <a:ext cx="0" cy="0"/>
          <a:chOff x="0" y="0"/>
          <a:chExt cx="0" cy="0"/>
        </a:xfrm>
      </p:grpSpPr>
      <p:sp>
        <p:nvSpPr>
          <p:cNvPr id="1048598" name="曲线"/>
          <p:cNvSpPr/>
          <p:nvPr/>
        </p:nvSpPr>
        <p:spPr>
          <a:xfrm rot="0">
            <a:off x="447674" y="457200"/>
            <a:ext cx="3705224"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65258"/>
          </a:solidFill>
          <a:ln cap="flat" cmpd="sng">
            <a:noFill/>
            <a:prstDash val="solid"/>
            <a:miter/>
          </a:ln>
        </p:spPr>
      </p:sp>
      <p:sp>
        <p:nvSpPr>
          <p:cNvPr id="1048599" name="曲线"/>
          <p:cNvSpPr/>
          <p:nvPr/>
        </p:nvSpPr>
        <p:spPr>
          <a:xfrm rot="0">
            <a:off x="8039100" y="457200"/>
            <a:ext cx="3705225"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959FA7"/>
          </a:solidFill>
          <a:ln cap="flat" cmpd="sng">
            <a:noFill/>
            <a:prstDash val="solid"/>
            <a:miter/>
          </a:ln>
        </p:spPr>
      </p:sp>
      <p:sp>
        <p:nvSpPr>
          <p:cNvPr id="1048600" name="曲线"/>
          <p:cNvSpPr/>
          <p:nvPr/>
        </p:nvSpPr>
        <p:spPr>
          <a:xfrm rot="0">
            <a:off x="4238625" y="457200"/>
            <a:ext cx="3705224"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1CACE3"/>
          </a:solidFill>
          <a:ln cap="flat" cmpd="sng">
            <a:noFill/>
            <a:prstDash val="solid"/>
            <a:miter/>
          </a:ln>
        </p:spPr>
      </p:sp>
      <p:pic>
        <p:nvPicPr>
          <p:cNvPr id="2097154" name="图片"/>
          <p:cNvPicPr>
            <a:picLocks/>
          </p:cNvPicPr>
          <p:nvPr/>
        </p:nvPicPr>
        <p:blipFill>
          <a:blip xmlns:r="http://schemas.openxmlformats.org/officeDocument/2006/relationships" r:embed="rId1" cstate="print"/>
          <a:stretch>
            <a:fillRect/>
          </a:stretch>
        </p:blipFill>
        <p:spPr>
          <a:xfrm rot="0">
            <a:off x="10509963" y="6448061"/>
            <a:ext cx="1091836" cy="334459"/>
          </a:xfrm>
          <a:prstGeom prst="rect"/>
          <a:noFill/>
          <a:ln w="12700" cap="flat" cmpd="sng">
            <a:noFill/>
            <a:prstDash val="solid"/>
            <a:miter/>
          </a:ln>
        </p:spPr>
      </p:pic>
      <p:sp>
        <p:nvSpPr>
          <p:cNvPr id="1048601" name="文本框"/>
          <p:cNvSpPr>
            <a:spLocks noGrp="1"/>
          </p:cNvSpPr>
          <p:nvPr>
            <p:ph type="title"/>
          </p:nvPr>
        </p:nvSpPr>
        <p:spPr>
          <a:xfrm rot="0">
            <a:off x="5013070" y="3602418"/>
            <a:ext cx="2165858" cy="26670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02"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03"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endParaRPr>
          </a:p>
        </p:txBody>
      </p:sp>
      <p:sp>
        <p:nvSpPr>
          <p:cNvPr id="1048604" name="文本框"/>
          <p:cNvSpPr>
            <a:spLocks noGrp="1"/>
          </p:cNvSpPr>
          <p:nvPr>
            <p:ph type="sldNum" idx="7"/>
          </p:nvPr>
        </p:nvSpPr>
        <p:spPr>
          <a:xfrm rot="0">
            <a:off x="8778240" y="6377940"/>
            <a:ext cx="2804160" cy="342900"/>
          </a:xfrm>
          <a:prstGeom prst="rect"/>
          <a:noFill/>
          <a:ln cap="flat" cmpd="sng">
            <a:noFill/>
            <a:prstDash val="solid"/>
            <a:miter/>
          </a:ln>
        </p:spPr>
        <p:txBody>
          <a:bodyPr anchor="t" anchorCtr="0" bIns="0" lIns="0" rIns="0" tIns="0" vert="horz" wrap="square">
            <a:prstTxWarp prst="textNoShape"/>
            <a:spAutoFit/>
          </a:bodyPr>
          <a:p>
            <a:pPr algn="r"/>
            <a:fld id="{CAD2D6BD-DE1B-4B5F-8B41-2702339687B9}" type="slidenum">
              <a:rPr altLang="zh-CN" baseline="0" b="0" cap="none" sz="2400" i="0" kern="0" lang="en-US" spc="0" strike="noStrike" u="none">
                <a:solidFill>
                  <a:srgbClr val="898989"/>
                </a:solidFill>
                <a:latin typeface="Droid Sans" pitchFamily="0" charset="0"/>
                <a:ea typeface="Droid Sans" pitchFamily="0" charset="0"/>
                <a:cs typeface="Lucida Sans"/>
              </a:rPr>
              <a:t>&lt;#&gt;</a:t>
            </a:fld>
            <a:endParaRPr altLang="en-US" lang="zh-CN">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49" name=""/>
        <p:cNvGrpSpPr/>
        <p:nvPr/>
      </p:nvGrpSpPr>
      <p:grpSpPr>
        <a:xfrm>
          <a:off x="0" y="0"/>
          <a:ext cx="0" cy="0"/>
          <a:chOff x="0" y="0"/>
          <a:chExt cx="0" cy="0"/>
        </a:xfrm>
      </p:grpSpPr>
      <p:sp>
        <p:nvSpPr>
          <p:cNvPr id="1048657" name="文本框"/>
          <p:cNvSpPr>
            <a:spLocks noGrp="1"/>
          </p:cNvSpPr>
          <p:nvPr>
            <p:ph type="title"/>
          </p:nvPr>
        </p:nvSpPr>
        <p:spPr>
          <a:xfrm rot="0">
            <a:off x="5013070" y="3602418"/>
            <a:ext cx="2165858" cy="533399"/>
          </a:xfrm>
        </p:spPr>
        <p:txBody>
          <a:bodyPr/>
          <a:p>
            <a:r>
              <a:rPr altLang="en-US" lang="zh-CN" smtClean="0"/>
              <a:t>单击此处编辑母版标题样式</a:t>
            </a:r>
            <a:endParaRPr altLang="en-US" lang="zh-CN"/>
          </a:p>
        </p:txBody>
      </p:sp>
      <p:sp>
        <p:nvSpPr>
          <p:cNvPr id="1048658" name="文本框"/>
          <p:cNvSpPr>
            <a:spLocks noGrp="1"/>
          </p:cNvSpPr>
          <p:nvPr>
            <p:ph idx="1"/>
          </p:nvPr>
        </p:nvSpPr>
        <p:spPr>
          <a:xfrm rot="0">
            <a:off x="447674" y="3086100"/>
            <a:ext cx="11296650" cy="1333501"/>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5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60" name="文本框"/>
          <p:cNvSpPr>
            <a:spLocks noGrp="1"/>
          </p:cNvSpPr>
          <p:nvPr>
            <p:ph type="ftr" sz="quarter" idx="11"/>
          </p:nvPr>
        </p:nvSpPr>
        <p:spPr/>
        <p:txBody>
          <a:bodyPr/>
          <a:p>
            <a:endParaRPr altLang="en-US" lang="zh-CN"/>
          </a:p>
        </p:txBody>
      </p:sp>
      <p:sp>
        <p:nvSpPr>
          <p:cNvPr id="104866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46" name=""/>
        <p:cNvGrpSpPr/>
        <p:nvPr/>
      </p:nvGrpSpPr>
      <p:grpSpPr>
        <a:xfrm>
          <a:off x="0" y="0"/>
          <a:ext cx="0" cy="0"/>
          <a:chOff x="0" y="0"/>
          <a:chExt cx="0" cy="0"/>
        </a:xfrm>
      </p:grpSpPr>
      <p:sp>
        <p:nvSpPr>
          <p:cNvPr id="1048641" name="文本框"/>
          <p:cNvSpPr>
            <a:spLocks noGrp="1"/>
          </p:cNvSpPr>
          <p:nvPr>
            <p:ph type="title"/>
          </p:nvPr>
        </p:nvSpPr>
        <p:spPr>
          <a:xfrm>
            <a:off x="722313" y="4406900"/>
            <a:ext cx="7772400" cy="596900"/>
          </a:xfrm>
        </p:spPr>
        <p:txBody>
          <a:bodyPr anchor="t"/>
          <a:lstStyle>
            <a:lvl1pPr algn="l">
              <a:defRPr b="1" cap="all" sz="4000"/>
            </a:lvl1pPr>
          </a:lstStyle>
          <a:p>
            <a:r>
              <a:rPr altLang="en-US" lang="zh-CN" smtClean="0"/>
              <a:t>单击此处编辑母版标题样式</a:t>
            </a:r>
            <a:endParaRPr altLang="en-US" lang="zh-CN"/>
          </a:p>
        </p:txBody>
      </p:sp>
      <p:sp>
        <p:nvSpPr>
          <p:cNvPr id="1048642" name="文本框"/>
          <p:cNvSpPr>
            <a:spLocks noGrp="1"/>
          </p:cNvSpPr>
          <p:nvPr>
            <p:ph type="body" idx="1"/>
          </p:nvPr>
        </p:nvSpPr>
        <p:spPr>
          <a:xfrm>
            <a:off x="722313" y="4102099"/>
            <a:ext cx="7772400" cy="304801"/>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64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44" name="文本框"/>
          <p:cNvSpPr>
            <a:spLocks noGrp="1"/>
          </p:cNvSpPr>
          <p:nvPr>
            <p:ph type="ftr" sz="quarter" idx="11"/>
          </p:nvPr>
        </p:nvSpPr>
        <p:spPr/>
        <p:txBody>
          <a:bodyPr/>
          <a:p>
            <a:endParaRPr altLang="en-US" lang="zh-CN"/>
          </a:p>
        </p:txBody>
      </p:sp>
      <p:sp>
        <p:nvSpPr>
          <p:cNvPr id="104864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51" name=""/>
        <p:cNvGrpSpPr/>
        <p:nvPr/>
      </p:nvGrpSpPr>
      <p:grpSpPr>
        <a:xfrm>
          <a:off x="0" y="0"/>
          <a:ext cx="0" cy="0"/>
          <a:chOff x="0" y="0"/>
          <a:chExt cx="0" cy="0"/>
        </a:xfrm>
      </p:grpSpPr>
      <p:sp>
        <p:nvSpPr>
          <p:cNvPr id="1048667" name="文本框"/>
          <p:cNvSpPr>
            <a:spLocks noGrp="1"/>
          </p:cNvSpPr>
          <p:nvPr>
            <p:ph type="title"/>
          </p:nvPr>
        </p:nvSpPr>
        <p:spPr>
          <a:xfrm rot="0">
            <a:off x="5013070" y="3602418"/>
            <a:ext cx="2165858" cy="533399"/>
          </a:xfrm>
        </p:spPr>
        <p:txBody>
          <a:bodyPr/>
          <a:p>
            <a:r>
              <a:rPr altLang="en-US" lang="zh-CN" smtClean="0"/>
              <a:t>单击此处编辑母版标题样式</a:t>
            </a:r>
            <a:endParaRPr altLang="en-US" lang="zh-CN"/>
          </a:p>
        </p:txBody>
      </p:sp>
      <p:sp>
        <p:nvSpPr>
          <p:cNvPr id="1048668" name="文本框"/>
          <p:cNvSpPr>
            <a:spLocks noGrp="1"/>
          </p:cNvSpPr>
          <p:nvPr>
            <p:ph sz="half" idx="1"/>
          </p:nvPr>
        </p:nvSpPr>
        <p:spPr>
          <a:xfrm>
            <a:off x="457200" y="1600200"/>
            <a:ext cx="4038600" cy="203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9" name="文本框"/>
          <p:cNvSpPr>
            <a:spLocks noGrp="1"/>
          </p:cNvSpPr>
          <p:nvPr>
            <p:ph sz="half" idx="2"/>
          </p:nvPr>
        </p:nvSpPr>
        <p:spPr>
          <a:xfrm>
            <a:off x="4648200" y="1600200"/>
            <a:ext cx="4038600" cy="203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7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1" name="文本框"/>
          <p:cNvSpPr>
            <a:spLocks noGrp="1"/>
          </p:cNvSpPr>
          <p:nvPr>
            <p:ph type="ftr" sz="quarter" idx="11"/>
          </p:nvPr>
        </p:nvSpPr>
        <p:spPr/>
        <p:txBody>
          <a:bodyPr/>
          <a:p>
            <a:endParaRPr altLang="en-US" lang="zh-CN"/>
          </a:p>
        </p:txBody>
      </p:sp>
      <p:sp>
        <p:nvSpPr>
          <p:cNvPr id="104867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47" name=""/>
        <p:cNvGrpSpPr/>
        <p:nvPr/>
      </p:nvGrpSpPr>
      <p:grpSpPr>
        <a:xfrm>
          <a:off x="0" y="0"/>
          <a:ext cx="0" cy="0"/>
          <a:chOff x="0" y="0"/>
          <a:chExt cx="0" cy="0"/>
        </a:xfrm>
      </p:grpSpPr>
      <p:sp>
        <p:nvSpPr>
          <p:cNvPr id="1048646" name="文本框"/>
          <p:cNvSpPr>
            <a:spLocks noGrp="1"/>
          </p:cNvSpPr>
          <p:nvPr>
            <p:ph type="title"/>
          </p:nvPr>
        </p:nvSpPr>
        <p:spPr>
          <a:xfrm rot="0">
            <a:off x="5013070" y="3602418"/>
            <a:ext cx="2165858" cy="533399"/>
          </a:xfrm>
        </p:spPr>
        <p:txBody>
          <a:bodyPr/>
          <a:p>
            <a:r>
              <a:rPr altLang="en-US" lang="zh-CN" smtClean="0"/>
              <a:t>单击此处编辑母版标题样式</a:t>
            </a:r>
            <a:endParaRPr altLang="en-US" lang="zh-CN"/>
          </a:p>
        </p:txBody>
      </p:sp>
      <p:sp>
        <p:nvSpPr>
          <p:cNvPr id="1048647" name="文本框"/>
          <p:cNvSpPr>
            <a:spLocks noGrp="1"/>
          </p:cNvSpPr>
          <p:nvPr>
            <p:ph type="body" idx="1"/>
          </p:nvPr>
        </p:nvSpPr>
        <p:spPr>
          <a:xfrm>
            <a:off x="457200" y="1819275"/>
            <a:ext cx="4040188" cy="355600"/>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48" name="文本框"/>
          <p:cNvSpPr>
            <a:spLocks noGrp="1"/>
          </p:cNvSpPr>
          <p:nvPr>
            <p:ph sz="half" idx="2"/>
          </p:nvPr>
        </p:nvSpPr>
        <p:spPr>
          <a:xfrm>
            <a:off x="457200" y="2174875"/>
            <a:ext cx="4040188" cy="140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49" name="文本框"/>
          <p:cNvSpPr>
            <a:spLocks noGrp="1"/>
          </p:cNvSpPr>
          <p:nvPr>
            <p:ph type="body" sz="quarter" idx="3"/>
          </p:nvPr>
        </p:nvSpPr>
        <p:spPr>
          <a:xfrm>
            <a:off x="4645025" y="1819275"/>
            <a:ext cx="4041775" cy="355600"/>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50" name="文本框"/>
          <p:cNvSpPr>
            <a:spLocks noGrp="1"/>
          </p:cNvSpPr>
          <p:nvPr>
            <p:ph sz="quarter" idx="4"/>
          </p:nvPr>
        </p:nvSpPr>
        <p:spPr>
          <a:xfrm>
            <a:off x="4645025" y="2174875"/>
            <a:ext cx="4041775" cy="140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5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2" name="文本框"/>
          <p:cNvSpPr>
            <a:spLocks noGrp="1"/>
          </p:cNvSpPr>
          <p:nvPr>
            <p:ph type="ftr" sz="quarter" idx="11"/>
          </p:nvPr>
        </p:nvSpPr>
        <p:spPr/>
        <p:txBody>
          <a:bodyPr/>
          <a:p>
            <a:endParaRPr altLang="en-US" lang="zh-CN"/>
          </a:p>
        </p:txBody>
      </p:sp>
      <p:sp>
        <p:nvSpPr>
          <p:cNvPr id="104865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43" name=""/>
        <p:cNvGrpSpPr/>
        <p:nvPr/>
      </p:nvGrpSpPr>
      <p:grpSpPr>
        <a:xfrm>
          <a:off x="0" y="0"/>
          <a:ext cx="0" cy="0"/>
          <a:chOff x="0" y="0"/>
          <a:chExt cx="0" cy="0"/>
        </a:xfrm>
      </p:grpSpPr>
      <p:sp>
        <p:nvSpPr>
          <p:cNvPr id="1048626" name="文本框"/>
          <p:cNvSpPr>
            <a:spLocks noGrp="1"/>
          </p:cNvSpPr>
          <p:nvPr>
            <p:ph type="title"/>
          </p:nvPr>
        </p:nvSpPr>
        <p:spPr>
          <a:xfrm rot="0">
            <a:off x="5013070" y="3602418"/>
            <a:ext cx="2165858" cy="533399"/>
          </a:xfrm>
        </p:spPr>
        <p:txBody>
          <a:bodyPr/>
          <a:p>
            <a:r>
              <a:rPr altLang="en-US" lang="zh-CN" smtClean="0"/>
              <a:t>单击此处编辑母版标题样式</a:t>
            </a:r>
            <a:endParaRPr altLang="en-US" lang="zh-CN"/>
          </a:p>
        </p:txBody>
      </p:sp>
      <p:sp>
        <p:nvSpPr>
          <p:cNvPr id="104862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28" name="文本框"/>
          <p:cNvSpPr>
            <a:spLocks noGrp="1"/>
          </p:cNvSpPr>
          <p:nvPr>
            <p:ph type="ftr" sz="quarter" idx="11"/>
          </p:nvPr>
        </p:nvSpPr>
        <p:spPr/>
        <p:txBody>
          <a:bodyPr/>
          <a:p>
            <a:endParaRPr altLang="en-US" lang="zh-CN"/>
          </a:p>
        </p:txBody>
      </p:sp>
      <p:sp>
        <p:nvSpPr>
          <p:cNvPr id="104862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48" name=""/>
        <p:cNvGrpSpPr/>
        <p:nvPr/>
      </p:nvGrpSpPr>
      <p:grpSpPr>
        <a:xfrm>
          <a:off x="0" y="0"/>
          <a:ext cx="0" cy="0"/>
          <a:chOff x="0" y="0"/>
          <a:chExt cx="0" cy="0"/>
        </a:xfrm>
      </p:grpSpPr>
      <p:sp>
        <p:nvSpPr>
          <p:cNvPr id="104865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5" name="文本框"/>
          <p:cNvSpPr>
            <a:spLocks noGrp="1"/>
          </p:cNvSpPr>
          <p:nvPr>
            <p:ph type="ftr" sz="quarter" idx="11"/>
          </p:nvPr>
        </p:nvSpPr>
        <p:spPr/>
        <p:txBody>
          <a:bodyPr/>
          <a:p>
            <a:endParaRPr altLang="en-US" lang="zh-CN"/>
          </a:p>
        </p:txBody>
      </p:sp>
      <p:sp>
        <p:nvSpPr>
          <p:cNvPr id="104865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52" name=""/>
        <p:cNvGrpSpPr/>
        <p:nvPr/>
      </p:nvGrpSpPr>
      <p:grpSpPr>
        <a:xfrm>
          <a:off x="0" y="0"/>
          <a:ext cx="0" cy="0"/>
          <a:chOff x="0" y="0"/>
          <a:chExt cx="0" cy="0"/>
        </a:xfrm>
      </p:grpSpPr>
      <p:sp>
        <p:nvSpPr>
          <p:cNvPr id="1048673" name="文本框"/>
          <p:cNvSpPr>
            <a:spLocks noGrp="1"/>
          </p:cNvSpPr>
          <p:nvPr>
            <p:ph type="title"/>
          </p:nvPr>
        </p:nvSpPr>
        <p:spPr>
          <a:xfrm>
            <a:off x="457200" y="825500"/>
            <a:ext cx="3008313" cy="609600"/>
          </a:xfrm>
        </p:spPr>
        <p:txBody>
          <a:bodyPr anchor="b"/>
          <a:lstStyle>
            <a:lvl1pPr algn="l">
              <a:defRPr b="1" sz="2000"/>
            </a:lvl1pPr>
          </a:lstStyle>
          <a:p>
            <a:r>
              <a:rPr altLang="en-US" lang="zh-CN" smtClean="0"/>
              <a:t>单击此处编辑母版标题样式</a:t>
            </a:r>
            <a:endParaRPr altLang="en-US" lang="zh-CN"/>
          </a:p>
        </p:txBody>
      </p:sp>
      <p:sp>
        <p:nvSpPr>
          <p:cNvPr id="1048674" name="文本框"/>
          <p:cNvSpPr>
            <a:spLocks noGrp="1"/>
          </p:cNvSpPr>
          <p:nvPr>
            <p:ph idx="1"/>
          </p:nvPr>
        </p:nvSpPr>
        <p:spPr>
          <a:xfrm>
            <a:off x="3575050" y="273050"/>
            <a:ext cx="5111750" cy="18669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75" name="文本框"/>
          <p:cNvSpPr>
            <a:spLocks noGrp="1"/>
          </p:cNvSpPr>
          <p:nvPr>
            <p:ph type="body" sz="half" idx="2"/>
          </p:nvPr>
        </p:nvSpPr>
        <p:spPr>
          <a:xfrm>
            <a:off x="457200" y="1435100"/>
            <a:ext cx="3008313" cy="2032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7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7" name="文本框"/>
          <p:cNvSpPr>
            <a:spLocks noGrp="1"/>
          </p:cNvSpPr>
          <p:nvPr>
            <p:ph type="ftr" sz="quarter" idx="11"/>
          </p:nvPr>
        </p:nvSpPr>
        <p:spPr/>
        <p:txBody>
          <a:bodyPr/>
          <a:p>
            <a:endParaRPr altLang="en-US" lang="zh-CN"/>
          </a:p>
        </p:txBody>
      </p:sp>
      <p:sp>
        <p:nvSpPr>
          <p:cNvPr id="104867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45" name=""/>
        <p:cNvGrpSpPr/>
        <p:nvPr/>
      </p:nvGrpSpPr>
      <p:grpSpPr>
        <a:xfrm>
          <a:off x="0" y="0"/>
          <a:ext cx="0" cy="0"/>
          <a:chOff x="0" y="0"/>
          <a:chExt cx="0" cy="0"/>
        </a:xfrm>
      </p:grpSpPr>
      <p:sp>
        <p:nvSpPr>
          <p:cNvPr id="1048635" name="文本框"/>
          <p:cNvSpPr>
            <a:spLocks noGrp="1"/>
          </p:cNvSpPr>
          <p:nvPr>
            <p:ph type="title"/>
          </p:nvPr>
        </p:nvSpPr>
        <p:spPr>
          <a:xfrm>
            <a:off x="1792288" y="5062537"/>
            <a:ext cx="5486400" cy="304801"/>
          </a:xfrm>
        </p:spPr>
        <p:txBody>
          <a:bodyPr anchor="b"/>
          <a:lstStyle>
            <a:lvl1pPr algn="l">
              <a:defRPr b="1" sz="2000"/>
            </a:lvl1pPr>
          </a:lstStyle>
          <a:p>
            <a:r>
              <a:rPr altLang="en-US" lang="zh-CN" smtClean="0"/>
              <a:t>单击此处编辑母版标题样式</a:t>
            </a:r>
            <a:endParaRPr altLang="en-US" lang="zh-CN"/>
          </a:p>
        </p:txBody>
      </p:sp>
      <p:sp>
        <p:nvSpPr>
          <p:cNvPr id="1048636"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37" name="文本框"/>
          <p:cNvSpPr>
            <a:spLocks noGrp="1"/>
          </p:cNvSpPr>
          <p:nvPr>
            <p:ph type="body" sz="half" idx="2"/>
          </p:nvPr>
        </p:nvSpPr>
        <p:spPr>
          <a:xfrm>
            <a:off x="1792288" y="5367338"/>
            <a:ext cx="5486400" cy="2032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3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39" name="文本框"/>
          <p:cNvSpPr>
            <a:spLocks noGrp="1"/>
          </p:cNvSpPr>
          <p:nvPr>
            <p:ph type="ftr" sz="quarter" idx="11"/>
          </p:nvPr>
        </p:nvSpPr>
        <p:spPr/>
        <p:txBody>
          <a:bodyPr/>
          <a:p>
            <a:endParaRPr altLang="en-US" lang="zh-CN"/>
          </a:p>
        </p:txBody>
      </p:sp>
      <p:sp>
        <p:nvSpPr>
          <p:cNvPr id="104864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image" Target="../media/image1.pn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447674" y="457200"/>
            <a:ext cx="3705224"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65258"/>
          </a:solidFill>
          <a:ln cap="flat" cmpd="sng">
            <a:noFill/>
            <a:prstDash val="solid"/>
            <a:miter/>
          </a:ln>
        </p:spPr>
      </p:sp>
      <p:sp>
        <p:nvSpPr>
          <p:cNvPr id="1048577" name="曲线"/>
          <p:cNvSpPr/>
          <p:nvPr/>
        </p:nvSpPr>
        <p:spPr>
          <a:xfrm rot="0">
            <a:off x="8039100" y="457200"/>
            <a:ext cx="3705225"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959FA7"/>
          </a:solidFill>
          <a:ln cap="flat" cmpd="sng">
            <a:noFill/>
            <a:prstDash val="solid"/>
            <a:miter/>
          </a:ln>
        </p:spPr>
      </p:sp>
      <p:sp>
        <p:nvSpPr>
          <p:cNvPr id="1048578" name="曲线"/>
          <p:cNvSpPr/>
          <p:nvPr/>
        </p:nvSpPr>
        <p:spPr>
          <a:xfrm rot="0">
            <a:off x="4238625" y="457200"/>
            <a:ext cx="3705224"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1CACE3"/>
          </a:solidFill>
          <a:ln cap="flat" cmpd="sng">
            <a:noFill/>
            <a:prstDash val="solid"/>
            <a:miter/>
          </a:ln>
        </p:spPr>
      </p:sp>
      <p:pic>
        <p:nvPicPr>
          <p:cNvPr id="2097152" name="图片"/>
          <p:cNvPicPr>
            <a:picLocks/>
          </p:cNvPicPr>
          <p:nvPr/>
        </p:nvPicPr>
        <p:blipFill>
          <a:blip xmlns:r="http://schemas.openxmlformats.org/officeDocument/2006/relationships" r:embed="rId14" cstate="print"/>
          <a:stretch>
            <a:fillRect/>
          </a:stretch>
        </p:blipFill>
        <p:spPr>
          <a:xfrm rot="0">
            <a:off x="10509963" y="6448061"/>
            <a:ext cx="1091836" cy="334459"/>
          </a:xfrm>
          <a:prstGeom prst="rect"/>
          <a:noFill/>
          <a:ln w="12700" cap="flat" cmpd="sng">
            <a:noFill/>
            <a:prstDash val="solid"/>
            <a:miter/>
          </a:ln>
        </p:spPr>
      </p:pic>
      <p:sp>
        <p:nvSpPr>
          <p:cNvPr id="1048579" name="文本框"/>
          <p:cNvSpPr>
            <a:spLocks noGrp="1"/>
          </p:cNvSpPr>
          <p:nvPr>
            <p:ph type="title"/>
          </p:nvPr>
        </p:nvSpPr>
        <p:spPr>
          <a:xfrm rot="0">
            <a:off x="5013070" y="3602418"/>
            <a:ext cx="2165858" cy="448945"/>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0" name="文本框"/>
          <p:cNvSpPr>
            <a:spLocks noGrp="1"/>
          </p:cNvSpPr>
          <p:nvPr>
            <p:ph type="body" idx="1"/>
          </p:nvPr>
        </p:nvSpPr>
        <p:spPr>
          <a:xfrm rot="0">
            <a:off x="447674" y="3086100"/>
            <a:ext cx="11296650" cy="333374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1"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p>
        </p:txBody>
      </p:sp>
      <p:sp>
        <p:nvSpPr>
          <p:cNvPr id="1048582"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rPr>
              <a:t>4/5/2024</a:t>
            </a:fld>
            <a:endParaRPr altLang="en-US" lang="zh-CN">
              <a:solidFill>
                <a:srgbClr val="898989"/>
              </a:solidFill>
            </a:endParaRPr>
          </a:p>
        </p:txBody>
      </p:sp>
      <p:sp>
        <p:nvSpPr>
          <p:cNvPr id="1048583" name="文本框"/>
          <p:cNvSpPr>
            <a:spLocks noGrp="1"/>
          </p:cNvSpPr>
          <p:nvPr>
            <p:ph type="sldNum" idx="7"/>
          </p:nvPr>
        </p:nvSpPr>
        <p:spPr>
          <a:xfrm rot="0">
            <a:off x="8778240" y="6377940"/>
            <a:ext cx="2804160" cy="342900"/>
          </a:xfrm>
          <a:prstGeom prst="rect"/>
          <a:noFill/>
          <a:ln w="12700" cap="flat" cmpd="sng">
            <a:noFill/>
            <a:prstDash val="solid"/>
            <a:miter/>
          </a:ln>
        </p:spPr>
        <p:txBody>
          <a:bodyPr anchor="t" anchorCtr="0" bIns="0" lIns="0" rIns="0" tIns="0" vert="horz" wrap="square">
            <a:prstTxWarp prst="textNoShape"/>
            <a:spAutoFit/>
          </a:bodyPr>
          <a:p>
            <a:pPr algn="r"/>
            <a:fld id="{CAD2D6BD-DE1B-4B5F-8B41-2702339687B9}" type="slidenum">
              <a:rPr altLang="zh-CN" baseline="0" b="0" cap="none" sz="2400" i="0" kern="0" lang="en-US" spc="0" strike="noStrike" u="none">
                <a:solidFill>
                  <a:srgbClr val="898989"/>
                </a:solidFill>
                <a:latin typeface="Droid Sans" pitchFamily="0" charset="0"/>
                <a:ea typeface="Droid Sans" pitchFamily="0" charset="0"/>
                <a:cs typeface="Lucida Sans"/>
              </a:rPr>
              <a:t>&lt;#&gt;</a:t>
            </a:fld>
            <a:endParaRPr altLang="en-US" lang="zh-CN">
              <a:solidFill>
                <a:srgbClr val="898989"/>
              </a:solidFill>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592" name="矩形"/>
          <p:cNvSpPr/>
          <p:nvPr/>
        </p:nvSpPr>
        <p:spPr>
          <a:xfrm rot="0">
            <a:off x="4137405" y="2185924"/>
            <a:ext cx="3586479" cy="556259"/>
          </a:xfrm>
          <a:prstGeom prst="rect"/>
          <a:noFill/>
          <a:ln w="12700" cap="flat" cmpd="sng">
            <a:noFill/>
            <a:prstDash val="solid"/>
            <a:miter/>
          </a:ln>
        </p:spPr>
        <p:txBody>
          <a:bodyPr anchor="t" anchorCtr="0" bIns="0" lIns="0" rIns="0" tIns="13334" vert="horz" wrap="square">
            <a:prstTxWarp prst="textNoShape"/>
            <a:spAutoFit/>
          </a:bodyPr>
          <a:p>
            <a:pPr algn="l" indent="0" marL="0">
              <a:lnSpc>
                <a:spcPct val="100000"/>
              </a:lnSpc>
              <a:spcBef>
                <a:spcPts val="104"/>
              </a:spcBef>
              <a:spcAft>
                <a:spcPts val="0"/>
              </a:spcAft>
              <a:buNone/>
            </a:pPr>
            <a:r>
              <a:rPr altLang="zh-CN" baseline="0" b="1" cap="none" sz="3600" i="0" kern="0" lang="en-US" spc="0" strike="noStrike" u="none">
                <a:solidFill>
                  <a:srgbClr val="3B63D2"/>
                </a:solidFill>
                <a:latin typeface="Arial" pitchFamily="0" charset="0"/>
                <a:ea typeface="Droid Sans" pitchFamily="0" charset="0"/>
                <a:cs typeface="Arial" pitchFamily="0" charset="0"/>
              </a:rPr>
              <a:t>FAKE NEWS </a:t>
            </a:r>
            <a:endParaRPr altLang="en-US" baseline="0" b="1" cap="none" sz="3600" i="0" kern="0" lang="zh-CN" spc="0" strike="noStrike" u="none">
              <a:solidFill>
                <a:srgbClr val="3B63D2"/>
              </a:solidFill>
              <a:latin typeface="Arial" pitchFamily="0" charset="0"/>
              <a:ea typeface="Droid Sans" pitchFamily="0" charset="0"/>
              <a:cs typeface="Arial" pitchFamily="0" charset="0"/>
            </a:endParaRPr>
          </a:p>
        </p:txBody>
      </p:sp>
      <p:sp>
        <p:nvSpPr>
          <p:cNvPr id="1048593" name="文本框"/>
          <p:cNvSpPr>
            <a:spLocks noGrp="1"/>
          </p:cNvSpPr>
          <p:nvPr>
            <p:ph type="title"/>
          </p:nvPr>
        </p:nvSpPr>
        <p:spPr>
          <a:xfrm rot="0">
            <a:off x="3867150" y="1049655"/>
            <a:ext cx="4326890" cy="5022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0" strike="noStrike" u="none">
                <a:solidFill>
                  <a:srgbClr val="1382AC"/>
                </a:solidFill>
                <a:latin typeface="Arial" pitchFamily="0" charset="0"/>
                <a:ea typeface="宋体" pitchFamily="0" charset="0"/>
                <a:cs typeface="Arial" pitchFamily="0" charset="0"/>
              </a:rPr>
              <a:t>CA</a:t>
            </a:r>
            <a:r>
              <a:rPr altLang="zh-CN" baseline="0" b="1" cap="none" sz="3200" i="0" kern="0" lang="en-US" spc="20" strike="noStrike" u="none">
                <a:solidFill>
                  <a:srgbClr val="1382AC"/>
                </a:solidFill>
                <a:latin typeface="Arial" pitchFamily="0" charset="0"/>
                <a:ea typeface="宋体" pitchFamily="0" charset="0"/>
                <a:cs typeface="Arial" pitchFamily="0" charset="0"/>
              </a:rPr>
              <a:t>P</a:t>
            </a:r>
            <a:r>
              <a:rPr altLang="zh-CN" baseline="0" b="1" cap="none" sz="3200" i="0" kern="0" lang="en-US" spc="35" strike="noStrike" u="none">
                <a:solidFill>
                  <a:srgbClr val="1382AC"/>
                </a:solidFill>
                <a:latin typeface="Arial" pitchFamily="0" charset="0"/>
                <a:ea typeface="宋体" pitchFamily="0" charset="0"/>
                <a:cs typeface="Arial" pitchFamily="0" charset="0"/>
              </a:rPr>
              <a:t>S</a:t>
            </a:r>
            <a:r>
              <a:rPr altLang="zh-CN" baseline="0" b="1" cap="none" sz="3200" i="0" kern="0" lang="en-US" spc="-10" strike="noStrike" u="none">
                <a:solidFill>
                  <a:srgbClr val="1382AC"/>
                </a:solidFill>
                <a:latin typeface="Arial" pitchFamily="0" charset="0"/>
                <a:ea typeface="宋体" pitchFamily="0" charset="0"/>
                <a:cs typeface="Arial" pitchFamily="0" charset="0"/>
              </a:rPr>
              <a:t>T</a:t>
            </a:r>
            <a:r>
              <a:rPr altLang="zh-CN" baseline="0" b="1" cap="none" sz="3200" i="0" kern="0" lang="en-US" spc="-20" strike="noStrike" u="none">
                <a:solidFill>
                  <a:srgbClr val="1382AC"/>
                </a:solidFill>
                <a:latin typeface="Arial" pitchFamily="0" charset="0"/>
                <a:ea typeface="宋体" pitchFamily="0" charset="0"/>
                <a:cs typeface="Arial" pitchFamily="0" charset="0"/>
              </a:rPr>
              <a:t>O</a:t>
            </a:r>
            <a:r>
              <a:rPr altLang="zh-CN" baseline="0" b="1" cap="none" sz="3200" i="0" kern="0" lang="en-US" spc="20" strike="noStrike" u="none">
                <a:solidFill>
                  <a:srgbClr val="1382AC"/>
                </a:solidFill>
                <a:latin typeface="Arial" pitchFamily="0" charset="0"/>
                <a:ea typeface="宋体" pitchFamily="0" charset="0"/>
                <a:cs typeface="Arial" pitchFamily="0" charset="0"/>
              </a:rPr>
              <a:t>NE</a:t>
            </a:r>
            <a:r>
              <a:rPr altLang="zh-CN" baseline="0" b="1" cap="none" sz="3200" i="0" kern="0" lang="en-US" spc="-200" strike="noStrike" u="none">
                <a:solidFill>
                  <a:srgbClr val="1382AC"/>
                </a:solidFill>
                <a:latin typeface="Arial" pitchFamily="0" charset="0"/>
                <a:ea typeface="宋体" pitchFamily="0" charset="0"/>
                <a:cs typeface="Arial" pitchFamily="0" charset="0"/>
              </a:rPr>
              <a:t> </a:t>
            </a:r>
            <a:r>
              <a:rPr altLang="zh-CN" baseline="0" b="1" cap="none" sz="3200" i="0" kern="0" lang="en-US" spc="35" strike="noStrike" u="none">
                <a:solidFill>
                  <a:srgbClr val="1382AC"/>
                </a:solidFill>
                <a:latin typeface="Arial" pitchFamily="0" charset="0"/>
                <a:ea typeface="宋体" pitchFamily="0" charset="0"/>
                <a:cs typeface="Arial" pitchFamily="0" charset="0"/>
              </a:rPr>
              <a:t>P</a:t>
            </a:r>
            <a:r>
              <a:rPr altLang="zh-CN" baseline="0" b="1" cap="none" sz="3200" i="0" kern="0" lang="en-US" spc="20" strike="noStrike" u="none">
                <a:solidFill>
                  <a:srgbClr val="1382AC"/>
                </a:solidFill>
                <a:latin typeface="Arial" pitchFamily="0" charset="0"/>
                <a:ea typeface="宋体" pitchFamily="0" charset="0"/>
                <a:cs typeface="Arial" pitchFamily="0" charset="0"/>
              </a:rPr>
              <a:t>R</a:t>
            </a:r>
            <a:r>
              <a:rPr altLang="zh-CN" baseline="0" b="1" cap="none" sz="3200" i="0" kern="0" lang="en-US" spc="-20" strike="noStrike" u="none">
                <a:solidFill>
                  <a:srgbClr val="1382AC"/>
                </a:solidFill>
                <a:latin typeface="Arial" pitchFamily="0" charset="0"/>
                <a:ea typeface="宋体" pitchFamily="0" charset="0"/>
                <a:cs typeface="Arial" pitchFamily="0" charset="0"/>
              </a:rPr>
              <a:t>O</a:t>
            </a:r>
            <a:r>
              <a:rPr altLang="zh-CN" baseline="0" b="1" cap="none" sz="3200" i="0" kern="0" lang="en-US" spc="15" strike="noStrike" u="none">
                <a:solidFill>
                  <a:srgbClr val="1382AC"/>
                </a:solidFill>
                <a:latin typeface="Arial" pitchFamily="0" charset="0"/>
                <a:ea typeface="宋体" pitchFamily="0" charset="0"/>
                <a:cs typeface="Arial" pitchFamily="0" charset="0"/>
              </a:rPr>
              <a:t>J</a:t>
            </a:r>
            <a:r>
              <a:rPr altLang="zh-CN" baseline="0" b="1" cap="none" sz="3200" i="0" kern="0" lang="en-US" spc="40" strike="noStrike" u="none">
                <a:solidFill>
                  <a:srgbClr val="1382AC"/>
                </a:solidFill>
                <a:latin typeface="Arial" pitchFamily="0" charset="0"/>
                <a:ea typeface="宋体" pitchFamily="0" charset="0"/>
                <a:cs typeface="Arial" pitchFamily="0" charset="0"/>
              </a:rPr>
              <a:t>E</a:t>
            </a:r>
            <a:r>
              <a:rPr altLang="zh-CN" baseline="0" b="1" cap="none" sz="3200" i="0" kern="0" lang="en-US" spc="20" strike="noStrike" u="none">
                <a:solidFill>
                  <a:srgbClr val="1382AC"/>
                </a:solidFill>
                <a:latin typeface="Arial" pitchFamily="0" charset="0"/>
                <a:ea typeface="宋体" pitchFamily="0" charset="0"/>
                <a:cs typeface="Arial" pitchFamily="0" charset="0"/>
              </a:rPr>
              <a:t>CT</a:t>
            </a:r>
            <a:endParaRPr altLang="en-US" baseline="0" b="1" cap="none" sz="3200" i="0" kern="0" lang="zh-CN" spc="0" strike="noStrike" u="none">
              <a:solidFill>
                <a:srgbClr val="001F5F"/>
              </a:solidFill>
              <a:latin typeface="Arial" pitchFamily="0" charset="0"/>
              <a:ea typeface="宋体" pitchFamily="0" charset="0"/>
              <a:cs typeface="Arial" pitchFamily="0" charset="0"/>
            </a:endParaRPr>
          </a:p>
        </p:txBody>
      </p:sp>
      <p:sp>
        <p:nvSpPr>
          <p:cNvPr id="1048594" name="矩形"/>
          <p:cNvSpPr/>
          <p:nvPr/>
        </p:nvSpPr>
        <p:spPr>
          <a:xfrm rot="0">
            <a:off x="447674" y="3086100"/>
            <a:ext cx="11296650" cy="2748915"/>
          </a:xfrm>
          <a:prstGeom prst="rect"/>
          <a:solidFill>
            <a:srgbClr val="000080"/>
          </a:solidFill>
          <a:ln w="12700" cap="flat" cmpd="sng">
            <a:noFill/>
            <a:prstDash val="solid"/>
            <a:miter/>
          </a:ln>
        </p:spPr>
        <p:txBody>
          <a:bodyPr anchor="t" anchorCtr="0" bIns="0" lIns="0" rIns="0" tIns="0" vert="horz" wrap="square">
            <a:prstTxWarp prst="textNoShape"/>
            <a:spAutoFit/>
          </a:bodyPr>
          <a:p>
            <a:pPr algn="l" indent="0" marL="0">
              <a:lnSpc>
                <a:spcPct val="100000"/>
              </a:lnSpc>
              <a:spcBef>
                <a:spcPts val="0"/>
              </a:spcBef>
              <a:spcAft>
                <a:spcPts val="0"/>
              </a:spcAft>
              <a:buNone/>
            </a:pPr>
            <a:endParaRPr altLang="zh-CN" baseline="0" b="0" cap="none" sz="2200" i="0" kern="0" lang="en-US" spc="0" strike="noStrike" u="none">
              <a:solidFill>
                <a:schemeClr val="tx1"/>
              </a:solidFill>
              <a:latin typeface="Times New Roman" pitchFamily="0" charset="0"/>
              <a:ea typeface="Droid Sans" pitchFamily="0" charset="0"/>
              <a:cs typeface="Times New Roman" pitchFamily="0" charset="0"/>
            </a:endParaRPr>
          </a:p>
          <a:p>
            <a:pPr algn="l" indent="0" marL="0">
              <a:lnSpc>
                <a:spcPct val="100000"/>
              </a:lnSpc>
              <a:spcBef>
                <a:spcPts val="0"/>
              </a:spcBef>
              <a:spcAft>
                <a:spcPts val="0"/>
              </a:spcAft>
              <a:buNone/>
            </a:pPr>
            <a:endParaRPr altLang="zh-CN" baseline="0" b="0" cap="none" sz="2200" i="0" kern="0" lang="en-US" spc="0" strike="noStrike" u="none">
              <a:solidFill>
                <a:schemeClr val="tx1"/>
              </a:solidFill>
              <a:latin typeface="Times New Roman" pitchFamily="0" charset="0"/>
              <a:ea typeface="Droid Sans" pitchFamily="0" charset="0"/>
              <a:cs typeface="Times New Roman" pitchFamily="0" charset="0"/>
            </a:endParaRPr>
          </a:p>
          <a:p>
            <a:pPr algn="l" indent="0" marL="0">
              <a:lnSpc>
                <a:spcPct val="100000"/>
              </a:lnSpc>
              <a:spcBef>
                <a:spcPts val="0"/>
              </a:spcBef>
              <a:spcAft>
                <a:spcPts val="0"/>
              </a:spcAft>
              <a:buNone/>
            </a:pPr>
            <a:endParaRPr altLang="zh-CN" baseline="0" b="0" cap="none" sz="2200" i="0" kern="0" lang="en-US" spc="0" strike="noStrike" u="none">
              <a:solidFill>
                <a:schemeClr val="tx1"/>
              </a:solidFill>
              <a:latin typeface="Times New Roman" pitchFamily="0" charset="0"/>
              <a:ea typeface="Droid Sans" pitchFamily="0" charset="0"/>
              <a:cs typeface="Times New Roman" pitchFamily="0" charset="0"/>
            </a:endParaRPr>
          </a:p>
          <a:p>
            <a:pPr algn="l" indent="0" marL="0">
              <a:lnSpc>
                <a:spcPct val="100000"/>
              </a:lnSpc>
              <a:spcBef>
                <a:spcPts val="0"/>
              </a:spcBef>
              <a:spcAft>
                <a:spcPts val="0"/>
              </a:spcAft>
              <a:buNone/>
            </a:pPr>
            <a:endParaRPr altLang="zh-CN" baseline="0" b="0" cap="none" sz="2200" i="0" kern="0" lang="en-US" spc="0" strike="noStrike" u="none">
              <a:solidFill>
                <a:schemeClr val="tx1"/>
              </a:solidFill>
              <a:latin typeface="Times New Roman" pitchFamily="0" charset="0"/>
              <a:ea typeface="Droid Sans" pitchFamily="0" charset="0"/>
              <a:cs typeface="Times New Roman" pitchFamily="0" charset="0"/>
            </a:endParaRPr>
          </a:p>
          <a:p>
            <a:pPr algn="l" indent="0" marL="0">
              <a:lnSpc>
                <a:spcPct val="100000"/>
              </a:lnSpc>
              <a:spcBef>
                <a:spcPts val="45"/>
              </a:spcBef>
              <a:spcAft>
                <a:spcPts val="0"/>
              </a:spcAft>
              <a:buNone/>
            </a:pPr>
            <a:endParaRPr altLang="zh-CN" baseline="0" b="0" cap="none" sz="1750" i="0" kern="0" lang="en-US" spc="0" strike="noStrike" u="none">
              <a:solidFill>
                <a:schemeClr val="tx1"/>
              </a:solidFill>
              <a:latin typeface="Times New Roman" pitchFamily="0" charset="0"/>
              <a:ea typeface="Droid Sans" pitchFamily="0" charset="0"/>
              <a:cs typeface="Times New Roman" pitchFamily="0" charset="0"/>
            </a:endParaRPr>
          </a:p>
          <a:p>
            <a:pPr algn="l" indent="0" marL="2763520">
              <a:lnSpc>
                <a:spcPct val="100000"/>
              </a:lnSpc>
              <a:spcBef>
                <a:spcPts val="0"/>
              </a:spcBef>
              <a:spcAft>
                <a:spcPts val="0"/>
              </a:spcAft>
              <a:buNone/>
            </a:pPr>
            <a:r>
              <a:rPr altLang="zh-CN" baseline="0" b="1" cap="none" sz="2000" i="0" kern="0" lang="en-US" spc="15" strike="noStrike" u="none">
                <a:solidFill>
                  <a:srgbClr val="1382AC"/>
                </a:solidFill>
                <a:latin typeface="Arial" pitchFamily="0" charset="0"/>
                <a:ea typeface="Droid Sans" pitchFamily="0" charset="0"/>
                <a:cs typeface="Arial" pitchFamily="0" charset="0"/>
              </a:rPr>
              <a:t>P</a:t>
            </a:r>
            <a:r>
              <a:rPr altLang="zh-CN" baseline="0" b="1" cap="none" sz="2000" i="0" kern="0" lang="en-US" spc="40" strike="noStrike" u="none">
                <a:solidFill>
                  <a:srgbClr val="1382AC"/>
                </a:solidFill>
                <a:latin typeface="Arial" pitchFamily="0" charset="0"/>
                <a:ea typeface="Droid Sans" pitchFamily="0" charset="0"/>
                <a:cs typeface="Arial" pitchFamily="0" charset="0"/>
              </a:rPr>
              <a:t>r</a:t>
            </a:r>
            <a:r>
              <a:rPr altLang="zh-CN" baseline="0" b="1" cap="none" sz="2000" i="0" kern="0" lang="en-US" spc="15" strike="noStrike" u="none">
                <a:solidFill>
                  <a:srgbClr val="1382AC"/>
                </a:solidFill>
                <a:latin typeface="Arial" pitchFamily="0" charset="0"/>
                <a:ea typeface="Droid Sans" pitchFamily="0" charset="0"/>
                <a:cs typeface="Arial" pitchFamily="0" charset="0"/>
              </a:rPr>
              <a:t>es</a:t>
            </a:r>
            <a:r>
              <a:rPr altLang="zh-CN" baseline="0" b="1" cap="none" sz="2000" i="0" kern="0" lang="en-US" spc="5" strike="noStrike" u="none">
                <a:solidFill>
                  <a:srgbClr val="1382AC"/>
                </a:solidFill>
                <a:latin typeface="Arial" pitchFamily="0" charset="0"/>
                <a:ea typeface="Droid Sans" pitchFamily="0" charset="0"/>
                <a:cs typeface="Arial" pitchFamily="0" charset="0"/>
              </a:rPr>
              <a:t>e</a:t>
            </a:r>
            <a:r>
              <a:rPr altLang="zh-CN" baseline="0" b="1" cap="none" sz="2000" i="0" kern="0" lang="en-US" spc="45" strike="noStrike" u="none">
                <a:solidFill>
                  <a:srgbClr val="1382AC"/>
                </a:solidFill>
                <a:latin typeface="Arial" pitchFamily="0" charset="0"/>
                <a:ea typeface="Droid Sans" pitchFamily="0" charset="0"/>
                <a:cs typeface="Arial" pitchFamily="0" charset="0"/>
              </a:rPr>
              <a:t>n</a:t>
            </a:r>
            <a:r>
              <a:rPr altLang="zh-CN" baseline="0" b="1" cap="none" sz="2000" i="0" kern="0" lang="en-US" spc="10" strike="noStrike" u="none">
                <a:solidFill>
                  <a:srgbClr val="1382AC"/>
                </a:solidFill>
                <a:latin typeface="Arial" pitchFamily="0" charset="0"/>
                <a:ea typeface="Droid Sans" pitchFamily="0" charset="0"/>
                <a:cs typeface="Arial" pitchFamily="0" charset="0"/>
              </a:rPr>
              <a:t>ted</a:t>
            </a:r>
            <a:r>
              <a:rPr altLang="zh-CN" baseline="0" b="1" cap="none" sz="2000" i="0" kern="0" lang="en-US" spc="-150" strike="noStrike" u="none">
                <a:solidFill>
                  <a:srgbClr val="1382AC"/>
                </a:solidFill>
                <a:latin typeface="Arial" pitchFamily="0" charset="0"/>
                <a:ea typeface="Droid Sans" pitchFamily="0" charset="0"/>
                <a:cs typeface="Arial" pitchFamily="0" charset="0"/>
              </a:rPr>
              <a:t> </a:t>
            </a:r>
            <a:r>
              <a:rPr altLang="zh-CN" baseline="0" b="1" cap="none" sz="2000" i="0" kern="0" lang="en-US" spc="45" strike="noStrike" u="none">
                <a:solidFill>
                  <a:srgbClr val="1382AC"/>
                </a:solidFill>
                <a:latin typeface="Arial" pitchFamily="0" charset="0"/>
                <a:ea typeface="Droid Sans" pitchFamily="0" charset="0"/>
                <a:cs typeface="Arial" pitchFamily="0" charset="0"/>
              </a:rPr>
              <a:t>B</a:t>
            </a:r>
            <a:r>
              <a:rPr altLang="zh-CN" baseline="0" b="1" cap="none" sz="2000" i="0" kern="0" lang="en-US" spc="10" strike="noStrike" u="none">
                <a:solidFill>
                  <a:srgbClr val="1382AC"/>
                </a:solidFill>
                <a:latin typeface="Arial" pitchFamily="0" charset="0"/>
                <a:ea typeface="Droid Sans" pitchFamily="0" charset="0"/>
                <a:cs typeface="Arial" pitchFamily="0" charset="0"/>
              </a:rPr>
              <a:t>y:</a:t>
            </a:r>
            <a:endParaRPr altLang="zh-CN" baseline="0" b="0" cap="none" sz="2000" i="0" kern="0" lang="en-US" spc="0" strike="noStrike" u="none">
              <a:solidFill>
                <a:schemeClr val="tx1"/>
              </a:solidFill>
              <a:latin typeface="Arial" pitchFamily="0" charset="0"/>
              <a:ea typeface="Droid Sans" pitchFamily="0" charset="0"/>
              <a:cs typeface="Arial" pitchFamily="0" charset="0"/>
            </a:endParaRPr>
          </a:p>
          <a:p>
            <a:pPr algn="l" indent="0" marL="2763520">
              <a:lnSpc>
                <a:spcPct val="100000"/>
              </a:lnSpc>
              <a:spcBef>
                <a:spcPts val="0"/>
              </a:spcBef>
              <a:spcAft>
                <a:spcPts val="0"/>
              </a:spcAft>
              <a:buNone/>
            </a:pPr>
            <a:r>
              <a:rPr altLang="zh-CN" baseline="0" b="1" cap="none" sz="2000" i="0" kern="0" lang="en-US" spc="10" strike="noStrike" u="none">
                <a:solidFill>
                  <a:srgbClr val="1382AC"/>
                </a:solidFill>
                <a:latin typeface="Arial" pitchFamily="0" charset="0"/>
                <a:ea typeface="Droid Sans" pitchFamily="0" charset="0"/>
                <a:cs typeface="Arial" pitchFamily="0" charset="0"/>
              </a:rPr>
              <a:t>1.</a:t>
            </a:r>
            <a:r>
              <a:rPr altLang="zh-CN" baseline="0" b="1" cap="none" sz="2000" i="0" kern="0" lang="en-US" spc="-75" strike="noStrike" u="none">
                <a:solidFill>
                  <a:srgbClr val="1382AC"/>
                </a:solidFill>
                <a:latin typeface="Arial" pitchFamily="0" charset="0"/>
                <a:ea typeface="Droid Sans" pitchFamily="0" charset="0"/>
                <a:cs typeface="Arial" pitchFamily="0" charset="0"/>
              </a:rPr>
              <a:t> </a:t>
            </a:r>
            <a:r>
              <a:rPr altLang="zh-CN" baseline="0" b="1" cap="none" sz="2000" i="0" kern="0" lang="en-US" spc="10" strike="noStrike" u="none">
                <a:solidFill>
                  <a:srgbClr val="1382AC"/>
                </a:solidFill>
                <a:latin typeface="Arial" pitchFamily="0" charset="0"/>
                <a:ea typeface="Droid Sans" pitchFamily="0" charset="0"/>
                <a:cs typeface="Arial" pitchFamily="0" charset="0"/>
              </a:rPr>
              <a:t>St</a:t>
            </a:r>
            <a:r>
              <a:rPr altLang="zh-CN" baseline="0" b="1" cap="none" sz="2000" i="0" kern="0" lang="en-US" spc="45" strike="noStrike" u="none">
                <a:solidFill>
                  <a:srgbClr val="1382AC"/>
                </a:solidFill>
                <a:latin typeface="Arial" pitchFamily="0" charset="0"/>
                <a:ea typeface="Droid Sans" pitchFamily="0" charset="0"/>
                <a:cs typeface="Arial" pitchFamily="0" charset="0"/>
              </a:rPr>
              <a:t>u</a:t>
            </a:r>
            <a:r>
              <a:rPr altLang="zh-CN" baseline="0" b="1" cap="none" sz="2000" i="0" kern="0" lang="en-US" spc="45" strike="noStrike" u="none">
                <a:solidFill>
                  <a:srgbClr val="1382AC"/>
                </a:solidFill>
                <a:latin typeface="Arial" pitchFamily="0" charset="0"/>
                <a:ea typeface="Droid Sans" pitchFamily="0" charset="0"/>
                <a:cs typeface="Arial" pitchFamily="0" charset="0"/>
              </a:rPr>
              <a:t>d</a:t>
            </a:r>
            <a:r>
              <a:rPr altLang="zh-CN" baseline="0" b="1" cap="none" sz="2000" i="0" kern="0" lang="en-US" spc="15" strike="noStrike" u="none">
                <a:solidFill>
                  <a:srgbClr val="1382AC"/>
                </a:solidFill>
                <a:latin typeface="Arial" pitchFamily="0" charset="0"/>
                <a:ea typeface="Droid Sans" pitchFamily="0" charset="0"/>
                <a:cs typeface="Arial" pitchFamily="0" charset="0"/>
              </a:rPr>
              <a:t>e</a:t>
            </a:r>
            <a:r>
              <a:rPr altLang="zh-CN" baseline="0" b="1" cap="none" sz="2000" i="0" kern="0" lang="en-US" spc="45" strike="noStrike" u="none">
                <a:solidFill>
                  <a:srgbClr val="1382AC"/>
                </a:solidFill>
                <a:latin typeface="Arial" pitchFamily="0" charset="0"/>
                <a:ea typeface="Droid Sans" pitchFamily="0" charset="0"/>
                <a:cs typeface="Arial" pitchFamily="0" charset="0"/>
              </a:rPr>
              <a:t>n</a:t>
            </a:r>
            <a:r>
              <a:rPr altLang="zh-CN" baseline="0" b="1" cap="none" sz="2000" i="0" kern="0" lang="en-US" spc="5" strike="noStrike" u="none">
                <a:solidFill>
                  <a:srgbClr val="1382AC"/>
                </a:solidFill>
                <a:latin typeface="Arial" pitchFamily="0" charset="0"/>
                <a:ea typeface="Droid Sans" pitchFamily="0" charset="0"/>
                <a:cs typeface="Arial" pitchFamily="0" charset="0"/>
              </a:rPr>
              <a:t>t</a:t>
            </a:r>
            <a:r>
              <a:rPr altLang="zh-CN" baseline="0" b="1" cap="none" sz="2000" i="0" kern="0" lang="en-US" spc="-185" strike="noStrike" u="none">
                <a:solidFill>
                  <a:srgbClr val="1382AC"/>
                </a:solidFill>
                <a:latin typeface="Arial" pitchFamily="0" charset="0"/>
                <a:ea typeface="Droid Sans" pitchFamily="0" charset="0"/>
                <a:cs typeface="Arial" pitchFamily="0" charset="0"/>
              </a:rPr>
              <a:t> </a:t>
            </a:r>
            <a:r>
              <a:rPr altLang="zh-CN" baseline="0" b="1" cap="none" sz="2000" i="0" kern="0" lang="en-US" spc="45" strike="noStrike" u="none">
                <a:solidFill>
                  <a:srgbClr val="1382AC"/>
                </a:solidFill>
                <a:latin typeface="Arial" pitchFamily="0" charset="0"/>
                <a:ea typeface="Droid Sans" pitchFamily="0" charset="0"/>
                <a:cs typeface="Arial" pitchFamily="0" charset="0"/>
              </a:rPr>
              <a:t>N</a:t>
            </a:r>
            <a:r>
              <a:rPr altLang="zh-CN" baseline="0" b="1" cap="none" sz="2000" i="0" kern="0" lang="en-US" spc="15" strike="noStrike" u="none">
                <a:solidFill>
                  <a:srgbClr val="1382AC"/>
                </a:solidFill>
                <a:latin typeface="Arial" pitchFamily="0" charset="0"/>
                <a:ea typeface="Droid Sans" pitchFamily="0" charset="0"/>
                <a:cs typeface="Arial" pitchFamily="0" charset="0"/>
              </a:rPr>
              <a:t>a</a:t>
            </a:r>
            <a:r>
              <a:rPr altLang="zh-CN" baseline="0" b="1" cap="none" sz="2000" i="0" kern="0" lang="en-US" spc="160" strike="noStrike" u="none">
                <a:solidFill>
                  <a:srgbClr val="1382AC"/>
                </a:solidFill>
                <a:latin typeface="Arial" pitchFamily="0" charset="0"/>
                <a:ea typeface="Droid Sans" pitchFamily="0" charset="0"/>
                <a:cs typeface="Arial" pitchFamily="0" charset="0"/>
              </a:rPr>
              <a:t>m</a:t>
            </a:r>
            <a:r>
              <a:rPr altLang="zh-CN" baseline="0" b="1" cap="none" sz="2000" i="0" kern="0" lang="en-US" spc="30" strike="noStrike" u="none">
                <a:solidFill>
                  <a:srgbClr val="1382AC"/>
                </a:solidFill>
                <a:latin typeface="Arial" pitchFamily="0" charset="0"/>
                <a:ea typeface="Droid Sans" pitchFamily="0" charset="0"/>
                <a:cs typeface="Arial" pitchFamily="0" charset="0"/>
              </a:rPr>
              <a:t>e</a:t>
            </a:r>
            <a:r>
              <a:rPr altLang="zh-CN" baseline="0" b="1" cap="none" sz="2000" i="0" kern="0" lang="en-US" spc="0" strike="noStrike" u="none">
                <a:solidFill>
                  <a:srgbClr val="1382AC"/>
                </a:solidFill>
                <a:latin typeface="Arial" pitchFamily="0" charset="0"/>
                <a:ea typeface="Droid Sans" pitchFamily="0" charset="0"/>
                <a:cs typeface="Arial" pitchFamily="0" charset="0"/>
              </a:rPr>
              <a:t>-</a:t>
            </a:r>
            <a:r>
              <a:rPr altLang="zh-CN" baseline="0" b="1" cap="none" sz="2000" i="0" kern="0" lang="en-US" spc="-25" strike="noStrike" u="none">
                <a:solidFill>
                  <a:srgbClr val="1382AC"/>
                </a:solidFill>
                <a:latin typeface="Arial" pitchFamily="0" charset="0"/>
                <a:ea typeface="Droid Sans" pitchFamily="0" charset="0"/>
                <a:cs typeface="Arial" pitchFamily="0" charset="0"/>
              </a:rPr>
              <a:t>C</a:t>
            </a:r>
            <a:r>
              <a:rPr altLang="zh-CN" baseline="0" b="1" cap="none" sz="2000" i="0" kern="0" lang="en-US" spc="-25" strike="noStrike" u="none">
                <a:solidFill>
                  <a:srgbClr val="1382AC"/>
                </a:solidFill>
                <a:latin typeface="Arial" pitchFamily="0" charset="0"/>
                <a:ea typeface="Droid Sans" pitchFamily="0" charset="0"/>
                <a:cs typeface="Arial" pitchFamily="0" charset="0"/>
              </a:rPr>
              <a:t>o</a:t>
            </a:r>
            <a:r>
              <a:rPr altLang="zh-CN" baseline="0" b="1" cap="none" sz="2000" i="0" kern="0" lang="en-US" spc="35" strike="noStrike" u="none">
                <a:solidFill>
                  <a:srgbClr val="1382AC"/>
                </a:solidFill>
                <a:latin typeface="Arial" pitchFamily="0" charset="0"/>
                <a:ea typeface="Droid Sans" pitchFamily="0" charset="0"/>
                <a:cs typeface="Arial" pitchFamily="0" charset="0"/>
              </a:rPr>
              <a:t>l</a:t>
            </a:r>
            <a:r>
              <a:rPr altLang="zh-CN" baseline="0" b="1" cap="none" sz="2000" i="0" kern="0" lang="en-US" spc="-35" strike="noStrike" u="none">
                <a:solidFill>
                  <a:srgbClr val="1382AC"/>
                </a:solidFill>
                <a:latin typeface="Arial" pitchFamily="0" charset="0"/>
                <a:ea typeface="Droid Sans" pitchFamily="0" charset="0"/>
                <a:cs typeface="Arial" pitchFamily="0" charset="0"/>
              </a:rPr>
              <a:t>l</a:t>
            </a:r>
            <a:r>
              <a:rPr altLang="zh-CN" baseline="0" b="1" cap="none" sz="2000" i="0" kern="0" lang="en-US" spc="15" strike="noStrike" u="none">
                <a:solidFill>
                  <a:srgbClr val="1382AC"/>
                </a:solidFill>
                <a:latin typeface="Arial" pitchFamily="0" charset="0"/>
                <a:ea typeface="Droid Sans" pitchFamily="0" charset="0"/>
                <a:cs typeface="Arial" pitchFamily="0" charset="0"/>
              </a:rPr>
              <a:t>e</a:t>
            </a:r>
            <a:r>
              <a:rPr altLang="zh-CN" baseline="0" b="1" cap="none" sz="2000" i="0" kern="0" lang="en-US" spc="-30" strike="noStrike" u="none">
                <a:solidFill>
                  <a:srgbClr val="1382AC"/>
                </a:solidFill>
                <a:latin typeface="Arial" pitchFamily="0" charset="0"/>
                <a:ea typeface="Droid Sans" pitchFamily="0" charset="0"/>
                <a:cs typeface="Arial" pitchFamily="0" charset="0"/>
              </a:rPr>
              <a:t>g</a:t>
            </a:r>
            <a:r>
              <a:rPr altLang="zh-CN" baseline="0" b="1" cap="none" sz="2000" i="0" kern="0" lang="en-US" spc="15" strike="noStrike" u="none">
                <a:solidFill>
                  <a:srgbClr val="1382AC"/>
                </a:solidFill>
                <a:latin typeface="Arial" pitchFamily="0" charset="0"/>
                <a:ea typeface="Droid Sans" pitchFamily="0" charset="0"/>
                <a:cs typeface="Arial" pitchFamily="0" charset="0"/>
              </a:rPr>
              <a:t>e</a:t>
            </a:r>
            <a:r>
              <a:rPr altLang="zh-CN" baseline="0" b="1" cap="none" sz="2000" i="0" kern="0" lang="en-US" spc="-185" strike="noStrike" u="none">
                <a:solidFill>
                  <a:srgbClr val="1382AC"/>
                </a:solidFill>
                <a:latin typeface="Arial" pitchFamily="0" charset="0"/>
                <a:ea typeface="Droid Sans" pitchFamily="0" charset="0"/>
                <a:cs typeface="Arial" pitchFamily="0" charset="0"/>
              </a:rPr>
              <a:t> </a:t>
            </a:r>
            <a:r>
              <a:rPr altLang="zh-CN" baseline="0" b="1" cap="none" sz="2000" i="0" kern="0" lang="en-US" spc="45" strike="noStrike" u="none">
                <a:solidFill>
                  <a:srgbClr val="1382AC"/>
                </a:solidFill>
                <a:latin typeface="Arial" pitchFamily="0" charset="0"/>
                <a:ea typeface="Droid Sans" pitchFamily="0" charset="0"/>
                <a:cs typeface="Arial" pitchFamily="0" charset="0"/>
              </a:rPr>
              <a:t>N</a:t>
            </a:r>
            <a:r>
              <a:rPr altLang="zh-CN" baseline="0" b="1" cap="none" sz="2000" i="0" kern="0" lang="en-US" spc="15" strike="noStrike" u="none">
                <a:solidFill>
                  <a:srgbClr val="1382AC"/>
                </a:solidFill>
                <a:latin typeface="Arial" pitchFamily="0" charset="0"/>
                <a:ea typeface="Droid Sans" pitchFamily="0" charset="0"/>
                <a:cs typeface="Arial" pitchFamily="0" charset="0"/>
              </a:rPr>
              <a:t>a</a:t>
            </a:r>
            <a:r>
              <a:rPr altLang="zh-CN" baseline="0" b="1" cap="none" sz="2000" i="0" kern="0" lang="en-US" spc="85" strike="noStrike" u="none">
                <a:solidFill>
                  <a:srgbClr val="1382AC"/>
                </a:solidFill>
                <a:latin typeface="Arial" pitchFamily="0" charset="0"/>
                <a:ea typeface="Droid Sans" pitchFamily="0" charset="0"/>
                <a:cs typeface="Arial" pitchFamily="0" charset="0"/>
              </a:rPr>
              <a:t>m</a:t>
            </a:r>
            <a:r>
              <a:rPr altLang="zh-CN" baseline="0" b="1" cap="none" sz="2000" i="0" kern="0" lang="en-US" spc="25" strike="noStrike" u="none">
                <a:solidFill>
                  <a:srgbClr val="1382AC"/>
                </a:solidFill>
                <a:latin typeface="Arial" pitchFamily="0" charset="0"/>
                <a:ea typeface="Droid Sans" pitchFamily="0" charset="0"/>
                <a:cs typeface="Arial" pitchFamily="0" charset="0"/>
              </a:rPr>
              <a:t>e</a:t>
            </a:r>
            <a:r>
              <a:rPr altLang="zh-CN" baseline="0" b="1" cap="none" sz="2000" i="0" kern="0" lang="en-US" spc="0" strike="noStrike" u="none">
                <a:solidFill>
                  <a:srgbClr val="1382AC"/>
                </a:solidFill>
                <a:latin typeface="Arial" pitchFamily="0" charset="0"/>
                <a:ea typeface="Droid Sans" pitchFamily="0" charset="0"/>
                <a:cs typeface="Arial" pitchFamily="0" charset="0"/>
              </a:rPr>
              <a:t>-</a:t>
            </a:r>
            <a:r>
              <a:rPr altLang="zh-CN" baseline="0" b="1" cap="none" sz="2000" i="0" kern="0" lang="en-US" spc="-25" strike="noStrike" u="none">
                <a:solidFill>
                  <a:srgbClr val="1382AC"/>
                </a:solidFill>
                <a:latin typeface="Arial" pitchFamily="0" charset="0"/>
                <a:ea typeface="Droid Sans" pitchFamily="0" charset="0"/>
                <a:cs typeface="Arial" pitchFamily="0" charset="0"/>
              </a:rPr>
              <a:t>D</a:t>
            </a:r>
            <a:r>
              <a:rPr altLang="zh-CN" baseline="0" b="1" cap="none" sz="2000" i="0" kern="0" lang="en-US" spc="15" strike="noStrike" u="none">
                <a:solidFill>
                  <a:srgbClr val="1382AC"/>
                </a:solidFill>
                <a:latin typeface="Arial" pitchFamily="0" charset="0"/>
                <a:ea typeface="Droid Sans" pitchFamily="0" charset="0"/>
                <a:cs typeface="Arial" pitchFamily="0" charset="0"/>
              </a:rPr>
              <a:t>e</a:t>
            </a:r>
            <a:r>
              <a:rPr altLang="zh-CN" baseline="0" b="1" cap="none" sz="2000" i="0" kern="0" lang="en-US" spc="-25" strike="noStrike" u="none">
                <a:solidFill>
                  <a:srgbClr val="1382AC"/>
                </a:solidFill>
                <a:latin typeface="Arial" pitchFamily="0" charset="0"/>
                <a:ea typeface="Droid Sans" pitchFamily="0" charset="0"/>
                <a:cs typeface="Arial" pitchFamily="0" charset="0"/>
              </a:rPr>
              <a:t>p</a:t>
            </a:r>
            <a:r>
              <a:rPr altLang="zh-CN" baseline="0" b="1" cap="none" sz="2000" i="0" kern="0" lang="en-US" spc="10" strike="noStrike" u="none">
                <a:solidFill>
                  <a:srgbClr val="1382AC"/>
                </a:solidFill>
                <a:latin typeface="Arial" pitchFamily="0" charset="0"/>
                <a:ea typeface="Droid Sans" pitchFamily="0" charset="0"/>
                <a:cs typeface="Arial" pitchFamily="0" charset="0"/>
              </a:rPr>
              <a:t>a</a:t>
            </a:r>
            <a:r>
              <a:rPr altLang="zh-CN" baseline="0" b="1" cap="none" sz="2000" i="0" kern="0" lang="en-US" spc="-30" strike="noStrike" u="none">
                <a:solidFill>
                  <a:srgbClr val="1382AC"/>
                </a:solidFill>
                <a:latin typeface="Arial" pitchFamily="0" charset="0"/>
                <a:ea typeface="Droid Sans" pitchFamily="0" charset="0"/>
                <a:cs typeface="Arial" pitchFamily="0" charset="0"/>
              </a:rPr>
              <a:t>r</a:t>
            </a:r>
            <a:r>
              <a:rPr altLang="zh-CN" baseline="0" b="1" cap="none" sz="2000" i="0" kern="0" lang="en-US" spc="-70" strike="noStrike" u="none">
                <a:solidFill>
                  <a:srgbClr val="1382AC"/>
                </a:solidFill>
                <a:latin typeface="Arial" pitchFamily="0" charset="0"/>
                <a:ea typeface="Droid Sans" pitchFamily="0" charset="0"/>
                <a:cs typeface="Arial" pitchFamily="0" charset="0"/>
              </a:rPr>
              <a:t>t</a:t>
            </a:r>
            <a:r>
              <a:rPr altLang="zh-CN" baseline="0" b="1" cap="none" sz="2000" i="0" kern="0" lang="en-US" spc="90" strike="noStrike" u="none">
                <a:solidFill>
                  <a:srgbClr val="1382AC"/>
                </a:solidFill>
                <a:latin typeface="Arial" pitchFamily="0" charset="0"/>
                <a:ea typeface="Droid Sans" pitchFamily="0" charset="0"/>
                <a:cs typeface="Arial" pitchFamily="0" charset="0"/>
              </a:rPr>
              <a:t>m</a:t>
            </a:r>
            <a:r>
              <a:rPr altLang="zh-CN" baseline="0" b="1" cap="none" sz="2000" i="0" kern="0" lang="en-US" spc="15" strike="noStrike" u="none">
                <a:solidFill>
                  <a:srgbClr val="1382AC"/>
                </a:solidFill>
                <a:latin typeface="Arial" pitchFamily="0" charset="0"/>
                <a:ea typeface="Droid Sans" pitchFamily="0" charset="0"/>
                <a:cs typeface="Arial" pitchFamily="0" charset="0"/>
              </a:rPr>
              <a:t>e</a:t>
            </a:r>
            <a:r>
              <a:rPr altLang="zh-CN" baseline="0" b="1" cap="none" sz="2000" i="0" kern="0" lang="en-US" spc="-25" strike="noStrike" u="none">
                <a:solidFill>
                  <a:srgbClr val="1382AC"/>
                </a:solidFill>
                <a:latin typeface="Arial" pitchFamily="0" charset="0"/>
                <a:ea typeface="Droid Sans" pitchFamily="0" charset="0"/>
                <a:cs typeface="Arial" pitchFamily="0" charset="0"/>
              </a:rPr>
              <a:t>n</a:t>
            </a:r>
            <a:r>
              <a:rPr altLang="zh-CN" baseline="0" b="1" cap="none" sz="2000" i="0" kern="0" lang="en-US" spc="5" strike="noStrike" u="none">
                <a:solidFill>
                  <a:srgbClr val="1382AC"/>
                </a:solidFill>
                <a:latin typeface="Arial" pitchFamily="0" charset="0"/>
                <a:ea typeface="Droid Sans" pitchFamily="0" charset="0"/>
                <a:cs typeface="Arial" pitchFamily="0" charset="0"/>
              </a:rPr>
              <a:t>t</a:t>
            </a:r>
            <a:endParaRPr altLang="en-US" baseline="0" b="0" cap="none" sz="2000" i="0" kern="0" lang="zh-CN" spc="0" strike="noStrike" u="none">
              <a:solidFill>
                <a:schemeClr val="tx1"/>
              </a:solidFill>
              <a:latin typeface="Arial" pitchFamily="0" charset="0"/>
              <a:ea typeface="Droid Sans" pitchFamily="0" charset="0"/>
              <a:cs typeface="Arial" pitchFamily="0" charset="0"/>
            </a:endParaRPr>
          </a:p>
          <a:p>
            <a:pPr algn="l" indent="0" marL="2763520">
              <a:lnSpc>
                <a:spcPct val="100000"/>
              </a:lnSpc>
              <a:spcBef>
                <a:spcPts val="0"/>
              </a:spcBef>
              <a:spcAft>
                <a:spcPts val="0"/>
              </a:spcAft>
              <a:buNone/>
            </a:pPr>
            <a:r>
              <a:rPr altLang="en-US" baseline="0" b="0" cap="none" sz="2000" i="0" kern="0" lang="en-US" spc="0" strike="noStrike" u="none">
                <a:solidFill>
                  <a:srgbClr val="02A5E3"/>
                </a:solidFill>
                <a:latin typeface="Arial" pitchFamily="0" charset="0"/>
                <a:ea typeface="Droid Sans" pitchFamily="0" charset="0"/>
                <a:cs typeface="Arial" pitchFamily="0" charset="0"/>
              </a:rPr>
              <a:t>N</a:t>
            </a:r>
            <a:r>
              <a:rPr altLang="en-US" baseline="0" b="0" cap="none" sz="2000" i="0" kern="0" lang="en-US" spc="0" strike="noStrike" u="none">
                <a:solidFill>
                  <a:srgbClr val="02A5E3"/>
                </a:solidFill>
                <a:latin typeface="Arial" pitchFamily="0" charset="0"/>
                <a:ea typeface="Droid Sans" pitchFamily="0" charset="0"/>
                <a:cs typeface="Arial" pitchFamily="0" charset="0"/>
              </a:rPr>
              <a:t>.</a:t>
            </a:r>
            <a:r>
              <a:rPr altLang="en-US" baseline="0" b="0" cap="none" sz="2000" i="0" kern="0" lang="en-US" spc="0" strike="noStrike" u="none">
                <a:solidFill>
                  <a:srgbClr val="02A5E3"/>
                </a:solidFill>
                <a:latin typeface="Arial" pitchFamily="0" charset="0"/>
                <a:ea typeface="Droid Sans" pitchFamily="0" charset="0"/>
                <a:cs typeface="Arial" pitchFamily="0" charset="0"/>
              </a:rPr>
              <a:t> </a:t>
            </a:r>
            <a:r>
              <a:rPr altLang="en-US" baseline="0" b="0" cap="none" sz="2000" i="0" kern="0" lang="en-US" spc="0" strike="noStrike" u="none">
                <a:solidFill>
                  <a:srgbClr val="02A5E3"/>
                </a:solidFill>
                <a:latin typeface="Arial" pitchFamily="0" charset="0"/>
                <a:ea typeface="Droid Sans" pitchFamily="0" charset="0"/>
                <a:cs typeface="Arial" pitchFamily="0" charset="0"/>
              </a:rPr>
              <a:t>B</a:t>
            </a:r>
            <a:r>
              <a:rPr altLang="en-US" baseline="0" b="0" cap="none" sz="2000" i="0" kern="0" lang="en-US" spc="0" strike="noStrike" u="none">
                <a:solidFill>
                  <a:srgbClr val="02A5E3"/>
                </a:solidFill>
                <a:latin typeface="Arial" pitchFamily="0" charset="0"/>
                <a:ea typeface="Droid Sans" pitchFamily="0" charset="0"/>
                <a:cs typeface="Arial" pitchFamily="0" charset="0"/>
              </a:rPr>
              <a:t>h</a:t>
            </a:r>
            <a:r>
              <a:rPr altLang="en-US" baseline="0" b="0" cap="none" sz="2000" i="0" kern="0" lang="en-US" spc="0" strike="noStrike" u="none">
                <a:solidFill>
                  <a:srgbClr val="02A5E3"/>
                </a:solidFill>
                <a:latin typeface="Arial" pitchFamily="0" charset="0"/>
                <a:ea typeface="Droid Sans" pitchFamily="0" charset="0"/>
                <a:cs typeface="Arial" pitchFamily="0" charset="0"/>
              </a:rPr>
              <a:t>a</a:t>
            </a:r>
            <a:r>
              <a:rPr altLang="en-US" baseline="0" b="0" cap="none" sz="2000" i="0" kern="0" lang="en-US" spc="0" strike="noStrike" u="none">
                <a:solidFill>
                  <a:srgbClr val="02A5E3"/>
                </a:solidFill>
                <a:latin typeface="Arial" pitchFamily="0" charset="0"/>
                <a:ea typeface="Droid Sans" pitchFamily="0" charset="0"/>
                <a:cs typeface="Arial" pitchFamily="0" charset="0"/>
              </a:rPr>
              <a:t>r</a:t>
            </a:r>
            <a:r>
              <a:rPr altLang="en-US" baseline="0" b="0" cap="none" sz="2000" i="0" kern="0" lang="en-US" spc="0" strike="noStrike" u="none">
                <a:solidFill>
                  <a:srgbClr val="02A5E3"/>
                </a:solidFill>
                <a:latin typeface="Arial" pitchFamily="0" charset="0"/>
                <a:ea typeface="Droid Sans" pitchFamily="0" charset="0"/>
                <a:cs typeface="Arial" pitchFamily="0" charset="0"/>
              </a:rPr>
              <a:t>a</a:t>
            </a:r>
            <a:r>
              <a:rPr altLang="en-US" baseline="0" b="0" cap="none" sz="2000" i="0" kern="0" lang="en-US" spc="0" strike="noStrike" u="none">
                <a:solidFill>
                  <a:srgbClr val="02A5E3"/>
                </a:solidFill>
                <a:latin typeface="Arial" pitchFamily="0" charset="0"/>
                <a:ea typeface="Droid Sans" pitchFamily="0" charset="0"/>
                <a:cs typeface="Arial" pitchFamily="0" charset="0"/>
              </a:rPr>
              <a:t>t</a:t>
            </a:r>
            <a:r>
              <a:rPr altLang="en-US" baseline="0" b="0" cap="none" sz="2000" i="0" kern="0" lang="en-US" spc="0" strike="noStrike" u="none">
                <a:solidFill>
                  <a:srgbClr val="02A5E3"/>
                </a:solidFill>
                <a:latin typeface="Arial" pitchFamily="0" charset="0"/>
                <a:ea typeface="Droid Sans" pitchFamily="0" charset="0"/>
                <a:cs typeface="Arial" pitchFamily="0" charset="0"/>
              </a:rPr>
              <a:t>h</a:t>
            </a:r>
            <a:r>
              <a:rPr altLang="en-US" baseline="0" b="0" cap="none" sz="2000" i="0" kern="0" lang="en-US" spc="0" strike="noStrike" u="none">
                <a:solidFill>
                  <a:srgbClr val="02A5E3"/>
                </a:solidFill>
                <a:latin typeface="Arial" pitchFamily="0" charset="0"/>
                <a:ea typeface="Droid Sans" pitchFamily="0" charset="0"/>
                <a:cs typeface="Arial" pitchFamily="0" charset="0"/>
              </a:rPr>
              <a:t>i</a:t>
            </a:r>
            <a:r>
              <a:rPr altLang="en-US" baseline="0" b="0" cap="none" sz="2000" i="0" kern="0" lang="en-US" spc="0" strike="noStrike" u="none">
                <a:solidFill>
                  <a:srgbClr val="02A5E3"/>
                </a:solidFill>
                <a:latin typeface="Arial" pitchFamily="0" charset="0"/>
                <a:ea typeface="Droid Sans" pitchFamily="0" charset="0"/>
                <a:cs typeface="Arial" pitchFamily="0" charset="0"/>
              </a:rPr>
              <a:t> </a:t>
            </a:r>
            <a:r>
              <a:rPr altLang="en-US" baseline="0" b="0" cap="none" sz="2000" i="0" kern="0" lang="en-US" spc="0" strike="noStrike" u="none">
                <a:solidFill>
                  <a:srgbClr val="02A5E3"/>
                </a:solidFill>
                <a:latin typeface="Arial" pitchFamily="0" charset="0"/>
                <a:ea typeface="Droid Sans" pitchFamily="0" charset="0"/>
                <a:cs typeface="Arial" pitchFamily="0" charset="0"/>
              </a:rPr>
              <a:t>M</a:t>
            </a:r>
            <a:r>
              <a:rPr altLang="en-US" baseline="0" b="0" cap="none" sz="2000" i="0" kern="0" lang="en-US" spc="0" strike="noStrike" u="none">
                <a:solidFill>
                  <a:srgbClr val="02A5E3"/>
                </a:solidFill>
                <a:latin typeface="Arial" pitchFamily="0" charset="0"/>
                <a:ea typeface="Droid Sans" pitchFamily="0" charset="0"/>
                <a:cs typeface="Arial" pitchFamily="0" charset="0"/>
              </a:rPr>
              <a:t>a</a:t>
            </a:r>
            <a:r>
              <a:rPr altLang="en-US" baseline="0" b="0" cap="none" sz="2000" i="0" kern="0" lang="en-US" spc="0" strike="noStrike" u="none">
                <a:solidFill>
                  <a:srgbClr val="02A5E3"/>
                </a:solidFill>
                <a:latin typeface="Arial" pitchFamily="0" charset="0"/>
                <a:ea typeface="Droid Sans" pitchFamily="0" charset="0"/>
                <a:cs typeface="Arial" pitchFamily="0" charset="0"/>
              </a:rPr>
              <a:t>d</a:t>
            </a:r>
            <a:r>
              <a:rPr altLang="en-US" baseline="0" b="0" cap="none" sz="2000" i="0" kern="0" lang="en-US" spc="0" strike="noStrike" u="none">
                <a:solidFill>
                  <a:srgbClr val="02A5E3"/>
                </a:solidFill>
                <a:latin typeface="Arial" pitchFamily="0" charset="0"/>
                <a:ea typeface="Droid Sans" pitchFamily="0" charset="0"/>
                <a:cs typeface="Arial" pitchFamily="0" charset="0"/>
              </a:rPr>
              <a:t>h</a:t>
            </a:r>
            <a:r>
              <a:rPr altLang="en-US" baseline="0" b="0" cap="none" sz="2000" i="0" kern="0" lang="en-US" spc="0" strike="noStrike" u="none">
                <a:solidFill>
                  <a:srgbClr val="02A5E3"/>
                </a:solidFill>
                <a:latin typeface="Arial" pitchFamily="0" charset="0"/>
                <a:ea typeface="Droid Sans" pitchFamily="0" charset="0"/>
                <a:cs typeface="Arial" pitchFamily="0" charset="0"/>
              </a:rPr>
              <a:t>a</a:t>
            </a:r>
            <a:r>
              <a:rPr altLang="en-US" baseline="0" b="0" cap="none" sz="2000" i="0" kern="0" lang="en-US" spc="0" strike="noStrike" u="none">
                <a:solidFill>
                  <a:srgbClr val="02A5E3"/>
                </a:solidFill>
                <a:latin typeface="Arial" pitchFamily="0" charset="0"/>
                <a:ea typeface="Droid Sans" pitchFamily="0" charset="0"/>
                <a:cs typeface="Arial" pitchFamily="0" charset="0"/>
              </a:rPr>
              <a:t> </a:t>
            </a:r>
            <a:r>
              <a:rPr altLang="en-US" baseline="0" b="0" cap="none" sz="2000" i="0" kern="0" lang="en-US" spc="0" strike="noStrike" u="none">
                <a:solidFill>
                  <a:srgbClr val="02A5E3"/>
                </a:solidFill>
                <a:latin typeface="Arial" pitchFamily="0" charset="0"/>
                <a:ea typeface="Droid Sans" pitchFamily="0" charset="0"/>
                <a:cs typeface="Arial" pitchFamily="0" charset="0"/>
              </a:rPr>
              <a:t> </a:t>
            </a:r>
            <a:r>
              <a:rPr altLang="en-US" baseline="0" b="0" cap="none" sz="2000" i="0" kern="0" lang="en-US" spc="0" strike="noStrike" u="none">
                <a:solidFill>
                  <a:srgbClr val="02A5E3"/>
                </a:solidFill>
                <a:latin typeface="Arial" pitchFamily="0" charset="0"/>
                <a:ea typeface="Droid Sans" pitchFamily="0" charset="0"/>
                <a:cs typeface="Arial" pitchFamily="0" charset="0"/>
              </a:rPr>
              <a:t>engineering</a:t>
            </a:r>
            <a:r>
              <a:rPr altLang="en-US" baseline="0" b="0" cap="none" sz="2000" i="0" kern="0" lang="en-US" spc="0" strike="noStrike" u="none">
                <a:solidFill>
                  <a:srgbClr val="02A5E3"/>
                </a:solidFill>
                <a:latin typeface="Arial" pitchFamily="0" charset="0"/>
                <a:ea typeface="Droid Sans" pitchFamily="0" charset="0"/>
                <a:cs typeface="Arial" pitchFamily="0" charset="0"/>
              </a:rPr>
              <a:t> </a:t>
            </a:r>
            <a:r>
              <a:rPr altLang="en-US" baseline="0" b="0" cap="none" sz="2000" i="0" kern="0" lang="en-US" spc="0" strike="noStrike" u="none">
                <a:solidFill>
                  <a:srgbClr val="02A5E3"/>
                </a:solidFill>
                <a:latin typeface="Arial" pitchFamily="0" charset="0"/>
                <a:ea typeface="Droid Sans" pitchFamily="0" charset="0"/>
                <a:cs typeface="Arial" pitchFamily="0" charset="0"/>
              </a:rPr>
              <a:t>c</a:t>
            </a:r>
            <a:r>
              <a:rPr altLang="en-US" baseline="0" b="0" cap="none" sz="2000" i="0" kern="0" lang="en-US" spc="0" strike="noStrike" u="none">
                <a:solidFill>
                  <a:srgbClr val="02A5E3"/>
                </a:solidFill>
                <a:latin typeface="Arial" pitchFamily="0" charset="0"/>
                <a:ea typeface="Droid Sans" pitchFamily="0" charset="0"/>
                <a:cs typeface="Arial" pitchFamily="0" charset="0"/>
              </a:rPr>
              <a:t>o</a:t>
            </a:r>
            <a:r>
              <a:rPr altLang="en-US" baseline="0" b="0" cap="none" sz="2000" i="0" kern="0" lang="en-US" spc="0" strike="noStrike" u="none">
                <a:solidFill>
                  <a:srgbClr val="02A5E3"/>
                </a:solidFill>
                <a:latin typeface="Arial" pitchFamily="0" charset="0"/>
                <a:ea typeface="Droid Sans" pitchFamily="0" charset="0"/>
                <a:cs typeface="Arial" pitchFamily="0" charset="0"/>
              </a:rPr>
              <a:t>l</a:t>
            </a:r>
            <a:r>
              <a:rPr altLang="en-US" baseline="0" b="0" cap="none" sz="2000" i="0" kern="0" lang="en-US" spc="0" strike="noStrike" u="none">
                <a:solidFill>
                  <a:srgbClr val="02A5E3"/>
                </a:solidFill>
                <a:latin typeface="Arial" pitchFamily="0" charset="0"/>
                <a:ea typeface="Droid Sans" pitchFamily="0" charset="0"/>
                <a:cs typeface="Arial" pitchFamily="0" charset="0"/>
              </a:rPr>
              <a:t>l</a:t>
            </a:r>
            <a:r>
              <a:rPr altLang="en-US" baseline="0" b="0" cap="none" sz="2000" i="0" kern="0" lang="en-US" spc="0" strike="noStrike" u="none">
                <a:solidFill>
                  <a:srgbClr val="02A5E3"/>
                </a:solidFill>
                <a:latin typeface="Arial" pitchFamily="0" charset="0"/>
                <a:ea typeface="Droid Sans" pitchFamily="0" charset="0"/>
                <a:cs typeface="Arial" pitchFamily="0" charset="0"/>
              </a:rPr>
              <a:t>ege</a:t>
            </a:r>
            <a:r>
              <a:rPr altLang="en-US" baseline="0" b="0" cap="none" sz="2000" i="0" kern="0" lang="en-US" spc="0" strike="noStrike" u="none">
                <a:solidFill>
                  <a:srgbClr val="02A5E3"/>
                </a:solidFill>
                <a:latin typeface="Arial" pitchFamily="0" charset="0"/>
                <a:ea typeface="Droid Sans" pitchFamily="0" charset="0"/>
                <a:cs typeface="Arial" pitchFamily="0" charset="0"/>
              </a:rPr>
              <a:t>-</a:t>
            </a:r>
            <a:r>
              <a:rPr altLang="en-US" baseline="0" b="0" cap="none" sz="2000" i="0" kern="0" lang="en-US" spc="0" strike="noStrike" u="none">
                <a:solidFill>
                  <a:srgbClr val="02A5E3"/>
                </a:solidFill>
                <a:latin typeface="Arial" pitchFamily="0" charset="0"/>
                <a:ea typeface="Droid Sans" pitchFamily="0" charset="0"/>
                <a:cs typeface="Arial" pitchFamily="0" charset="0"/>
              </a:rPr>
              <a:t> </a:t>
            </a:r>
            <a:r>
              <a:rPr altLang="en-US" baseline="0" b="0" cap="none" sz="2000" i="0" kern="0" lang="en-US" spc="0" strike="noStrike" u="none">
                <a:solidFill>
                  <a:srgbClr val="02A5E3"/>
                </a:solidFill>
                <a:latin typeface="Arial" pitchFamily="0" charset="0"/>
                <a:ea typeface="Droid Sans" pitchFamily="0" charset="0"/>
                <a:cs typeface="Arial" pitchFamily="0" charset="0"/>
              </a:rPr>
              <a:t>B</a:t>
            </a:r>
            <a:r>
              <a:rPr altLang="en-US" baseline="0" b="0" cap="none" sz="2000" i="0" kern="0" lang="en-US" spc="0" strike="noStrike" u="none">
                <a:solidFill>
                  <a:srgbClr val="02A5E3"/>
                </a:solidFill>
                <a:latin typeface="Arial" pitchFamily="0" charset="0"/>
                <a:ea typeface="Droid Sans" pitchFamily="0" charset="0"/>
                <a:cs typeface="Arial" pitchFamily="0" charset="0"/>
              </a:rPr>
              <a:t>i</a:t>
            </a:r>
            <a:r>
              <a:rPr altLang="en-US" baseline="0" b="0" cap="none" sz="2000" i="0" kern="0" lang="en-US" spc="0" strike="noStrike" u="none">
                <a:solidFill>
                  <a:srgbClr val="02A5E3"/>
                </a:solidFill>
                <a:latin typeface="Arial" pitchFamily="0" charset="0"/>
                <a:ea typeface="Droid Sans" pitchFamily="0" charset="0"/>
                <a:cs typeface="Arial" pitchFamily="0" charset="0"/>
              </a:rPr>
              <a:t>o</a:t>
            </a:r>
            <a:r>
              <a:rPr altLang="en-US" baseline="0" b="0" cap="none" sz="2000" i="0" kern="0" lang="en-US" spc="0" strike="noStrike" u="none">
                <a:solidFill>
                  <a:srgbClr val="02A5E3"/>
                </a:solidFill>
                <a:latin typeface="Arial" pitchFamily="0" charset="0"/>
                <a:ea typeface="Droid Sans" pitchFamily="0" charset="0"/>
                <a:cs typeface="Arial" pitchFamily="0" charset="0"/>
              </a:rPr>
              <a:t>t</a:t>
            </a:r>
            <a:r>
              <a:rPr altLang="en-US" baseline="0" b="0" cap="none" sz="2000" i="0" kern="0" lang="en-US" spc="0" strike="noStrike" u="none">
                <a:solidFill>
                  <a:srgbClr val="02A5E3"/>
                </a:solidFill>
                <a:latin typeface="Arial" pitchFamily="0" charset="0"/>
                <a:ea typeface="Droid Sans" pitchFamily="0" charset="0"/>
                <a:cs typeface="Arial" pitchFamily="0" charset="0"/>
              </a:rPr>
              <a:t>ech</a:t>
            </a:r>
            <a:r>
              <a:rPr altLang="en-US" baseline="0" b="0" cap="none" sz="2000" i="0" kern="0" lang="en-US" spc="0" strike="noStrike" u="none">
                <a:solidFill>
                  <a:srgbClr val="02A5E3"/>
                </a:solidFill>
                <a:latin typeface="Arial" pitchFamily="0" charset="0"/>
                <a:ea typeface="Droid Sans" pitchFamily="0" charset="0"/>
                <a:cs typeface="Arial" pitchFamily="0" charset="0"/>
              </a:rPr>
              <a:t>nology</a:t>
            </a:r>
            <a:endParaRPr altLang="en-US" baseline="0" b="0" cap="none" sz="2000" i="0" kern="0" lang="zh-CN" spc="0" strike="noStrike" u="none">
              <a:solidFill>
                <a:schemeClr val="tx1"/>
              </a:solidFill>
              <a:latin typeface="Arial" pitchFamily="0" charset="0"/>
              <a:ea typeface="Droid Sans" pitchFamily="0" charset="0"/>
              <a:cs typeface="Arial" pitchFamily="0" charset="0"/>
            </a:endParaRPr>
          </a:p>
          <a:p>
            <a:pPr algn="l" indent="0" marL="2763520">
              <a:lnSpc>
                <a:spcPct val="100000"/>
              </a:lnSpc>
              <a:spcBef>
                <a:spcPts val="0"/>
              </a:spcBef>
              <a:spcAft>
                <a:spcPts val="0"/>
              </a:spcAft>
              <a:buNone/>
            </a:pPr>
            <a:endParaRPr altLang="en-US" baseline="0" b="0" cap="none" sz="2000" i="0" kern="0" lang="zh-CN" spc="0" strike="noStrike" u="none">
              <a:solidFill>
                <a:schemeClr val="tx1"/>
              </a:solidFill>
              <a:latin typeface="Arial" pitchFamily="0" charset="0"/>
              <a:ea typeface="Droid Sans" pitchFamily="0" charset="0"/>
              <a:cs typeface="Arial"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3" name=""/>
          <p:cNvSpPr>
            <a:spLocks noGrp="1"/>
          </p:cNvSpPr>
          <p:nvPr>
            <p:ph type="subTitle" idx="1"/>
          </p:nvPr>
        </p:nvSpPr>
        <p:spPr>
          <a:xfrm>
            <a:off x="483567" y="1342298"/>
            <a:ext cx="11224864" cy="4533900"/>
          </a:xfrm>
        </p:spPr>
        <p:txBody>
          <a:bodyPr/>
          <a:p>
            <a:pPr algn="l"/>
            <a:endParaRPr lang="en-IN"/>
          </a:p>
          <a:p>
            <a:pPr algn="l"/>
            <a:r>
              <a:rPr lang="en-IN"/>
              <a:t>X_train, X_test, y_train, y_test = train_test_split(X, y, test_size=0.2, random_state=42)</a:t>
            </a:r>
            <a:endParaRPr lang="en-IN"/>
          </a:p>
          <a:p>
            <a:pPr algn="l"/>
            <a:r>
              <a:rPr lang="en-IN"/>
              <a:t># Initialize TfidfVectorizer</a:t>
            </a:r>
            <a:endParaRPr lang="en-IN"/>
          </a:p>
          <a:p>
            <a:pPr algn="l"/>
            <a:r>
              <a:rPr lang="en-IN"/>
              <a:t>tfidf_vectorizer = TfidfVectorizer(stop_words='english', max_df=0.7)</a:t>
            </a:r>
            <a:endParaRPr lang="en-IN"/>
          </a:p>
          <a:p>
            <a:pPr algn="l"/>
            <a:r>
              <a:rPr lang="en-IN"/>
              <a:t># Fit and transform the training data</a:t>
            </a:r>
            <a:endParaRPr lang="en-IN"/>
          </a:p>
          <a:p>
            <a:pPr algn="l"/>
            <a:r>
              <a:rPr lang="en-IN"/>
              <a:t>tfidf_train = tfidf_vectorizer.fit_transform(X_train)</a:t>
            </a:r>
            <a:endParaRPr lang="en-IN"/>
          </a:p>
          <a:p>
            <a:pPr algn="l"/>
            <a:r>
              <a:rPr lang="en-IN"/>
              <a:t># Transform the testing data</a:t>
            </a:r>
            <a:endParaRPr lang="en-IN"/>
          </a:p>
          <a:p>
            <a:pPr algn="l"/>
            <a:r>
              <a:rPr lang="en-IN"/>
              <a:t>tfidf_test = tfidf_vectorizer.transform(X_test)</a:t>
            </a:r>
            <a:endParaRPr lang="en-IN"/>
          </a:p>
          <a:p>
            <a:pPr algn="l"/>
            <a:r>
              <a:rPr lang="en-IN"/>
              <a:t># Initialize PassiveAggressiveClassifier</a:t>
            </a:r>
            <a:endParaRPr lang="en-IN"/>
          </a:p>
          <a:p>
            <a:pPr algn="l"/>
            <a:r>
              <a:rPr lang="en-IN"/>
              <a:t>pac = PassiveAggressiveClassifier(max_iter=50)</a:t>
            </a:r>
            <a:endParaRPr lang="en-IN"/>
          </a:p>
          <a:p>
            <a:pPr algn="l"/>
            <a:r>
              <a:rPr lang="en-IN"/>
              <a:t># Train the PassiveAggressiveClassifier</a:t>
            </a:r>
            <a:endParaRPr lang="en-IN"/>
          </a:p>
          <a:p>
            <a:pPr algn="l"/>
            <a:r>
              <a:rPr lang="en-IN"/>
              <a:t>pac.fit(tfidf_train, y_train)</a:t>
            </a:r>
            <a:endParaRPr lang="en-IN"/>
          </a:p>
          <a:p>
            <a:pPr algn="l"/>
            <a:r>
              <a:rPr lang="en-IN"/>
              <a:t># Predict on the testing data</a:t>
            </a:r>
            <a:endParaRPr lang="en-IN"/>
          </a:p>
          <a:p>
            <a:pPr algn="l"/>
            <a:r>
              <a:rPr lang="en-IN"/>
              <a:t>y_pred = pac.predict(tfidf_test)</a:t>
            </a:r>
            <a:endParaRPr lang="en-IN"/>
          </a:p>
          <a:p>
            <a:pPr algn="l"/>
            <a:r>
              <a:rPr lang="en-IN"/>
              <a:t># Calculate the accuracy</a:t>
            </a:r>
            <a:endParaRPr lang="en-IN"/>
          </a:p>
          <a:p>
            <a:pPr algn="l"/>
            <a:r>
              <a:rPr lang="en-IN"/>
              <a:t>accuracy = accuracy_score(y_test, y_pred)</a:t>
            </a:r>
            <a:endParaRPr lang="en-IN"/>
          </a:p>
          <a:p>
            <a:pPr algn="l"/>
            <a:r>
              <a:rPr lang="en-IN"/>
              <a:t>print(f'Accuracy: {accuracy}'</a:t>
            </a:r>
            <a:r>
              <a:rPr lang="en-US"/>
              <a:t>)</a:t>
            </a:r>
            <a:r>
              <a:rPr lang="en-US"/>
              <a:t> </a:t>
            </a: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
          <p:cNvSpPr>
            <a:spLocks noGrp="1"/>
          </p:cNvSpPr>
          <p:nvPr>
            <p:ph type="subTitle" idx="1"/>
          </p:nvPr>
        </p:nvSpPr>
        <p:spPr>
          <a:xfrm>
            <a:off x="254143" y="1653796"/>
            <a:ext cx="11683714" cy="1600200"/>
          </a:xfrm>
        </p:spPr>
        <p:txBody>
          <a:bodyPr/>
          <a:p>
            <a:pPr algn="l"/>
            <a:r>
              <a:rPr lang="en-IN"/>
              <a:t># Example usage</a:t>
            </a:r>
            <a:endParaRPr lang="en-IN"/>
          </a:p>
          <a:p>
            <a:pPr algn="l"/>
            <a:r>
              <a:rPr lang="en-IN"/>
              <a:t># Replace 'fake_news_article.txt' with the path to your fake news article</a:t>
            </a:r>
            <a:endParaRPr lang="en-IN"/>
          </a:p>
          <a:p>
            <a:pPr algn="l"/>
            <a:r>
              <a:rPr lang="en-IN"/>
              <a:t>fake_news_article = ["Your fake news article here"]</a:t>
            </a:r>
            <a:endParaRPr lang="en-IN"/>
          </a:p>
          <a:p>
            <a:pPr algn="l"/>
            <a:r>
              <a:rPr lang="en-IN"/>
              <a:t>fake_news_article_tfidf = tfidf_vectorizer.transform(fake_news_article)</a:t>
            </a:r>
            <a:endParaRPr lang="en-IN"/>
          </a:p>
          <a:p>
            <a:pPr algn="l"/>
            <a:r>
              <a:rPr lang="en-IN"/>
              <a:t>prediction = pac.predict(fake_news_article_tfidf)</a:t>
            </a:r>
            <a:endParaRPr lang="en-IN"/>
          </a:p>
          <a:p>
            <a:pPr algn="l"/>
            <a:r>
              <a:rPr lang="en-IN"/>
              <a:t>print(f'Prediction: {prediction</a:t>
            </a:r>
            <a:r>
              <a:rPr lang="en-US"/>
              <a:t>}</a:t>
            </a:r>
            <a:r>
              <a:rPr lang="en-US"/>
              <a:t>'</a:t>
            </a:r>
            <a:r>
              <a:rPr lang="en-US"/>
              <a:t>)</a:t>
            </a:r>
            <a:r>
              <a:rPr lang="en-US"/>
              <a:t> </a:t>
            </a: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
          <p:cNvSpPr>
            <a:spLocks noGrp="1"/>
          </p:cNvSpPr>
          <p:nvPr>
            <p:ph type="subTitle" idx="1"/>
          </p:nvPr>
        </p:nvSpPr>
        <p:spPr/>
        <p:txBody>
          <a:bodyPr/>
          <a:p>
            <a:r>
              <a:rPr lang="en-US"/>
              <a:t>T</a:t>
            </a:r>
            <a:r>
              <a:rPr lang="en-US"/>
              <a:t>H</a:t>
            </a:r>
            <a:r>
              <a:rPr lang="en-US"/>
              <a:t>A</a:t>
            </a:r>
            <a:r>
              <a:rPr lang="en-US"/>
              <a:t>N</a:t>
            </a:r>
            <a:r>
              <a:rPr lang="en-US"/>
              <a:t>K</a:t>
            </a:r>
            <a:r>
              <a:rPr lang="en-US"/>
              <a:t> </a:t>
            </a:r>
            <a:r>
              <a:rPr lang="en-US"/>
              <a:t>Y</a:t>
            </a:r>
            <a:r>
              <a:rPr lang="en-US"/>
              <a:t>O</a:t>
            </a:r>
            <a:r>
              <a:rPr lang="en-US"/>
              <a:t>U</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595" name="文本框"/>
          <p:cNvSpPr>
            <a:spLocks noGrp="1"/>
          </p:cNvSpPr>
          <p:nvPr>
            <p:ph type="title"/>
          </p:nvPr>
        </p:nvSpPr>
        <p:spPr>
          <a:xfrm rot="0">
            <a:off x="1071877" y="686762"/>
            <a:ext cx="1575435" cy="444499"/>
          </a:xfrm>
          <a:prstGeom prst="rect"/>
          <a:noFill/>
          <a:ln w="12700" cap="flat" cmpd="sng">
            <a:noFill/>
            <a:prstDash val="solid"/>
            <a:miter/>
          </a:ln>
        </p:spPr>
        <p:txBody>
          <a:bodyPr anchor="t" anchorCtr="0" bIns="0" lIns="0" rIns="0" tIns="15875" vert="horz" wrap="square">
            <a:prstTxWarp prst="textNoShape"/>
            <a:spAutoFit/>
          </a:bodyPr>
          <a:p>
            <a:pPr algn="l" indent="0" marL="12700">
              <a:lnSpc>
                <a:spcPct val="100000"/>
              </a:lnSpc>
              <a:spcBef>
                <a:spcPts val="125"/>
              </a:spcBef>
              <a:spcAft>
                <a:spcPts val="0"/>
              </a:spcAft>
              <a:buNone/>
            </a:pPr>
            <a:r>
              <a:rPr altLang="zh-CN" baseline="0" b="1" cap="none" sz="2750" i="0" kern="0" lang="en-US" spc="30" strike="noStrike" u="none">
                <a:solidFill>
                  <a:srgbClr val="001F5F"/>
                </a:solidFill>
                <a:latin typeface="Arial" pitchFamily="0" charset="0"/>
                <a:ea typeface="宋体" pitchFamily="0" charset="0"/>
                <a:cs typeface="Arial" pitchFamily="0" charset="0"/>
              </a:rPr>
              <a:t>O</a:t>
            </a:r>
            <a:r>
              <a:rPr altLang="zh-CN" baseline="0" b="1" cap="none" sz="2750" i="0" kern="0" lang="en-US" spc="30" strike="noStrike" u="none">
                <a:solidFill>
                  <a:srgbClr val="001F5F"/>
                </a:solidFill>
                <a:latin typeface="Arial" pitchFamily="0" charset="0"/>
                <a:ea typeface="宋体" pitchFamily="0" charset="0"/>
                <a:cs typeface="Arial" pitchFamily="0" charset="0"/>
              </a:rPr>
              <a:t>U</a:t>
            </a:r>
            <a:r>
              <a:rPr altLang="zh-CN" baseline="0" b="1" cap="none" sz="2750" i="0" kern="0" lang="en-US" spc="40" strike="noStrike" u="none">
                <a:solidFill>
                  <a:srgbClr val="001F5F"/>
                </a:solidFill>
                <a:latin typeface="Arial" pitchFamily="0" charset="0"/>
                <a:ea typeface="宋体" pitchFamily="0" charset="0"/>
                <a:cs typeface="Arial" pitchFamily="0" charset="0"/>
              </a:rPr>
              <a:t>TL</a:t>
            </a:r>
            <a:r>
              <a:rPr altLang="zh-CN" baseline="0" b="1" cap="none" sz="2750" i="0" kern="0" lang="en-US" spc="-95" strike="noStrike" u="none">
                <a:solidFill>
                  <a:srgbClr val="001F5F"/>
                </a:solidFill>
                <a:latin typeface="Arial" pitchFamily="0" charset="0"/>
                <a:ea typeface="宋体" pitchFamily="0" charset="0"/>
                <a:cs typeface="Arial" pitchFamily="0" charset="0"/>
              </a:rPr>
              <a:t>I</a:t>
            </a:r>
            <a:r>
              <a:rPr altLang="zh-CN" baseline="0" b="1" cap="none" sz="2750" i="0" kern="0" lang="en-US" spc="30" strike="noStrike" u="none">
                <a:solidFill>
                  <a:srgbClr val="001F5F"/>
                </a:solidFill>
                <a:latin typeface="Arial" pitchFamily="0" charset="0"/>
                <a:ea typeface="宋体" pitchFamily="0" charset="0"/>
                <a:cs typeface="Arial" pitchFamily="0" charset="0"/>
              </a:rPr>
              <a:t>N</a:t>
            </a:r>
            <a:r>
              <a:rPr altLang="zh-CN" baseline="0" b="1" cap="none" sz="2750" i="0" kern="0" lang="en-US" spc="15" strike="noStrike" u="none">
                <a:solidFill>
                  <a:srgbClr val="001F5F"/>
                </a:solidFill>
                <a:latin typeface="Arial" pitchFamily="0" charset="0"/>
                <a:ea typeface="宋体" pitchFamily="0" charset="0"/>
                <a:cs typeface="Arial" pitchFamily="0" charset="0"/>
              </a:rPr>
              <a:t>E</a:t>
            </a:r>
            <a:endParaRPr altLang="en-US" baseline="0" b="1" cap="none" sz="2750" i="0" kern="0" lang="zh-CN" spc="15" strike="noStrike" u="none">
              <a:solidFill>
                <a:srgbClr val="001F5F"/>
              </a:solidFill>
              <a:latin typeface="Arial" pitchFamily="0" charset="0"/>
              <a:ea typeface="宋体" pitchFamily="0" charset="0"/>
              <a:cs typeface="Arial" pitchFamily="0" charset="0"/>
            </a:endParaRPr>
          </a:p>
        </p:txBody>
      </p:sp>
      <p:sp>
        <p:nvSpPr>
          <p:cNvPr id="1048596" name="矩形"/>
          <p:cNvSpPr/>
          <p:nvPr/>
        </p:nvSpPr>
        <p:spPr>
          <a:xfrm rot="0">
            <a:off x="917575" y="1952988"/>
            <a:ext cx="4178299" cy="480060"/>
          </a:xfrm>
          <a:prstGeom prst="rect"/>
          <a:noFill/>
          <a:ln w="12700" cap="flat" cmpd="sng">
            <a:noFill/>
            <a:prstDash val="solid"/>
            <a:miter/>
          </a:ln>
        </p:spPr>
        <p:txBody>
          <a:bodyPr anchor="t" anchorCtr="0" bIns="0" lIns="0" rIns="0" tIns="184785" vert="horz" wrap="square">
            <a:prstTxWarp prst="textNoShape"/>
            <a:spAutoFit/>
          </a:bodyPr>
          <a:p>
            <a:pPr algn="l" indent="0" marL="12065">
              <a:lnSpc>
                <a:spcPct val="100000"/>
              </a:lnSpc>
              <a:spcBef>
                <a:spcPts val="1455"/>
              </a:spcBef>
              <a:spcAft>
                <a:spcPts val="0"/>
              </a:spcAft>
              <a:buNone/>
              <a:tabLst>
                <a:tab algn="l" pos="317500"/>
                <a:tab algn="l" pos="318135"/>
              </a:tabLst>
            </a:pPr>
            <a:endParaRPr altLang="en-US" baseline="0" b="0" cap="none" sz="2000" i="0" kern="0" lang="zh-CN" spc="0" strike="noStrike" u="none">
              <a:solidFill>
                <a:schemeClr val="tx1"/>
              </a:solidFill>
              <a:latin typeface="Arial" pitchFamily="0" charset="0"/>
              <a:ea typeface="Droid Sans" pitchFamily="0" charset="0"/>
              <a:cs typeface="Arial" pitchFamily="0" charset="0"/>
            </a:endParaRPr>
          </a:p>
        </p:txBody>
      </p:sp>
      <p:sp>
        <p:nvSpPr>
          <p:cNvPr id="1048597" name="文本框"/>
          <p:cNvSpPr txBox="1"/>
          <p:nvPr/>
        </p:nvSpPr>
        <p:spPr>
          <a:xfrm rot="0">
            <a:off x="1904971" y="1142982"/>
            <a:ext cx="9067204" cy="2644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pitchFamily="0" charset="0"/>
                <a:ea typeface="Droid Sans" pitchFamily="0" charset="0"/>
                <a:cs typeface="Droid Sans" pitchFamily="0" charset="0"/>
              </a:rPr>
              <a:t>• INTRODUCTION</a:t>
            </a:r>
            <a:endParaRPr altLang="zh-CN" baseline="0" b="0" cap="none" sz="2400" i="0" kern="0" lang="en-US" spc="0" strike="noStrike" u="none">
              <a:solidFill>
                <a:srgbClr val="333333"/>
              </a:solidFill>
              <a:latin typeface="Droid Sans" pitchFamily="0" charset="0"/>
              <a:ea typeface="Droid Sans" pitchFamily="0" charset="0"/>
              <a:cs typeface="Droid Sans" pitchFamily="0" charset="0"/>
            </a:endParaRPr>
          </a:p>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pitchFamily="0" charset="0"/>
                <a:ea typeface="Droid Sans" pitchFamily="0" charset="0"/>
                <a:cs typeface="Droid Sans" pitchFamily="0" charset="0"/>
              </a:rPr>
              <a:t>• WHAT IS FAKE NEWS..?</a:t>
            </a:r>
            <a:endParaRPr altLang="zh-CN" baseline="0" b="0" cap="none" sz="2400" i="0" kern="0" lang="en-US" spc="0" strike="noStrike" u="none">
              <a:solidFill>
                <a:srgbClr val="333333"/>
              </a:solidFill>
              <a:latin typeface="Droid Sans" pitchFamily="0" charset="0"/>
              <a:ea typeface="Droid Sans" pitchFamily="0" charset="0"/>
              <a:cs typeface="Droid Sans" pitchFamily="0" charset="0"/>
            </a:endParaRPr>
          </a:p>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pitchFamily="0" charset="0"/>
                <a:ea typeface="Droid Sans" pitchFamily="0" charset="0"/>
                <a:cs typeface="Droid Sans" pitchFamily="0" charset="0"/>
              </a:rPr>
              <a:t>• FAKE NEWS CHARACTERIZATION FAKE NEWS DETECTION</a:t>
            </a:r>
            <a:endParaRPr altLang="zh-CN" baseline="0" b="0" cap="none" sz="2400" i="0" kern="0" lang="en-US" spc="0" strike="noStrike" u="none">
              <a:solidFill>
                <a:srgbClr val="333333"/>
              </a:solidFill>
              <a:latin typeface="Droid Sans" pitchFamily="0" charset="0"/>
              <a:ea typeface="Droid Sans" pitchFamily="0" charset="0"/>
              <a:cs typeface="Droid Sans" pitchFamily="0" charset="0"/>
            </a:endParaRPr>
          </a:p>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pitchFamily="0" charset="0"/>
                <a:ea typeface="Droid Sans" pitchFamily="0" charset="0"/>
                <a:cs typeface="Droid Sans" pitchFamily="0" charset="0"/>
              </a:rPr>
              <a:t>• WHAT IS TFIDFVECTORIZER</a:t>
            </a:r>
            <a:endParaRPr altLang="zh-CN" baseline="0" b="0" cap="none" sz="2400" i="0" kern="0" lang="en-US" spc="0" strike="noStrike" u="none">
              <a:solidFill>
                <a:srgbClr val="333333"/>
              </a:solidFill>
              <a:latin typeface="Droid Sans" pitchFamily="0" charset="0"/>
              <a:ea typeface="Droid Sans" pitchFamily="0" charset="0"/>
              <a:cs typeface="Droid Sans" pitchFamily="0" charset="0"/>
            </a:endParaRPr>
          </a:p>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pitchFamily="0" charset="0"/>
                <a:ea typeface="Droid Sans" pitchFamily="0" charset="0"/>
                <a:cs typeface="Droid Sans" pitchFamily="0" charset="0"/>
              </a:rPr>
              <a:t>• EXAMPLE</a:t>
            </a:r>
            <a:endParaRPr altLang="zh-CN" baseline="0" b="0" cap="none" sz="2400" i="0" kern="0" lang="en-US" spc="0" strike="noStrike" u="none">
              <a:solidFill>
                <a:srgbClr val="333333"/>
              </a:solidFill>
              <a:latin typeface="Droid Sans" pitchFamily="0" charset="0"/>
              <a:ea typeface="Droid Sans" pitchFamily="0" charset="0"/>
              <a:cs typeface="Droid Sans" pitchFamily="0" charset="0"/>
            </a:endParaRPr>
          </a:p>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pitchFamily="0" charset="0"/>
                <a:ea typeface="Droid Sans" pitchFamily="0" charset="0"/>
                <a:cs typeface="Droid Sans" pitchFamily="0" charset="0"/>
              </a:rPr>
              <a:t>• CONCLUSION</a:t>
            </a:r>
            <a:endParaRPr altLang="en-US" baseline="0" b="0" cap="none" sz="2400" i="0" kern="0" lang="zh-CN" spc="0" strike="noStrike" u="none">
              <a:solidFill>
                <a:srgbClr val="333333"/>
              </a:solidFill>
              <a:latin typeface="Droid Sans" pitchFamily="0" charset="0"/>
              <a:ea typeface="Droid Sans" pitchFamily="0" charset="0"/>
              <a:cs typeface="Lucida Sans"/>
            </a:endParaRPr>
          </a:p>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pitchFamily="0" charset="0"/>
                <a:ea typeface="Droid Sans" pitchFamily="0" charset="0"/>
                <a:cs typeface="Droid Sans" pitchFamily="0" charset="0"/>
              </a:rPr>
              <a:t>0</a:t>
            </a:r>
            <a:r>
              <a:rPr altLang="zh-CN" baseline="0" b="0" cap="none" sz="2400" i="0" kern="0" lang="en-US" spc="0" strike="noStrike" u="none">
                <a:solidFill>
                  <a:srgbClr val="333333"/>
                </a:solidFill>
                <a:latin typeface="Droid Sans" pitchFamily="0" charset="0"/>
                <a:ea typeface="Droid Sans" pitchFamily="0" charset="0"/>
                <a:cs typeface="Droid Sans" pitchFamily="0" charset="0"/>
              </a:rPr>
              <a:t> </a:t>
            </a:r>
            <a:r>
              <a:rPr altLang="zh-CN" baseline="0" b="0" cap="none" sz="2800" i="0" kern="0" lang="en-US" spc="0" strike="noStrike" u="none">
                <a:solidFill>
                  <a:srgbClr val="333333"/>
                </a:solidFill>
                <a:latin typeface="Droid Sans" pitchFamily="0" charset="0"/>
                <a:ea typeface="Droid Sans" pitchFamily="0" charset="0"/>
                <a:cs typeface="Droid Sans" pitchFamily="0" charset="0"/>
              </a:rPr>
              <a:t>R</a:t>
            </a:r>
            <a:r>
              <a:rPr altLang="zh-CN" baseline="0" b="0" cap="none" sz="2800" i="0" kern="0" lang="en-US" spc="0" strike="noStrike" u="none">
                <a:solidFill>
                  <a:srgbClr val="333333"/>
                </a:solidFill>
                <a:latin typeface="Droid Sans" pitchFamily="0" charset="0"/>
                <a:ea typeface="Droid Sans" pitchFamily="0" charset="0"/>
                <a:cs typeface="Droid Sans" pitchFamily="0" charset="0"/>
              </a:rPr>
              <a:t>E</a:t>
            </a:r>
            <a:r>
              <a:rPr altLang="zh-CN" baseline="0" b="0" cap="none" sz="2800" i="0" kern="0" lang="en-US" spc="0" strike="noStrike" u="none">
                <a:solidFill>
                  <a:srgbClr val="333333"/>
                </a:solidFill>
                <a:latin typeface="Droid Sans" pitchFamily="0" charset="0"/>
                <a:ea typeface="Droid Sans" pitchFamily="0" charset="0"/>
                <a:cs typeface="Droid Sans" pitchFamily="0" charset="0"/>
              </a:rPr>
              <a:t>S</a:t>
            </a:r>
            <a:r>
              <a:rPr altLang="zh-CN" baseline="0" b="0" cap="none" sz="2800" i="0" kern="0" lang="en-US" spc="0" strike="noStrike" u="none">
                <a:solidFill>
                  <a:srgbClr val="333333"/>
                </a:solidFill>
                <a:latin typeface="Droid Sans" pitchFamily="0" charset="0"/>
                <a:ea typeface="Droid Sans" pitchFamily="0" charset="0"/>
                <a:cs typeface="Droid Sans" pitchFamily="0" charset="0"/>
              </a:rPr>
              <a:t>U</a:t>
            </a:r>
            <a:r>
              <a:rPr altLang="zh-CN" baseline="0" b="0" cap="none" sz="2800" i="0" kern="0" lang="en-US" spc="0" strike="noStrike" u="none">
                <a:solidFill>
                  <a:srgbClr val="333333"/>
                </a:solidFill>
                <a:latin typeface="Droid Sans" pitchFamily="0" charset="0"/>
                <a:ea typeface="Droid Sans" pitchFamily="0" charset="0"/>
                <a:cs typeface="Droid Sans" pitchFamily="0" charset="0"/>
              </a:rPr>
              <a:t>L</a:t>
            </a:r>
            <a:r>
              <a:rPr altLang="zh-CN" baseline="0" b="0" cap="none" sz="2800" i="0" kern="0" lang="en-US" spc="0" strike="noStrike" u="none">
                <a:solidFill>
                  <a:srgbClr val="333333"/>
                </a:solidFill>
                <a:latin typeface="Droid Sans" pitchFamily="0" charset="0"/>
                <a:ea typeface="Droid Sans" pitchFamily="0" charset="0"/>
                <a:cs typeface="Droid Sans" pitchFamily="0" charset="0"/>
              </a:rPr>
              <a:t>T</a:t>
            </a:r>
            <a:endParaRPr altLang="en-US" baseline="0" b="0" cap="none" sz="2400" i="0" kern="0" lang="zh-CN" spc="0" strike="noStrike" u="none">
              <a:solidFill>
                <a:srgbClr val="333333"/>
              </a:solidFill>
              <a:latin typeface="Droid Sans" pitchFamily="0" charset="0"/>
              <a:ea typeface="Droid Sans" pitchFamily="0" charset="0"/>
              <a:cs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2" name=""/>
        <p:cNvGrpSpPr/>
        <p:nvPr/>
      </p:nvGrpSpPr>
      <p:grpSpPr>
        <a:xfrm>
          <a:off x="0" y="0"/>
          <a:ext cx="0" cy="0"/>
          <a:chOff x="0" y="0"/>
          <a:chExt cx="0" cy="0"/>
        </a:xfrm>
      </p:grpSpPr>
      <p:sp>
        <p:nvSpPr>
          <p:cNvPr id="1048605" name="文本框"/>
          <p:cNvSpPr txBox="1"/>
          <p:nvPr/>
        </p:nvSpPr>
        <p:spPr>
          <a:xfrm rot="0">
            <a:off x="913328" y="613559"/>
            <a:ext cx="3049358" cy="4629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500" i="0" kern="0" lang="en-US" spc="0" strike="noStrike" u="none">
                <a:solidFill>
                  <a:srgbClr val="C00000"/>
                </a:solidFill>
                <a:latin typeface="Droid Sans" pitchFamily="0" charset="0"/>
                <a:ea typeface="Droid Sans" pitchFamily="0" charset="0"/>
                <a:cs typeface="Lucida Sans"/>
              </a:rPr>
              <a:t>INTRODUCTION </a:t>
            </a:r>
            <a:endParaRPr altLang="en-US" baseline="0" b="1" cap="none" sz="2500" i="0" kern="0" lang="zh-CN" spc="0" strike="noStrike" u="none">
              <a:solidFill>
                <a:srgbClr val="C00000"/>
              </a:solidFill>
              <a:latin typeface="Droid Sans" pitchFamily="0" charset="0"/>
              <a:ea typeface="Droid Sans" pitchFamily="0" charset="0"/>
              <a:cs typeface="Lucida Sans"/>
            </a:endParaRPr>
          </a:p>
        </p:txBody>
      </p:sp>
      <p:sp>
        <p:nvSpPr>
          <p:cNvPr id="1048606" name="文本框"/>
          <p:cNvSpPr txBox="1"/>
          <p:nvPr/>
        </p:nvSpPr>
        <p:spPr>
          <a:xfrm rot="0">
            <a:off x="1523976" y="1981169"/>
            <a:ext cx="9829158" cy="5425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a:rPr>
              <a:t>FAKE NEWS SPREADS LIKE A WILDLIFE AND THIS IS A BIG ISSUE IN THIS ERA.</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Font typeface="Droid Sans" pitchFamily="0" charset="0"/>
              <a:buChar char="●"/>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a:rPr>
              <a:t>FOR SOME YEARS, MOSTLY SINCE THE RISE OF SOCIAL MEDIA, FAKE NEWS HAVE BECOME A SOCIETY PROBLEM, IN SOME OCCASION SPREADING MORE AND FASTER THAN THE TRUE INFORMATION, IN THIS PAPER I EVALUATE THE PERFORMANCE OF ATTENTION MECHANISM FOR FAKE NEWS DETECTION ON TWO DATASETS, ONE CONTAINING TRADITIONAL ONLINE NEWS ARTICLES AND THE SECOND ONE NEWS FROM VARIOUS SOURCES.</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Font typeface="Droid Sans" pitchFamily="0" charset="0"/>
              <a:buChar char="●"/>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a:rPr>
              <a:t>IT SHOWS THAT ATTENTION MECHANISM DOES NOT WORK AS WELL AS EXPECTED, IN ADDITION, I MADE CHANGES TO ORIGINAL ATTENTION MECHANISM PAPER, BY USING WORD2VEC EMBEDDING, THAT PROVES TO WORKS BETTER ON THIS PARTICULAR</a:t>
            </a:r>
            <a:endParaRPr altLang="en-US" baseline="0" b="0" cap="none" sz="2400" i="0" kern="0" lang="zh-CN" spc="0" strike="noStrike" u="none">
              <a:solidFill>
                <a:schemeClr val="tx1"/>
              </a:solidFill>
              <a:latin typeface="Droid Sans" pitchFamily="0" charset="0"/>
              <a:ea typeface="Droid Sans" pitchFamily="0" charset="0"/>
              <a:cs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3" name=""/>
        <p:cNvGrpSpPr/>
        <p:nvPr/>
      </p:nvGrpSpPr>
      <p:grpSpPr>
        <a:xfrm>
          <a:off x="0" y="0"/>
          <a:ext cx="0" cy="0"/>
          <a:chOff x="0" y="0"/>
          <a:chExt cx="0" cy="0"/>
        </a:xfrm>
      </p:grpSpPr>
      <p:sp>
        <p:nvSpPr>
          <p:cNvPr id="1048607" name="文本框"/>
          <p:cNvSpPr txBox="1"/>
          <p:nvPr/>
        </p:nvSpPr>
        <p:spPr>
          <a:xfrm rot="0">
            <a:off x="534120" y="914386"/>
            <a:ext cx="7085704" cy="4819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600" i="0" kern="0" lang="en-US" spc="0" strike="noStrike" u="none">
                <a:solidFill>
                  <a:srgbClr val="EC4E42"/>
                </a:solidFill>
                <a:latin typeface="Droid Sans" pitchFamily="0" charset="0"/>
                <a:ea typeface="Droid Sans" pitchFamily="0" charset="0"/>
                <a:cs typeface="Lucida Sans"/>
              </a:rPr>
              <a:t>WHAT IS FAKE NEWS..? </a:t>
            </a:r>
            <a:endParaRPr altLang="en-US" baseline="0" b="1" cap="none" sz="2600" i="0" kern="0" lang="zh-CN" spc="0" strike="noStrike" u="none">
              <a:solidFill>
                <a:srgbClr val="EC4E42"/>
              </a:solidFill>
              <a:latin typeface="Droid Sans" pitchFamily="0" charset="0"/>
              <a:ea typeface="Droid Sans" pitchFamily="0" charset="0"/>
              <a:cs typeface="Lucida Sans"/>
            </a:endParaRPr>
          </a:p>
        </p:txBody>
      </p:sp>
      <p:sp>
        <p:nvSpPr>
          <p:cNvPr id="1048608" name="文本框"/>
          <p:cNvSpPr txBox="1"/>
          <p:nvPr/>
        </p:nvSpPr>
        <p:spPr>
          <a:xfrm rot="0">
            <a:off x="1676942" y="1828772"/>
            <a:ext cx="9904748" cy="6136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a:rPr>
              <a:t>A type of yellow journalism, fake news encapsulates pieces of news that may be hoaxes and is generally spread through social media and other online media. This is often done to further or impose certain ideas and is often achieved with political agendas. Such news items may contain false or exaggerated claims, and may end up being viralized by algorithms, and users may end up in a filter bubble.</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Font typeface="Droid Sans" pitchFamily="0" charset="0"/>
              <a:buChar char="●"/>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a:rPr>
              <a:t>Fake news has quickly become a society problem, being used to propagate false or rumour information in order to change peoples behaviour.</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Font typeface="Droid Sans" pitchFamily="0" charset="0"/>
              <a:buChar char="●"/>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a:rPr>
              <a:t>In order to work on fake news detection, it is important to understand what is fake news and how they are characterized. The following is based on Fake News Detection on Social Media: A Data Mining Perspective.</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Font typeface="Droid Sans" pitchFamily="0" charset="0"/>
              <a:buChar char="●"/>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Font typeface="Droid Sans" pitchFamily="0" charset="0"/>
              <a:buChar char="●"/>
            </a:pPr>
            <a:endParaRPr altLang="en-US" baseline="0" b="0" cap="none" sz="2400" i="0" kern="0" lang="zh-CN" spc="0" strike="noStrike" u="none">
              <a:solidFill>
                <a:schemeClr val="tx1"/>
              </a:solidFill>
              <a:latin typeface="Droid Sans" pitchFamily="0" charset="0"/>
              <a:ea typeface="Droid Sans" pitchFamily="0" charset="0"/>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4" name=""/>
        <p:cNvGrpSpPr/>
        <p:nvPr/>
      </p:nvGrpSpPr>
      <p:grpSpPr>
        <a:xfrm>
          <a:off x="0" y="0"/>
          <a:ext cx="0" cy="0"/>
          <a:chOff x="0" y="0"/>
          <a:chExt cx="0" cy="0"/>
        </a:xfrm>
      </p:grpSpPr>
      <p:sp>
        <p:nvSpPr>
          <p:cNvPr id="1048609" name="文本框"/>
          <p:cNvSpPr>
            <a:spLocks noGrp="1"/>
          </p:cNvSpPr>
          <p:nvPr>
            <p:ph type="title"/>
          </p:nvPr>
        </p:nvSpPr>
        <p:spPr>
          <a:xfrm rot="0">
            <a:off x="536388" y="916408"/>
            <a:ext cx="4112012" cy="266700"/>
          </a:xfrm>
          <a:prstGeom prst="rect"/>
          <a:noFill/>
          <a:ln w="12700" cap="flat" cmpd="sng">
            <a:noFill/>
            <a:prstDash val="solid"/>
            <a:miter/>
          </a:ln>
        </p:spPr>
        <p:txBody>
          <a:bodyPr anchor="t" anchorCtr="0" bIns="0" lIns="0" rIns="0" tIns="0" vert="horz" wrap="square">
            <a:prstTxWarp prst="textNoShape"/>
            <a:spAutoFit/>
          </a:bodyPr>
          <a:p>
            <a:r>
              <a:rPr altLang="zh-CN" lang="en-US">
                <a:solidFill>
                  <a:srgbClr val="C00000"/>
                </a:solidFill>
                <a:cs typeface="Droid Sans" pitchFamily="0" charset="0"/>
              </a:rPr>
              <a:t>FAKE NEWS CHARACTERIZATION</a:t>
            </a:r>
            <a:endParaRPr altLang="en-US" lang="zh-CN">
              <a:solidFill>
                <a:srgbClr val="C00000"/>
              </a:solidFill>
            </a:endParaRPr>
          </a:p>
        </p:txBody>
      </p:sp>
      <p:sp>
        <p:nvSpPr>
          <p:cNvPr id="1048610" name="文本框"/>
          <p:cNvSpPr txBox="1"/>
          <p:nvPr/>
        </p:nvSpPr>
        <p:spPr>
          <a:xfrm rot="0">
            <a:off x="2133567" y="1676374"/>
            <a:ext cx="9371950"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a:rPr>
              <a:t>Fake news definition is made of two parts: authenticity and intent. Authenticity means that fake news content false information that can be verified as such, which means that conspiracy theory is not included in fake news as there are difficult to be proven true or false in most cases. The second part, intent, means that the false information has been written with the goal of misleading the reader</a:t>
            </a:r>
            <a:endParaRPr altLang="en-US" baseline="0" b="0" cap="none" sz="2400" i="0" kern="0" lang="zh-CN" spc="0" strike="noStrike" u="none">
              <a:solidFill>
                <a:schemeClr val="tx1"/>
              </a:solidFill>
              <a:latin typeface="Droid Sans" pitchFamily="0" charset="0"/>
              <a:ea typeface="Droid Sans" pitchFamily="0" charset="0"/>
              <a:cs typeface="Lucida Sans"/>
            </a:endParaRPr>
          </a:p>
        </p:txBody>
      </p:sp>
      <p:pic>
        <p:nvPicPr>
          <p:cNvPr id="2097155" name="图片"/>
          <p:cNvPicPr>
            <a:picLocks noChangeAspect="1"/>
          </p:cNvPicPr>
          <p:nvPr/>
        </p:nvPicPr>
        <p:blipFill>
          <a:blip xmlns:r="http://schemas.openxmlformats.org/officeDocument/2006/relationships" r:embed="rId1" cstate="print"/>
          <a:stretch>
            <a:fillRect/>
          </a:stretch>
        </p:blipFill>
        <p:spPr>
          <a:xfrm rot="0">
            <a:off x="2895556" y="3662306"/>
            <a:ext cx="6857895" cy="2505036"/>
          </a:xfrm>
          <a:prstGeom prst="rect"/>
          <a:noFill/>
          <a:ln w="12700" cap="flat" cmpd="sng">
            <a:noFill/>
            <a:prstDash val="solid"/>
            <a:miter/>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5" name=""/>
        <p:cNvGrpSpPr/>
        <p:nvPr/>
      </p:nvGrpSpPr>
      <p:grpSpPr>
        <a:xfrm>
          <a:off x="0" y="0"/>
          <a:ext cx="0" cy="0"/>
          <a:chOff x="0" y="0"/>
          <a:chExt cx="0" cy="0"/>
        </a:xfrm>
      </p:grpSpPr>
      <p:sp>
        <p:nvSpPr>
          <p:cNvPr id="1048611" name="文本框"/>
          <p:cNvSpPr>
            <a:spLocks noGrp="1"/>
          </p:cNvSpPr>
          <p:nvPr>
            <p:ph type="title"/>
          </p:nvPr>
        </p:nvSpPr>
        <p:spPr>
          <a:xfrm rot="0">
            <a:off x="536576" y="841052"/>
            <a:ext cx="6092756" cy="273684"/>
          </a:xfrm>
          <a:prstGeom prst="rect"/>
          <a:noFill/>
          <a:ln w="12700" cap="flat" cmpd="sng">
            <a:noFill/>
            <a:prstDash val="solid"/>
            <a:miter/>
          </a:ln>
        </p:spPr>
        <p:txBody>
          <a:bodyPr anchor="t" anchorCtr="0" bIns="0" lIns="0" rIns="0" tIns="16510" vert="horz" wrap="square">
            <a:prstTxWarp prst="textNoShape"/>
            <a:spAutoFit/>
          </a:bodyPr>
          <a:p>
            <a:pPr algn="l" indent="0" marL="0">
              <a:lnSpc>
                <a:spcPct val="100000"/>
              </a:lnSpc>
              <a:spcBef>
                <a:spcPts val="130"/>
              </a:spcBef>
              <a:spcAft>
                <a:spcPts val="0"/>
              </a:spcAft>
              <a:buNone/>
            </a:pPr>
            <a:r>
              <a:rPr altLang="zh-CN" baseline="0" b="1" cap="none" sz="1700" i="0" kern="0" lang="en-US" spc="0" strike="noStrike" u="none">
                <a:solidFill>
                  <a:srgbClr val="C00000"/>
                </a:solidFill>
                <a:latin typeface="Arial" pitchFamily="0" charset="0"/>
                <a:ea typeface="宋体" pitchFamily="0" charset="0"/>
                <a:cs typeface="Arial" pitchFamily="0" charset="0"/>
              </a:rPr>
              <a:t>WHAT IS TFIDFVECTORIZER</a:t>
            </a:r>
            <a:endParaRPr altLang="en-US" baseline="0" b="1" cap="none" sz="1700" i="0" kern="0" lang="zh-CN" spc="0" strike="noStrike" u="none">
              <a:solidFill>
                <a:srgbClr val="C00000"/>
              </a:solidFill>
              <a:latin typeface="Arial" pitchFamily="0" charset="0"/>
              <a:ea typeface="宋体" pitchFamily="0" charset="0"/>
              <a:cs typeface="Arial" pitchFamily="0" charset="0"/>
            </a:endParaRPr>
          </a:p>
        </p:txBody>
      </p:sp>
      <p:sp>
        <p:nvSpPr>
          <p:cNvPr id="1048612" name="文本框"/>
          <p:cNvSpPr txBox="1"/>
          <p:nvPr/>
        </p:nvSpPr>
        <p:spPr>
          <a:xfrm rot="0">
            <a:off x="1296007" y="1295380"/>
            <a:ext cx="10590461" cy="329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a:rPr>
              <a:t>TF (Term Frequency): The number of times a word appears in a document is its Term Frequency. A higher value means a term appears more often than others, and so, the document is a good match when the term is part of the search terms.</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Font typeface="Droid Sans" pitchFamily="0" charset="0"/>
              <a:buChar char="●"/>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a:rPr>
              <a:t>IDF (Inverse Document Frequency): Words that occur many times a document, but also occur many times in many others, may be irrelevant. IDF is a measure of how significant a term is in the entire corpus.</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endParaRPr altLang="en-US" baseline="0" b="0" cap="none" sz="2400" i="0" kern="0" lang="zh-CN" spc="0" strike="noStrike" u="none">
              <a:solidFill>
                <a:schemeClr val="tx1"/>
              </a:solidFill>
              <a:latin typeface="Droid Sans" pitchFamily="0" charset="0"/>
              <a:ea typeface="Droid Sans" pitchFamily="0" charset="0"/>
              <a:cs typeface="Lucida Sans"/>
            </a:endParaRPr>
          </a:p>
        </p:txBody>
      </p:sp>
      <p:pic>
        <p:nvPicPr>
          <p:cNvPr id="2097156" name="图片"/>
          <p:cNvPicPr>
            <a:picLocks noChangeAspect="1"/>
          </p:cNvPicPr>
          <p:nvPr/>
        </p:nvPicPr>
        <p:blipFill>
          <a:blip xmlns:r="http://schemas.openxmlformats.org/officeDocument/2006/relationships" r:embed="rId1" cstate="print"/>
          <a:stretch>
            <a:fillRect/>
          </a:stretch>
        </p:blipFill>
        <p:spPr>
          <a:xfrm rot="0">
            <a:off x="3428947" y="3809942"/>
            <a:ext cx="6933713" cy="2666672"/>
          </a:xfrm>
          <a:prstGeom prst="rect"/>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6" name=""/>
        <p:cNvGrpSpPr/>
        <p:nvPr/>
      </p:nvGrpSpPr>
      <p:grpSpPr>
        <a:xfrm>
          <a:off x="0" y="0"/>
          <a:ext cx="0" cy="0"/>
          <a:chOff x="0" y="0"/>
          <a:chExt cx="0" cy="0"/>
        </a:xfrm>
      </p:grpSpPr>
      <p:sp>
        <p:nvSpPr>
          <p:cNvPr id="1048613" name="文本框"/>
          <p:cNvSpPr>
            <a:spLocks noGrp="1"/>
          </p:cNvSpPr>
          <p:nvPr>
            <p:ph type="title"/>
          </p:nvPr>
        </p:nvSpPr>
        <p:spPr>
          <a:xfrm rot="0">
            <a:off x="660400" y="497205"/>
            <a:ext cx="5242560" cy="6165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366645"/>
              </a:tabLst>
            </a:pPr>
            <a:r>
              <a:rPr altLang="zh-CN" baseline="0" b="1" cap="none" sz="3950" i="0" kern="0" lang="en-US" spc="0" strike="noStrike" u="none">
                <a:solidFill>
                  <a:srgbClr val="C00000"/>
                </a:solidFill>
                <a:latin typeface="Arial" pitchFamily="0" charset="0"/>
                <a:ea typeface="宋体" pitchFamily="0" charset="0"/>
                <a:cs typeface="Arial" pitchFamily="0" charset="0"/>
              </a:rPr>
              <a:t>EXAMPLE</a:t>
            </a:r>
            <a:endParaRPr altLang="en-US" baseline="0" b="1" cap="none" sz="3950" i="0" kern="0" lang="zh-CN" spc="0" strike="noStrike" u="none">
              <a:solidFill>
                <a:srgbClr val="C00000"/>
              </a:solidFill>
              <a:latin typeface="Arial" pitchFamily="0" charset="0"/>
              <a:ea typeface="宋体" pitchFamily="0" charset="0"/>
              <a:cs typeface="Arial" pitchFamily="0" charset="0"/>
            </a:endParaRPr>
          </a:p>
        </p:txBody>
      </p:sp>
      <p:sp>
        <p:nvSpPr>
          <p:cNvPr id="1048614" name="文本框"/>
          <p:cNvSpPr txBox="1"/>
          <p:nvPr/>
        </p:nvSpPr>
        <p:spPr>
          <a:xfrm rot="0">
            <a:off x="991160" y="1295380"/>
            <a:ext cx="11657211" cy="5425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a:rPr>
              <a:t>Finally a INDIAN student from PONDICHERRY university, named RAMU found a home remedy cure for Covid-19 which is for the very first time accepted by WHO.</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a:rPr>
              <a:t>He proved that by adding 1 tablespoon of black pepper powder to 2 table spoons of</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a:rPr>
              <a:t>honey and some ginger juice for consecutive 5 days would suppress the effects of corona.</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a:rPr>
              <a:t>And eventually go away 100%</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a:rPr>
              <a:t>Entire world is starting to accept this remedy.</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a:rPr>
              <a:t>Finally a good news In 2020!!</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a:rPr>
              <a:t>PLEASE CIRCULATE THIS INFORMATION TO ALL YOUR FAMILY AND FRIENDS.</a:t>
            </a:r>
            <a:endParaRPr altLang="en-US" baseline="0" b="0" cap="none" sz="2400" i="0" kern="0" lang="zh-CN" spc="0" strike="noStrike" u="none">
              <a:solidFill>
                <a:schemeClr val="tx1"/>
              </a:solidFill>
              <a:latin typeface="Droid Sans" pitchFamily="0" charset="0"/>
              <a:ea typeface="Droid Sans" pitchFamily="0" charset="0"/>
              <a:cs typeface="Lucida Sans"/>
            </a:endParaRPr>
          </a:p>
        </p:txBody>
      </p:sp>
      <p:pic>
        <p:nvPicPr>
          <p:cNvPr id="2097157" name="图片"/>
          <p:cNvPicPr>
            <a:picLocks noChangeAspect="1"/>
          </p:cNvPicPr>
          <p:nvPr/>
        </p:nvPicPr>
        <p:blipFill>
          <a:blip xmlns:r="http://schemas.openxmlformats.org/officeDocument/2006/relationships" r:embed="rId1" cstate="print"/>
          <a:stretch>
            <a:fillRect/>
          </a:stretch>
        </p:blipFill>
        <p:spPr>
          <a:xfrm rot="0">
            <a:off x="6329266" y="3657130"/>
            <a:ext cx="6395566" cy="2281616"/>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15" name="文本框"/>
          <p:cNvSpPr>
            <a:spLocks noGrp="1"/>
          </p:cNvSpPr>
          <p:nvPr>
            <p:ph type="title"/>
          </p:nvPr>
        </p:nvSpPr>
        <p:spPr>
          <a:xfrm rot="0">
            <a:off x="660400" y="555307"/>
            <a:ext cx="3402965" cy="6165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950" i="0" kern="0" lang="en-US" spc="0" strike="noStrike" u="none">
                <a:solidFill>
                  <a:srgbClr val="C00000"/>
                </a:solidFill>
                <a:latin typeface="Arial" pitchFamily="0" charset="0"/>
                <a:ea typeface="宋体" pitchFamily="0" charset="0"/>
                <a:cs typeface="Arial" pitchFamily="0" charset="0"/>
              </a:rPr>
              <a:t>CONCLUSION</a:t>
            </a:r>
            <a:endParaRPr altLang="en-US" baseline="0" b="1" cap="none" sz="3950" i="0" kern="0" lang="zh-CN" spc="0" strike="noStrike" u="none">
              <a:solidFill>
                <a:srgbClr val="C00000"/>
              </a:solidFill>
              <a:latin typeface="Arial" pitchFamily="0" charset="0"/>
              <a:ea typeface="宋体" pitchFamily="0" charset="0"/>
              <a:cs typeface="Arial" pitchFamily="0" charset="0"/>
            </a:endParaRPr>
          </a:p>
        </p:txBody>
      </p:sp>
      <p:sp>
        <p:nvSpPr>
          <p:cNvPr id="1048616" name="文本框"/>
          <p:cNvSpPr txBox="1"/>
          <p:nvPr/>
        </p:nvSpPr>
        <p:spPr>
          <a:xfrm rot="0">
            <a:off x="1600709" y="1523976"/>
            <a:ext cx="9904790" cy="5781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a:rPr>
              <a:t>This works focus on textual news content features. Indeed, other features related to social media are difficult to acquire. For example, users information is difficult to obtain on Facebook, as well as post information. In addition, the different datasets that have been presented at style-based model does not provide any other information than textual ones.</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a:rPr>
              <a:t>Looking at Different approaches to fake news detection it can be seen that the main focus will be made on unsupervised and supervised learning models using textual news content. It should be noted that machine learning models usually comes with a trade-off between precision and recall and thus that a model which is very good at detected fake news might have a high false positive rate as opposite to a model with a low false positive rate which might not be good at detecting them. This cause ethical questions such as automatic censorship that will not be discussed here.</a:t>
            </a:r>
            <a:endParaRPr altLang="en-US" baseline="0" b="0" cap="none" sz="2400" i="0" kern="0" lang="zh-CN" spc="0" strike="noStrike" u="none">
              <a:solidFill>
                <a:schemeClr val="tx1"/>
              </a:solidFill>
              <a:latin typeface="Droid Sans" pitchFamily="0" charset="0"/>
              <a:ea typeface="Droid Sans"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2" name=""/>
          <p:cNvSpPr txBox="1"/>
          <p:nvPr/>
        </p:nvSpPr>
        <p:spPr>
          <a:xfrm>
            <a:off x="0" y="0"/>
            <a:ext cx="11143750" cy="17757141"/>
          </a:xfrm>
          <a:prstGeom prst="rect"/>
        </p:spPr>
        <p:txBody>
          <a:bodyPr rtlCol="0" wrap="square">
            <a:spAutoFit/>
          </a:bodyPr>
          <a:p>
            <a:r>
              <a:rPr sz="3200" lang="en-US">
                <a:solidFill>
                  <a:srgbClr val="BF0000"/>
                </a:solidFill>
              </a:rPr>
              <a:t>R</a:t>
            </a:r>
            <a:r>
              <a:rPr sz="3200" lang="en-US">
                <a:solidFill>
                  <a:srgbClr val="BF0000"/>
                </a:solidFill>
              </a:rPr>
              <a:t>E</a:t>
            </a:r>
            <a:r>
              <a:rPr sz="3200" lang="en-US">
                <a:solidFill>
                  <a:srgbClr val="BF0000"/>
                </a:solidFill>
              </a:rPr>
              <a:t>S</a:t>
            </a:r>
            <a:r>
              <a:rPr sz="3200" lang="en-US">
                <a:solidFill>
                  <a:srgbClr val="BF0000"/>
                </a:solidFill>
              </a:rPr>
              <a:t>U</a:t>
            </a:r>
            <a:r>
              <a:rPr sz="3200" lang="en-US">
                <a:solidFill>
                  <a:srgbClr val="BF0000"/>
                </a:solidFill>
              </a:rPr>
              <a:t>L</a:t>
            </a:r>
            <a:r>
              <a:rPr sz="3200" lang="en-US">
                <a:solidFill>
                  <a:srgbClr val="BF0000"/>
                </a:solidFill>
              </a:rPr>
              <a:t>T</a:t>
            </a:r>
            <a:r>
              <a:rPr sz="2800" lang="en-US">
                <a:solidFill>
                  <a:srgbClr val="BF0000"/>
                </a:solidFill>
              </a:rPr>
              <a:t>:</a:t>
            </a:r>
            <a:endParaRPr sz="2800" lang="en-IN">
              <a:solidFill>
                <a:srgbClr val="000000"/>
              </a:solidFill>
            </a:endParaRPr>
          </a:p>
          <a:p>
            <a:r>
              <a:rPr sz="2800" lang="en-IN">
                <a:solidFill>
                  <a:srgbClr val="000000"/>
                </a:solidFill>
              </a:rPr>
              <a:t># Import necessary libraries</a:t>
            </a:r>
            <a:endParaRPr sz="2800" lang="en-IN">
              <a:solidFill>
                <a:srgbClr val="000000"/>
              </a:solidFill>
            </a:endParaRPr>
          </a:p>
          <a:p>
            <a:r>
              <a:rPr sz="2800" lang="en-IN">
                <a:solidFill>
                  <a:srgbClr val="000000"/>
                </a:solidFill>
              </a:rPr>
              <a:t>import pandas as pd</a:t>
            </a:r>
            <a:endParaRPr sz="2800" lang="en-IN">
              <a:solidFill>
                <a:srgbClr val="000000"/>
              </a:solidFill>
            </a:endParaRPr>
          </a:p>
          <a:p>
            <a:r>
              <a:rPr sz="2800" lang="en-IN">
                <a:solidFill>
                  <a:srgbClr val="000000"/>
                </a:solidFill>
              </a:rPr>
              <a:t>from sklearn.feature_extraction.text import TfidfVectorizer</a:t>
            </a:r>
            <a:endParaRPr sz="2800" lang="en-IN">
              <a:solidFill>
                <a:srgbClr val="000000"/>
              </a:solidFill>
            </a:endParaRPr>
          </a:p>
          <a:p>
            <a:r>
              <a:rPr sz="2800" lang="en-IN">
                <a:solidFill>
                  <a:srgbClr val="000000"/>
                </a:solidFill>
              </a:rPr>
              <a:t>from sklearn.model_selection import train_test_split</a:t>
            </a:r>
            <a:endParaRPr sz="2800" lang="en-IN">
              <a:solidFill>
                <a:srgbClr val="000000"/>
              </a:solidFill>
            </a:endParaRPr>
          </a:p>
          <a:p>
            <a:r>
              <a:rPr sz="2800" lang="en-IN">
                <a:solidFill>
                  <a:srgbClr val="000000"/>
                </a:solidFill>
              </a:rPr>
              <a:t>from sklearn.linear_model import PassiveAggressiveClassifier</a:t>
            </a:r>
            <a:endParaRPr sz="2800" lang="en-IN">
              <a:solidFill>
                <a:srgbClr val="000000"/>
              </a:solidFill>
            </a:endParaRPr>
          </a:p>
          <a:p>
            <a:r>
              <a:rPr sz="2800" lang="en-IN">
                <a:solidFill>
                  <a:srgbClr val="000000"/>
                </a:solidFill>
              </a:rPr>
              <a:t>from sklearn.metrics import accuracy_score</a:t>
            </a:r>
            <a:endParaRPr sz="2800" lang="en-IN">
              <a:solidFill>
                <a:srgbClr val="000000"/>
              </a:solidFill>
            </a:endParaRPr>
          </a:p>
          <a:p>
            <a:r>
              <a:rPr sz="2800" lang="en-IN">
                <a:solidFill>
                  <a:srgbClr val="000000"/>
                </a:solidFill>
              </a:rPr>
              <a:t># Load the dataset</a:t>
            </a:r>
            <a:endParaRPr sz="2800" lang="en-IN">
              <a:solidFill>
                <a:srgbClr val="000000"/>
              </a:solidFill>
            </a:endParaRPr>
          </a:p>
          <a:p>
            <a:r>
              <a:rPr sz="2800" lang="en-IN">
                <a:solidFill>
                  <a:srgbClr val="000000"/>
                </a:solidFill>
              </a:rPr>
              <a:t># Replace 'fake_news.csv' with the path to your dataset</a:t>
            </a:r>
            <a:endParaRPr sz="2800" lang="en-IN">
              <a:solidFill>
                <a:srgbClr val="000000"/>
              </a:solidFill>
            </a:endParaRPr>
          </a:p>
          <a:p>
            <a:r>
              <a:rPr sz="2800" lang="en-IN">
                <a:solidFill>
                  <a:srgbClr val="000000"/>
                </a:solidFill>
              </a:rPr>
              <a:t>df = pd.read_csv('fake_news.csv')</a:t>
            </a:r>
            <a:endParaRPr sz="2800" lang="en-IN">
              <a:solidFill>
                <a:srgbClr val="000000"/>
              </a:solidFill>
            </a:endParaRPr>
          </a:p>
          <a:p>
            <a:r>
              <a:rPr sz="2800" lang="en-IN">
                <a:solidFill>
                  <a:srgbClr val="000000"/>
                </a:solidFill>
              </a:rPr>
              <a:t># Inspect the dataset</a:t>
            </a:r>
            <a:endParaRPr sz="2800" lang="en-IN">
              <a:solidFill>
                <a:srgbClr val="000000"/>
              </a:solidFill>
            </a:endParaRPr>
          </a:p>
          <a:p>
            <a:r>
              <a:rPr sz="2800" lang="en-IN">
                <a:solidFill>
                  <a:srgbClr val="000000"/>
                </a:solidFill>
              </a:rPr>
              <a:t>print(df.head())</a:t>
            </a:r>
            <a:endParaRPr sz="2800" lang="en-IN">
              <a:solidFill>
                <a:srgbClr val="000000"/>
              </a:solidFill>
            </a:endParaRPr>
          </a:p>
          <a:p>
            <a:r>
              <a:rPr sz="2800" lang="en-IN">
                <a:solidFill>
                  <a:srgbClr val="000000"/>
                </a:solidFill>
              </a:rPr>
              <a:t># Split the dataset into features and labels</a:t>
            </a:r>
            <a:endParaRPr sz="2800" lang="en-IN">
              <a:solidFill>
                <a:srgbClr val="000000"/>
              </a:solidFill>
            </a:endParaRPr>
          </a:p>
          <a:p>
            <a:r>
              <a:rPr sz="2800" lang="en-IN">
                <a:solidFill>
                  <a:srgbClr val="000000"/>
                </a:solidFill>
              </a:rPr>
              <a:t>X = df['text']  # Features (news articles)</a:t>
            </a:r>
            <a:endParaRPr sz="2800" lang="en-IN">
              <a:solidFill>
                <a:srgbClr val="000000"/>
              </a:solidFill>
            </a:endParaRPr>
          </a:p>
          <a:p>
            <a:r>
              <a:rPr sz="2800" lang="en-IN">
                <a:solidFill>
                  <a:srgbClr val="000000"/>
                </a:solidFill>
              </a:rPr>
              <a:t>y = df['label'] # Labels (fake or real)</a:t>
            </a:r>
            <a:endParaRPr sz="2800" lang="en-IN">
              <a:solidFill>
                <a:srgbClr val="000000"/>
              </a:solidFill>
            </a:endParaRPr>
          </a:p>
          <a:p>
            <a:r>
              <a:rPr sz="2800" lang="en-IN">
                <a:solidFill>
                  <a:srgbClr val="000000"/>
                </a:solidFill>
              </a:rPr>
              <a:t># Split data into training and testing sets</a:t>
            </a:r>
            <a:endParaRPr sz="2800" lang="en-IN">
              <a:solidFill>
                <a:srgbClr val="000000"/>
              </a:solidFill>
            </a:endParaRPr>
          </a:p>
          <a:p>
            <a:r>
              <a:rPr sz="2800" lang="en-IN">
                <a:solidFill>
                  <a:srgbClr val="000000"/>
                </a:solidFill>
              </a:rPr>
              <a:t>X_train, X_test, y_train, y_test = train_test_split(X, y, test_size=0.2, random_state=42)</a:t>
            </a:r>
            <a:endParaRPr sz="2800" lang="en-IN">
              <a:solidFill>
                <a:srgbClr val="000000"/>
              </a:solidFill>
            </a:endParaRPr>
          </a:p>
          <a:p>
            <a:r>
              <a:rPr sz="2800" lang="en-IN">
                <a:solidFill>
                  <a:srgbClr val="000000"/>
                </a:solidFill>
              </a:rPr>
              <a:t># Initialize TfidfVectorizer</a:t>
            </a:r>
            <a:endParaRPr sz="2800" lang="en-IN">
              <a:solidFill>
                <a:srgbClr val="000000"/>
              </a:solidFill>
            </a:endParaRPr>
          </a:p>
          <a:p>
            <a:r>
              <a:rPr sz="2800" lang="en-IN">
                <a:solidFill>
                  <a:srgbClr val="000000"/>
                </a:solidFill>
              </a:rPr>
              <a:t>tfidf_vectorizer = TfidfVectorizer(stop_words='english', max_df=0.7)</a:t>
            </a:r>
            <a:endParaRPr sz="2800" lang="en-IN">
              <a:solidFill>
                <a:srgbClr val="000000"/>
              </a:solidFill>
            </a:endParaRPr>
          </a:p>
          <a:p>
            <a:r>
              <a:rPr sz="2800" lang="en-IN">
                <a:solidFill>
                  <a:srgbClr val="000000"/>
                </a:solidFill>
              </a:rPr>
              <a:t># Fit and transform the training data</a:t>
            </a:r>
            <a:endParaRPr sz="2800" lang="en-IN">
              <a:solidFill>
                <a:srgbClr val="000000"/>
              </a:solidFill>
            </a:endParaRPr>
          </a:p>
          <a:p>
            <a:r>
              <a:rPr sz="2800" lang="en-IN">
                <a:solidFill>
                  <a:srgbClr val="000000"/>
                </a:solidFill>
              </a:rPr>
              <a:t>tfidf_train = tfidf_vectorizer.fit_transform(X_train)</a:t>
            </a:r>
            <a:endParaRPr sz="2800" lang="en-IN">
              <a:solidFill>
                <a:srgbClr val="000000"/>
              </a:solidFill>
            </a:endParaRPr>
          </a:p>
          <a:p>
            <a:r>
              <a:rPr sz="2800" lang="en-IN">
                <a:solidFill>
                  <a:srgbClr val="000000"/>
                </a:solidFill>
              </a:rPr>
              <a:t># Transform the testing data</a:t>
            </a:r>
            <a:endParaRPr sz="2800" lang="en-IN">
              <a:solidFill>
                <a:srgbClr val="000000"/>
              </a:solidFill>
            </a:endParaRPr>
          </a:p>
          <a:p>
            <a:r>
              <a:rPr sz="2800" lang="en-IN">
                <a:solidFill>
                  <a:srgbClr val="000000"/>
                </a:solidFill>
              </a:rPr>
              <a:t>tfidf_test = tfidf_vectorizer.transform(X_test)</a:t>
            </a:r>
            <a:endParaRPr sz="2800" lang="en-IN">
              <a:solidFill>
                <a:srgbClr val="000000"/>
              </a:solidFill>
            </a:endParaRPr>
          </a:p>
          <a:p>
            <a:r>
              <a:rPr sz="2800" lang="en-IN">
                <a:solidFill>
                  <a:srgbClr val="000000"/>
                </a:solidFill>
              </a:rPr>
              <a:t># Initialize PassiveAggressiveClassifier</a:t>
            </a:r>
            <a:endParaRPr sz="2800" lang="en-IN">
              <a:solidFill>
                <a:srgbClr val="000000"/>
              </a:solidFill>
            </a:endParaRPr>
          </a:p>
          <a:p>
            <a:r>
              <a:rPr sz="2800" lang="en-IN">
                <a:solidFill>
                  <a:srgbClr val="000000"/>
                </a:solidFill>
              </a:rPr>
              <a:t>pac = PassiveAggressiveClassifier(max_iter=50)</a:t>
            </a:r>
            <a:endParaRPr sz="2800" lang="en-IN">
              <a:solidFill>
                <a:srgbClr val="000000"/>
              </a:solidFill>
            </a:endParaRPr>
          </a:p>
          <a:p>
            <a:r>
              <a:rPr sz="2800" lang="en-IN">
                <a:solidFill>
                  <a:srgbClr val="000000"/>
                </a:solidFill>
              </a:rPr>
              <a:t># Train the PassiveAggressiveClassifier</a:t>
            </a:r>
            <a:endParaRPr sz="2800" lang="en-IN">
              <a:solidFill>
                <a:srgbClr val="000000"/>
              </a:solidFill>
            </a:endParaRPr>
          </a:p>
          <a:p>
            <a:r>
              <a:rPr sz="2800" lang="en-IN">
                <a:solidFill>
                  <a:srgbClr val="000000"/>
                </a:solidFill>
              </a:rPr>
              <a:t>pac.fit(tfidf_train, y_train)</a:t>
            </a:r>
            <a:endParaRPr sz="2800" lang="en-IN">
              <a:solidFill>
                <a:srgbClr val="000000"/>
              </a:solidFill>
            </a:endParaRPr>
          </a:p>
          <a:p>
            <a:r>
              <a:rPr sz="2800" lang="en-IN">
                <a:solidFill>
                  <a:srgbClr val="000000"/>
                </a:solidFill>
              </a:rPr>
              <a:t># Predict on the testing data</a:t>
            </a:r>
            <a:endParaRPr sz="2800" lang="en-IN">
              <a:solidFill>
                <a:srgbClr val="000000"/>
              </a:solidFill>
            </a:endParaRPr>
          </a:p>
          <a:p>
            <a:r>
              <a:rPr sz="2800" lang="en-IN">
                <a:solidFill>
                  <a:srgbClr val="000000"/>
                </a:solidFill>
              </a:rPr>
              <a:t>y_pred = pac.predict(tfidf_test)</a:t>
            </a:r>
            <a:endParaRPr sz="2800" lang="en-IN">
              <a:solidFill>
                <a:srgbClr val="000000"/>
              </a:solidFill>
            </a:endParaRPr>
          </a:p>
          <a:p>
            <a:r>
              <a:rPr sz="2800" lang="en-IN">
                <a:solidFill>
                  <a:srgbClr val="000000"/>
                </a:solidFill>
              </a:rPr>
              <a:t># Calculate the accuracy</a:t>
            </a:r>
            <a:endParaRPr sz="2800" lang="en-IN">
              <a:solidFill>
                <a:srgbClr val="000000"/>
              </a:solidFill>
            </a:endParaRPr>
          </a:p>
          <a:p>
            <a:r>
              <a:rPr sz="2800" lang="en-IN">
                <a:solidFill>
                  <a:srgbClr val="000000"/>
                </a:solidFill>
              </a:rPr>
              <a:t>accuracy = accuracy_score(y_test, y_pred)</a:t>
            </a:r>
            <a:endParaRPr sz="2800" lang="en-IN">
              <a:solidFill>
                <a:srgbClr val="000000"/>
              </a:solidFill>
            </a:endParaRPr>
          </a:p>
          <a:p>
            <a:r>
              <a:rPr sz="2800" lang="en-IN">
                <a:solidFill>
                  <a:srgbClr val="000000"/>
                </a:solidFill>
              </a:rPr>
              <a:t>print(f'Accuracy: {accuracy}')</a:t>
            </a:r>
            <a:endParaRPr sz="2800" lang="en-IN">
              <a:solidFill>
                <a:srgbClr val="000000"/>
              </a:solidFill>
            </a:endParaRPr>
          </a:p>
          <a:p>
            <a:r>
              <a:rPr sz="2800" lang="en-IN">
                <a:solidFill>
                  <a:srgbClr val="000000"/>
                </a:solidFill>
              </a:rPr>
              <a:t># Example usage</a:t>
            </a:r>
            <a:endParaRPr sz="2800" lang="en-IN">
              <a:solidFill>
                <a:srgbClr val="000000"/>
              </a:solidFill>
            </a:endParaRPr>
          </a:p>
          <a:p>
            <a:r>
              <a:rPr sz="2800" lang="en-IN">
                <a:solidFill>
                  <a:srgbClr val="000000"/>
                </a:solidFill>
              </a:rPr>
              <a:t># Replace 'fake_news_article.txt' with the path to your fake news article</a:t>
            </a:r>
            <a:endParaRPr sz="2800" lang="en-IN">
              <a:solidFill>
                <a:srgbClr val="000000"/>
              </a:solidFill>
            </a:endParaRPr>
          </a:p>
          <a:p>
            <a:r>
              <a:rPr sz="2800" lang="en-IN">
                <a:solidFill>
                  <a:srgbClr val="000000"/>
                </a:solidFill>
              </a:rPr>
              <a:t>fake_news_article = ["Your fake news article here"]</a:t>
            </a:r>
            <a:endParaRPr sz="2800" lang="en-IN">
              <a:solidFill>
                <a:srgbClr val="000000"/>
              </a:solidFill>
            </a:endParaRPr>
          </a:p>
          <a:p>
            <a:r>
              <a:rPr sz="2800" lang="en-IN">
                <a:solidFill>
                  <a:srgbClr val="000000"/>
                </a:solidFill>
              </a:rPr>
              <a:t>fake_news_article_tfidf = tfidf_vectorizer.transform(fake_news_article)</a:t>
            </a:r>
            <a:endParaRPr sz="2800" lang="en-IN">
              <a:solidFill>
                <a:srgbClr val="000000"/>
              </a:solidFill>
            </a:endParaRPr>
          </a:p>
          <a:p>
            <a:r>
              <a:rPr sz="2800" lang="en-IN">
                <a:solidFill>
                  <a:srgbClr val="000000"/>
                </a:solidFill>
              </a:rPr>
              <a:t>prediction = pac.predict(fake_news_article_tfidf)</a:t>
            </a:r>
            <a:endParaRPr sz="2800" lang="en-IN">
              <a:solidFill>
                <a:srgbClr val="000000"/>
              </a:solidFill>
            </a:endParaRPr>
          </a:p>
          <a:p>
            <a:r>
              <a:rPr sz="2800" lang="en-IN">
                <a:solidFill>
                  <a:srgbClr val="000000"/>
                </a:solidFill>
              </a:rPr>
              <a:t>print(f'Prediction: {prediction}')</a:t>
            </a:r>
            <a:endParaRPr sz="2800" lang="en-IN">
              <a:solidFill>
                <a:srgbClr val="000000"/>
              </a:solidFill>
            </a:endParaRPr>
          </a:p>
          <a:p>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211033MI</dc:creator>
  <cp:lastModifiedBy>root</cp:lastModifiedBy>
  <dcterms:created xsi:type="dcterms:W3CDTF">2024-04-02T06:53:43Z</dcterms:created>
  <dcterms:modified xsi:type="dcterms:W3CDTF">2024-04-25T11:42:38Z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2024-03-26T16:00:00Z</vt:filetime>
  </property>
  <property fmtid="{D5CDD505-2E9C-101B-9397-08002B2CF9AE}" pid="3" name="LastSaved">
    <vt:filetime>2024-04-03T16:00:00Z</vt:filetime>
  </property>
  <property fmtid="{D5CDD505-2E9C-101B-9397-08002B2CF9AE}" pid="4" name="ICV">
    <vt:lpwstr>1a2ece3e3252427e878af1ff103a64dd</vt:lpwstr>
  </property>
</Properties>
</file>