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1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8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405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E451C3-0FF4-47C4-B829-773ADF60F88C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272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E451C3-0FF4-47C4-B829-773ADF60F88C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02551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E451C3-0FF4-47C4-B829-773ADF60F88C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508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098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934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A879A6-0FD0-4734-A311-86BFCA472E6E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0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2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4E6425-0181-43F2-84FC-787E803FD2F8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68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3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67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41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03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7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5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22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F98D-FDDD-D1DE-0AC5-E65A22C3B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270" y="841239"/>
            <a:ext cx="11789055" cy="164630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FAKE REVIEWS IDENTIFICATION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DF500-7753-5D29-D4D1-F15DDADFB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7526E-E825-EF9D-F5E0-015A95B46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70" y="3043502"/>
            <a:ext cx="10753359" cy="311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4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126E-9B6D-DCD2-4E9E-096636782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440" y="357161"/>
            <a:ext cx="11625943" cy="1825096"/>
          </a:xfrm>
        </p:spPr>
        <p:txBody>
          <a:bodyPr>
            <a:no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WORKING</a:t>
            </a:r>
            <a:r>
              <a:rPr lang="en-US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SOFTWARE</a:t>
            </a:r>
            <a:b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2B588-2A92-80D2-D4C7-9F4845806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506" y="1496457"/>
            <a:ext cx="11485984" cy="5004382"/>
          </a:xfrm>
        </p:spPr>
        <p:txBody>
          <a:bodyPr>
            <a:normAutofit fontScale="92500" lnSpcReduction="20000"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1155"/>
              </a:spcBef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5467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register yourself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website.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1155"/>
              </a:spcBef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5467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 User can login using the user id and password. </a:t>
            </a:r>
          </a:p>
          <a:p>
            <a:pPr marL="342900" marR="77470" lvl="0" indent="-34290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5467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24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once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</a:t>
            </a:r>
            <a:r>
              <a:rPr lang="en-US" sz="2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system;</a:t>
            </a:r>
            <a:r>
              <a:rPr lang="en-US" sz="2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24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24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</a:t>
            </a:r>
            <a:r>
              <a:rPr lang="en-US" sz="2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2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</a:t>
            </a:r>
            <a:r>
              <a:rPr lang="en-US" sz="2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review</a:t>
            </a:r>
            <a:r>
              <a:rPr lang="en-US" sz="24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about</a:t>
            </a:r>
            <a:r>
              <a:rPr lang="en-US" sz="24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product.</a:t>
            </a:r>
          </a:p>
          <a:p>
            <a:pPr marL="342900" marR="77470" lvl="0" indent="-34290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5467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can add the products into a cart and place an order.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1155"/>
              </a:spcBef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5467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can also put a review on the buying products.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815"/>
              </a:spcBef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5467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 and see all the reviews.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5467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 track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 of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user.</a:t>
            </a:r>
          </a:p>
          <a:p>
            <a:pPr marL="342900" marR="76835" lvl="0" indent="-342900" algn="just">
              <a:lnSpc>
                <a:spcPct val="150000"/>
              </a:lnSpc>
              <a:spcBef>
                <a:spcPts val="805"/>
              </a:spcBef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5467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en-US" sz="24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24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observes</a:t>
            </a:r>
            <a:r>
              <a:rPr lang="en-US" sz="2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fake</a:t>
            </a:r>
            <a:r>
              <a:rPr lang="en-US" sz="24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review</a:t>
            </a:r>
            <a:r>
              <a:rPr lang="en-US" sz="2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coming</a:t>
            </a:r>
            <a:r>
              <a:rPr lang="en-US" sz="24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24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same</a:t>
            </a:r>
            <a:r>
              <a:rPr lang="en-US" sz="24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</a:t>
            </a:r>
            <a:r>
              <a:rPr lang="en-US" sz="24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address</a:t>
            </a:r>
            <a:r>
              <a:rPr lang="en-US" sz="24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many</a:t>
            </a:r>
            <a:r>
              <a:rPr lang="en-US" sz="2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times</a:t>
            </a:r>
            <a:r>
              <a:rPr lang="en-US" sz="2400" spc="-3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id address will be tracked by the system and will inform the admin to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remove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review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the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0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936E4A-763C-5CF6-ED21-48E6B6AF3851}"/>
              </a:ext>
            </a:extLst>
          </p:cNvPr>
          <p:cNvSpPr txBox="1"/>
          <p:nvPr/>
        </p:nvSpPr>
        <p:spPr>
          <a:xfrm>
            <a:off x="1129003" y="494523"/>
            <a:ext cx="8089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USER FLOW CHART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717F3A1-850F-15C6-4B4E-80A86F920BCB}"/>
              </a:ext>
            </a:extLst>
          </p:cNvPr>
          <p:cNvGrpSpPr>
            <a:grpSpLocks/>
          </p:cNvGrpSpPr>
          <p:nvPr/>
        </p:nvGrpSpPr>
        <p:grpSpPr bwMode="auto">
          <a:xfrm>
            <a:off x="1235897" y="1794880"/>
            <a:ext cx="9578283" cy="4300501"/>
            <a:chOff x="791" y="261"/>
            <a:chExt cx="9724" cy="824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D29BCB-CF1D-AEEE-FA4B-6032A4461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" y="456"/>
              <a:ext cx="1680" cy="79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b="1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1497196-BEC4-CD03-3C18-1046202715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6" y="596"/>
              <a:ext cx="1570" cy="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AutoShape 5">
              <a:extLst>
                <a:ext uri="{FF2B5EF4-FFF2-40B4-BE49-F238E27FC236}">
                  <a16:creationId xmlns:a16="http://schemas.microsoft.com/office/drawing/2014/main" id="{2AB48711-6521-2098-8354-17A040BA5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9" y="721"/>
              <a:ext cx="1246" cy="186"/>
            </a:xfrm>
            <a:custGeom>
              <a:avLst/>
              <a:gdLst>
                <a:gd name="T0" fmla="+- 0 4161 3030"/>
                <a:gd name="T1" fmla="*/ T0 w 1246"/>
                <a:gd name="T2" fmla="+- 0 835 722"/>
                <a:gd name="T3" fmla="*/ 835 h 186"/>
                <a:gd name="T4" fmla="+- 0 4095 3030"/>
                <a:gd name="T5" fmla="*/ T4 w 1246"/>
                <a:gd name="T6" fmla="+- 0 873 722"/>
                <a:gd name="T7" fmla="*/ 873 h 186"/>
                <a:gd name="T8" fmla="+- 0 4092 3030"/>
                <a:gd name="T9" fmla="*/ T8 w 1246"/>
                <a:gd name="T10" fmla="+- 0 885 722"/>
                <a:gd name="T11" fmla="*/ 885 h 186"/>
                <a:gd name="T12" fmla="+- 0 4103 3030"/>
                <a:gd name="T13" fmla="*/ T12 w 1246"/>
                <a:gd name="T14" fmla="+- 0 904 722"/>
                <a:gd name="T15" fmla="*/ 904 h 186"/>
                <a:gd name="T16" fmla="+- 0 4115 3030"/>
                <a:gd name="T17" fmla="*/ T16 w 1246"/>
                <a:gd name="T18" fmla="+- 0 908 722"/>
                <a:gd name="T19" fmla="*/ 908 h 186"/>
                <a:gd name="T20" fmla="+- 0 4241 3030"/>
                <a:gd name="T21" fmla="*/ T20 w 1246"/>
                <a:gd name="T22" fmla="+- 0 836 722"/>
                <a:gd name="T23" fmla="*/ 836 h 186"/>
                <a:gd name="T24" fmla="+- 0 4235 3030"/>
                <a:gd name="T25" fmla="*/ T24 w 1246"/>
                <a:gd name="T26" fmla="+- 0 836 722"/>
                <a:gd name="T27" fmla="*/ 836 h 186"/>
                <a:gd name="T28" fmla="+- 0 4161 3030"/>
                <a:gd name="T29" fmla="*/ T28 w 1246"/>
                <a:gd name="T30" fmla="+- 0 835 722"/>
                <a:gd name="T31" fmla="*/ 835 h 186"/>
                <a:gd name="T32" fmla="+- 0 4196 3030"/>
                <a:gd name="T33" fmla="*/ T32 w 1246"/>
                <a:gd name="T34" fmla="+- 0 816 722"/>
                <a:gd name="T35" fmla="*/ 816 h 186"/>
                <a:gd name="T36" fmla="+- 0 4161 3030"/>
                <a:gd name="T37" fmla="*/ T36 w 1246"/>
                <a:gd name="T38" fmla="+- 0 835 722"/>
                <a:gd name="T39" fmla="*/ 835 h 186"/>
                <a:gd name="T40" fmla="+- 0 4235 3030"/>
                <a:gd name="T41" fmla="*/ T40 w 1246"/>
                <a:gd name="T42" fmla="+- 0 836 722"/>
                <a:gd name="T43" fmla="*/ 836 h 186"/>
                <a:gd name="T44" fmla="+- 0 4235 3030"/>
                <a:gd name="T45" fmla="*/ T44 w 1246"/>
                <a:gd name="T46" fmla="+- 0 833 722"/>
                <a:gd name="T47" fmla="*/ 833 h 186"/>
                <a:gd name="T48" fmla="+- 0 4225 3030"/>
                <a:gd name="T49" fmla="*/ T48 w 1246"/>
                <a:gd name="T50" fmla="+- 0 833 722"/>
                <a:gd name="T51" fmla="*/ 833 h 186"/>
                <a:gd name="T52" fmla="+- 0 4196 3030"/>
                <a:gd name="T53" fmla="*/ T52 w 1246"/>
                <a:gd name="T54" fmla="+- 0 816 722"/>
                <a:gd name="T55" fmla="*/ 816 h 186"/>
                <a:gd name="T56" fmla="+- 0 4117 3030"/>
                <a:gd name="T57" fmla="*/ T56 w 1246"/>
                <a:gd name="T58" fmla="+- 0 722 722"/>
                <a:gd name="T59" fmla="*/ 722 h 186"/>
                <a:gd name="T60" fmla="+- 0 4105 3030"/>
                <a:gd name="T61" fmla="*/ T60 w 1246"/>
                <a:gd name="T62" fmla="+- 0 725 722"/>
                <a:gd name="T63" fmla="*/ 725 h 186"/>
                <a:gd name="T64" fmla="+- 0 4099 3030"/>
                <a:gd name="T65" fmla="*/ T64 w 1246"/>
                <a:gd name="T66" fmla="+- 0 734 722"/>
                <a:gd name="T67" fmla="*/ 734 h 186"/>
                <a:gd name="T68" fmla="+- 0 4093 3030"/>
                <a:gd name="T69" fmla="*/ T68 w 1246"/>
                <a:gd name="T70" fmla="+- 0 744 722"/>
                <a:gd name="T71" fmla="*/ 744 h 186"/>
                <a:gd name="T72" fmla="+- 0 4096 3030"/>
                <a:gd name="T73" fmla="*/ T72 w 1246"/>
                <a:gd name="T74" fmla="+- 0 756 722"/>
                <a:gd name="T75" fmla="*/ 756 h 186"/>
                <a:gd name="T76" fmla="+- 0 4106 3030"/>
                <a:gd name="T77" fmla="*/ T76 w 1246"/>
                <a:gd name="T78" fmla="+- 0 762 722"/>
                <a:gd name="T79" fmla="*/ 762 h 186"/>
                <a:gd name="T80" fmla="+- 0 4162 3030"/>
                <a:gd name="T81" fmla="*/ T80 w 1246"/>
                <a:gd name="T82" fmla="+- 0 795 722"/>
                <a:gd name="T83" fmla="*/ 795 h 186"/>
                <a:gd name="T84" fmla="+- 0 4236 3030"/>
                <a:gd name="T85" fmla="*/ T84 w 1246"/>
                <a:gd name="T86" fmla="+- 0 796 722"/>
                <a:gd name="T87" fmla="*/ 796 h 186"/>
                <a:gd name="T88" fmla="+- 0 4235 3030"/>
                <a:gd name="T89" fmla="*/ T88 w 1246"/>
                <a:gd name="T90" fmla="+- 0 836 722"/>
                <a:gd name="T91" fmla="*/ 836 h 186"/>
                <a:gd name="T92" fmla="+- 0 4241 3030"/>
                <a:gd name="T93" fmla="*/ T92 w 1246"/>
                <a:gd name="T94" fmla="+- 0 836 722"/>
                <a:gd name="T95" fmla="*/ 836 h 186"/>
                <a:gd name="T96" fmla="+- 0 4275 3030"/>
                <a:gd name="T97" fmla="*/ T96 w 1246"/>
                <a:gd name="T98" fmla="+- 0 817 722"/>
                <a:gd name="T99" fmla="*/ 817 h 186"/>
                <a:gd name="T100" fmla="+- 0 4117 3030"/>
                <a:gd name="T101" fmla="*/ T100 w 1246"/>
                <a:gd name="T102" fmla="+- 0 722 722"/>
                <a:gd name="T103" fmla="*/ 722 h 186"/>
                <a:gd name="T104" fmla="+- 0 3030 3030"/>
                <a:gd name="T105" fmla="*/ T104 w 1246"/>
                <a:gd name="T106" fmla="+- 0 782 722"/>
                <a:gd name="T107" fmla="*/ 782 h 186"/>
                <a:gd name="T108" fmla="+- 0 3030 3030"/>
                <a:gd name="T109" fmla="*/ T108 w 1246"/>
                <a:gd name="T110" fmla="+- 0 822 722"/>
                <a:gd name="T111" fmla="*/ 822 h 186"/>
                <a:gd name="T112" fmla="+- 0 4161 3030"/>
                <a:gd name="T113" fmla="*/ T112 w 1246"/>
                <a:gd name="T114" fmla="+- 0 835 722"/>
                <a:gd name="T115" fmla="*/ 835 h 186"/>
                <a:gd name="T116" fmla="+- 0 4196 3030"/>
                <a:gd name="T117" fmla="*/ T116 w 1246"/>
                <a:gd name="T118" fmla="+- 0 816 722"/>
                <a:gd name="T119" fmla="*/ 816 h 186"/>
                <a:gd name="T120" fmla="+- 0 4162 3030"/>
                <a:gd name="T121" fmla="*/ T120 w 1246"/>
                <a:gd name="T122" fmla="+- 0 795 722"/>
                <a:gd name="T123" fmla="*/ 795 h 186"/>
                <a:gd name="T124" fmla="+- 0 3030 3030"/>
                <a:gd name="T125" fmla="*/ T124 w 1246"/>
                <a:gd name="T126" fmla="+- 0 782 722"/>
                <a:gd name="T127" fmla="*/ 782 h 186"/>
                <a:gd name="T128" fmla="+- 0 4226 3030"/>
                <a:gd name="T129" fmla="*/ T128 w 1246"/>
                <a:gd name="T130" fmla="+- 0 799 722"/>
                <a:gd name="T131" fmla="*/ 799 h 186"/>
                <a:gd name="T132" fmla="+- 0 4196 3030"/>
                <a:gd name="T133" fmla="*/ T132 w 1246"/>
                <a:gd name="T134" fmla="+- 0 816 722"/>
                <a:gd name="T135" fmla="*/ 816 h 186"/>
                <a:gd name="T136" fmla="+- 0 4225 3030"/>
                <a:gd name="T137" fmla="*/ T136 w 1246"/>
                <a:gd name="T138" fmla="+- 0 833 722"/>
                <a:gd name="T139" fmla="*/ 833 h 186"/>
                <a:gd name="T140" fmla="+- 0 4226 3030"/>
                <a:gd name="T141" fmla="*/ T140 w 1246"/>
                <a:gd name="T142" fmla="+- 0 799 722"/>
                <a:gd name="T143" fmla="*/ 799 h 186"/>
                <a:gd name="T144" fmla="+- 0 4236 3030"/>
                <a:gd name="T145" fmla="*/ T144 w 1246"/>
                <a:gd name="T146" fmla="+- 0 799 722"/>
                <a:gd name="T147" fmla="*/ 799 h 186"/>
                <a:gd name="T148" fmla="+- 0 4226 3030"/>
                <a:gd name="T149" fmla="*/ T148 w 1246"/>
                <a:gd name="T150" fmla="+- 0 799 722"/>
                <a:gd name="T151" fmla="*/ 799 h 186"/>
                <a:gd name="T152" fmla="+- 0 4225 3030"/>
                <a:gd name="T153" fmla="*/ T152 w 1246"/>
                <a:gd name="T154" fmla="+- 0 833 722"/>
                <a:gd name="T155" fmla="*/ 833 h 186"/>
                <a:gd name="T156" fmla="+- 0 4235 3030"/>
                <a:gd name="T157" fmla="*/ T156 w 1246"/>
                <a:gd name="T158" fmla="+- 0 833 722"/>
                <a:gd name="T159" fmla="*/ 833 h 186"/>
                <a:gd name="T160" fmla="+- 0 4236 3030"/>
                <a:gd name="T161" fmla="*/ T160 w 1246"/>
                <a:gd name="T162" fmla="+- 0 799 722"/>
                <a:gd name="T163" fmla="*/ 799 h 186"/>
                <a:gd name="T164" fmla="+- 0 4162 3030"/>
                <a:gd name="T165" fmla="*/ T164 w 1246"/>
                <a:gd name="T166" fmla="+- 0 795 722"/>
                <a:gd name="T167" fmla="*/ 795 h 186"/>
                <a:gd name="T168" fmla="+- 0 4196 3030"/>
                <a:gd name="T169" fmla="*/ T168 w 1246"/>
                <a:gd name="T170" fmla="+- 0 816 722"/>
                <a:gd name="T171" fmla="*/ 816 h 186"/>
                <a:gd name="T172" fmla="+- 0 4226 3030"/>
                <a:gd name="T173" fmla="*/ T172 w 1246"/>
                <a:gd name="T174" fmla="+- 0 799 722"/>
                <a:gd name="T175" fmla="*/ 799 h 186"/>
                <a:gd name="T176" fmla="+- 0 4236 3030"/>
                <a:gd name="T177" fmla="*/ T176 w 1246"/>
                <a:gd name="T178" fmla="+- 0 799 722"/>
                <a:gd name="T179" fmla="*/ 799 h 186"/>
                <a:gd name="T180" fmla="+- 0 4236 3030"/>
                <a:gd name="T181" fmla="*/ T180 w 1246"/>
                <a:gd name="T182" fmla="+- 0 796 722"/>
                <a:gd name="T183" fmla="*/ 796 h 186"/>
                <a:gd name="T184" fmla="+- 0 4162 3030"/>
                <a:gd name="T185" fmla="*/ T184 w 1246"/>
                <a:gd name="T186" fmla="+- 0 795 722"/>
                <a:gd name="T187" fmla="*/ 795 h 18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</a:cxnLst>
              <a:rect l="0" t="0" r="r" b="b"/>
              <a:pathLst>
                <a:path w="1246" h="186">
                  <a:moveTo>
                    <a:pt x="1131" y="113"/>
                  </a:moveTo>
                  <a:lnTo>
                    <a:pt x="1065" y="151"/>
                  </a:lnTo>
                  <a:lnTo>
                    <a:pt x="1062" y="163"/>
                  </a:lnTo>
                  <a:lnTo>
                    <a:pt x="1073" y="182"/>
                  </a:lnTo>
                  <a:lnTo>
                    <a:pt x="1085" y="186"/>
                  </a:lnTo>
                  <a:lnTo>
                    <a:pt x="1211" y="114"/>
                  </a:lnTo>
                  <a:lnTo>
                    <a:pt x="1205" y="114"/>
                  </a:lnTo>
                  <a:lnTo>
                    <a:pt x="1131" y="113"/>
                  </a:lnTo>
                  <a:close/>
                  <a:moveTo>
                    <a:pt x="1166" y="94"/>
                  </a:moveTo>
                  <a:lnTo>
                    <a:pt x="1131" y="113"/>
                  </a:lnTo>
                  <a:lnTo>
                    <a:pt x="1205" y="114"/>
                  </a:lnTo>
                  <a:lnTo>
                    <a:pt x="1205" y="111"/>
                  </a:lnTo>
                  <a:lnTo>
                    <a:pt x="1195" y="111"/>
                  </a:lnTo>
                  <a:lnTo>
                    <a:pt x="1166" y="94"/>
                  </a:lnTo>
                  <a:close/>
                  <a:moveTo>
                    <a:pt x="1087" y="0"/>
                  </a:moveTo>
                  <a:lnTo>
                    <a:pt x="1075" y="3"/>
                  </a:lnTo>
                  <a:lnTo>
                    <a:pt x="1069" y="12"/>
                  </a:lnTo>
                  <a:lnTo>
                    <a:pt x="1063" y="22"/>
                  </a:lnTo>
                  <a:lnTo>
                    <a:pt x="1066" y="34"/>
                  </a:lnTo>
                  <a:lnTo>
                    <a:pt x="1076" y="40"/>
                  </a:lnTo>
                  <a:lnTo>
                    <a:pt x="1132" y="73"/>
                  </a:lnTo>
                  <a:lnTo>
                    <a:pt x="1206" y="74"/>
                  </a:lnTo>
                  <a:lnTo>
                    <a:pt x="1205" y="114"/>
                  </a:lnTo>
                  <a:lnTo>
                    <a:pt x="1211" y="114"/>
                  </a:lnTo>
                  <a:lnTo>
                    <a:pt x="1245" y="95"/>
                  </a:lnTo>
                  <a:lnTo>
                    <a:pt x="1087" y="0"/>
                  </a:lnTo>
                  <a:close/>
                  <a:moveTo>
                    <a:pt x="0" y="60"/>
                  </a:moveTo>
                  <a:lnTo>
                    <a:pt x="0" y="100"/>
                  </a:lnTo>
                  <a:lnTo>
                    <a:pt x="1131" y="113"/>
                  </a:lnTo>
                  <a:lnTo>
                    <a:pt x="1166" y="94"/>
                  </a:lnTo>
                  <a:lnTo>
                    <a:pt x="1132" y="73"/>
                  </a:lnTo>
                  <a:lnTo>
                    <a:pt x="0" y="60"/>
                  </a:lnTo>
                  <a:close/>
                  <a:moveTo>
                    <a:pt x="1196" y="77"/>
                  </a:moveTo>
                  <a:lnTo>
                    <a:pt x="1166" y="94"/>
                  </a:lnTo>
                  <a:lnTo>
                    <a:pt x="1195" y="111"/>
                  </a:lnTo>
                  <a:lnTo>
                    <a:pt x="1196" y="77"/>
                  </a:lnTo>
                  <a:close/>
                  <a:moveTo>
                    <a:pt x="1206" y="77"/>
                  </a:moveTo>
                  <a:lnTo>
                    <a:pt x="1196" y="77"/>
                  </a:lnTo>
                  <a:lnTo>
                    <a:pt x="1195" y="111"/>
                  </a:lnTo>
                  <a:lnTo>
                    <a:pt x="1205" y="111"/>
                  </a:lnTo>
                  <a:lnTo>
                    <a:pt x="1206" y="77"/>
                  </a:lnTo>
                  <a:close/>
                  <a:moveTo>
                    <a:pt x="1132" y="73"/>
                  </a:moveTo>
                  <a:lnTo>
                    <a:pt x="1166" y="94"/>
                  </a:lnTo>
                  <a:lnTo>
                    <a:pt x="1196" y="77"/>
                  </a:lnTo>
                  <a:lnTo>
                    <a:pt x="1206" y="77"/>
                  </a:lnTo>
                  <a:lnTo>
                    <a:pt x="1206" y="74"/>
                  </a:lnTo>
                  <a:lnTo>
                    <a:pt x="1132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b="1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7AD5F0A3-0717-0A5C-6081-5A5BF9880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5" y="261"/>
              <a:ext cx="3255" cy="1290"/>
            </a:xfrm>
            <a:custGeom>
              <a:avLst/>
              <a:gdLst>
                <a:gd name="T0" fmla="+- 0 5796 4275"/>
                <a:gd name="T1" fmla="*/ T0 w 3255"/>
                <a:gd name="T2" fmla="+- 0 263 261"/>
                <a:gd name="T3" fmla="*/ 263 h 1290"/>
                <a:gd name="T4" fmla="+- 0 5587 4275"/>
                <a:gd name="T5" fmla="*/ T4 w 3255"/>
                <a:gd name="T6" fmla="+- 0 273 261"/>
                <a:gd name="T7" fmla="*/ 273 h 1290"/>
                <a:gd name="T8" fmla="+- 0 5388 4275"/>
                <a:gd name="T9" fmla="*/ T8 w 3255"/>
                <a:gd name="T10" fmla="+- 0 294 261"/>
                <a:gd name="T11" fmla="*/ 294 h 1290"/>
                <a:gd name="T12" fmla="+- 0 5200 4275"/>
                <a:gd name="T13" fmla="*/ T12 w 3255"/>
                <a:gd name="T14" fmla="+- 0 324 261"/>
                <a:gd name="T15" fmla="*/ 324 h 1290"/>
                <a:gd name="T16" fmla="+- 0 5024 4275"/>
                <a:gd name="T17" fmla="*/ T16 w 3255"/>
                <a:gd name="T18" fmla="+- 0 363 261"/>
                <a:gd name="T19" fmla="*/ 363 h 1290"/>
                <a:gd name="T20" fmla="+- 0 4862 4275"/>
                <a:gd name="T21" fmla="*/ T20 w 3255"/>
                <a:gd name="T22" fmla="+- 0 410 261"/>
                <a:gd name="T23" fmla="*/ 410 h 1290"/>
                <a:gd name="T24" fmla="+- 0 4717 4275"/>
                <a:gd name="T25" fmla="*/ T24 w 3255"/>
                <a:gd name="T26" fmla="+- 0 465 261"/>
                <a:gd name="T27" fmla="*/ 465 h 1290"/>
                <a:gd name="T28" fmla="+- 0 4589 4275"/>
                <a:gd name="T29" fmla="*/ T28 w 3255"/>
                <a:gd name="T30" fmla="+- 0 525 261"/>
                <a:gd name="T31" fmla="*/ 525 h 1290"/>
                <a:gd name="T32" fmla="+- 0 4481 4275"/>
                <a:gd name="T33" fmla="*/ T32 w 3255"/>
                <a:gd name="T34" fmla="+- 0 592 261"/>
                <a:gd name="T35" fmla="*/ 592 h 1290"/>
                <a:gd name="T36" fmla="+- 0 4329 4275"/>
                <a:gd name="T37" fmla="*/ T36 w 3255"/>
                <a:gd name="T38" fmla="+- 0 741 261"/>
                <a:gd name="T39" fmla="*/ 741 h 1290"/>
                <a:gd name="T40" fmla="+- 0 4275 4275"/>
                <a:gd name="T41" fmla="*/ T40 w 3255"/>
                <a:gd name="T42" fmla="+- 0 906 261"/>
                <a:gd name="T43" fmla="*/ 906 h 1290"/>
                <a:gd name="T44" fmla="+- 0 4306 4275"/>
                <a:gd name="T45" fmla="*/ T44 w 3255"/>
                <a:gd name="T46" fmla="+- 0 1031 261"/>
                <a:gd name="T47" fmla="*/ 1031 h 1290"/>
                <a:gd name="T48" fmla="+- 0 4434 4275"/>
                <a:gd name="T49" fmla="*/ T48 w 3255"/>
                <a:gd name="T50" fmla="+- 0 1185 261"/>
                <a:gd name="T51" fmla="*/ 1185 h 1290"/>
                <a:gd name="T52" fmla="+- 0 4589 4275"/>
                <a:gd name="T53" fmla="*/ T52 w 3255"/>
                <a:gd name="T54" fmla="+- 0 1287 261"/>
                <a:gd name="T55" fmla="*/ 1287 h 1290"/>
                <a:gd name="T56" fmla="+- 0 4717 4275"/>
                <a:gd name="T57" fmla="*/ T56 w 3255"/>
                <a:gd name="T58" fmla="+- 0 1348 261"/>
                <a:gd name="T59" fmla="*/ 1348 h 1290"/>
                <a:gd name="T60" fmla="+- 0 4862 4275"/>
                <a:gd name="T61" fmla="*/ T60 w 3255"/>
                <a:gd name="T62" fmla="+- 0 1403 261"/>
                <a:gd name="T63" fmla="*/ 1403 h 1290"/>
                <a:gd name="T64" fmla="+- 0 5024 4275"/>
                <a:gd name="T65" fmla="*/ T64 w 3255"/>
                <a:gd name="T66" fmla="+- 0 1449 261"/>
                <a:gd name="T67" fmla="*/ 1449 h 1290"/>
                <a:gd name="T68" fmla="+- 0 5200 4275"/>
                <a:gd name="T69" fmla="*/ T68 w 3255"/>
                <a:gd name="T70" fmla="+- 0 1488 261"/>
                <a:gd name="T71" fmla="*/ 1488 h 1290"/>
                <a:gd name="T72" fmla="+- 0 5388 4275"/>
                <a:gd name="T73" fmla="*/ T72 w 3255"/>
                <a:gd name="T74" fmla="+- 0 1519 261"/>
                <a:gd name="T75" fmla="*/ 1519 h 1290"/>
                <a:gd name="T76" fmla="+- 0 5587 4275"/>
                <a:gd name="T77" fmla="*/ T76 w 3255"/>
                <a:gd name="T78" fmla="+- 0 1539 261"/>
                <a:gd name="T79" fmla="*/ 1539 h 1290"/>
                <a:gd name="T80" fmla="+- 0 5796 4275"/>
                <a:gd name="T81" fmla="*/ T80 w 3255"/>
                <a:gd name="T82" fmla="+- 0 1550 261"/>
                <a:gd name="T83" fmla="*/ 1550 h 1290"/>
                <a:gd name="T84" fmla="+- 0 6010 4275"/>
                <a:gd name="T85" fmla="*/ T84 w 3255"/>
                <a:gd name="T86" fmla="+- 0 1550 261"/>
                <a:gd name="T87" fmla="*/ 1550 h 1290"/>
                <a:gd name="T88" fmla="+- 0 6218 4275"/>
                <a:gd name="T89" fmla="*/ T88 w 3255"/>
                <a:gd name="T90" fmla="+- 0 1539 261"/>
                <a:gd name="T91" fmla="*/ 1539 h 1290"/>
                <a:gd name="T92" fmla="+- 0 6417 4275"/>
                <a:gd name="T93" fmla="*/ T92 w 3255"/>
                <a:gd name="T94" fmla="+- 0 1519 261"/>
                <a:gd name="T95" fmla="*/ 1519 h 1290"/>
                <a:gd name="T96" fmla="+- 0 6605 4275"/>
                <a:gd name="T97" fmla="*/ T96 w 3255"/>
                <a:gd name="T98" fmla="+- 0 1488 261"/>
                <a:gd name="T99" fmla="*/ 1488 h 1290"/>
                <a:gd name="T100" fmla="+- 0 6781 4275"/>
                <a:gd name="T101" fmla="*/ T100 w 3255"/>
                <a:gd name="T102" fmla="+- 0 1449 261"/>
                <a:gd name="T103" fmla="*/ 1449 h 1290"/>
                <a:gd name="T104" fmla="+- 0 6943 4275"/>
                <a:gd name="T105" fmla="*/ T104 w 3255"/>
                <a:gd name="T106" fmla="+- 0 1403 261"/>
                <a:gd name="T107" fmla="*/ 1403 h 1290"/>
                <a:gd name="T108" fmla="+- 0 7088 4275"/>
                <a:gd name="T109" fmla="*/ T108 w 3255"/>
                <a:gd name="T110" fmla="+- 0 1348 261"/>
                <a:gd name="T111" fmla="*/ 1348 h 1290"/>
                <a:gd name="T112" fmla="+- 0 7216 4275"/>
                <a:gd name="T113" fmla="*/ T112 w 3255"/>
                <a:gd name="T114" fmla="+- 0 1287 261"/>
                <a:gd name="T115" fmla="*/ 1287 h 1290"/>
                <a:gd name="T116" fmla="+- 0 7324 4275"/>
                <a:gd name="T117" fmla="*/ T116 w 3255"/>
                <a:gd name="T118" fmla="+- 0 1220 261"/>
                <a:gd name="T119" fmla="*/ 1220 h 1290"/>
                <a:gd name="T120" fmla="+- 0 7476 4275"/>
                <a:gd name="T121" fmla="*/ T120 w 3255"/>
                <a:gd name="T122" fmla="+- 0 1071 261"/>
                <a:gd name="T123" fmla="*/ 1071 h 1290"/>
                <a:gd name="T124" fmla="+- 0 7530 4275"/>
                <a:gd name="T125" fmla="*/ T124 w 3255"/>
                <a:gd name="T126" fmla="+- 0 906 261"/>
                <a:gd name="T127" fmla="*/ 906 h 1290"/>
                <a:gd name="T128" fmla="+- 0 7499 4275"/>
                <a:gd name="T129" fmla="*/ T128 w 3255"/>
                <a:gd name="T130" fmla="+- 0 781 261"/>
                <a:gd name="T131" fmla="*/ 781 h 1290"/>
                <a:gd name="T132" fmla="+- 0 7371 4275"/>
                <a:gd name="T133" fmla="*/ T132 w 3255"/>
                <a:gd name="T134" fmla="+- 0 628 261"/>
                <a:gd name="T135" fmla="*/ 628 h 1290"/>
                <a:gd name="T136" fmla="+- 0 7216 4275"/>
                <a:gd name="T137" fmla="*/ T136 w 3255"/>
                <a:gd name="T138" fmla="+- 0 525 261"/>
                <a:gd name="T139" fmla="*/ 525 h 1290"/>
                <a:gd name="T140" fmla="+- 0 7088 4275"/>
                <a:gd name="T141" fmla="*/ T140 w 3255"/>
                <a:gd name="T142" fmla="+- 0 465 261"/>
                <a:gd name="T143" fmla="*/ 465 h 1290"/>
                <a:gd name="T144" fmla="+- 0 6943 4275"/>
                <a:gd name="T145" fmla="*/ T144 w 3255"/>
                <a:gd name="T146" fmla="+- 0 410 261"/>
                <a:gd name="T147" fmla="*/ 410 h 1290"/>
                <a:gd name="T148" fmla="+- 0 6781 4275"/>
                <a:gd name="T149" fmla="*/ T148 w 3255"/>
                <a:gd name="T150" fmla="+- 0 363 261"/>
                <a:gd name="T151" fmla="*/ 363 h 1290"/>
                <a:gd name="T152" fmla="+- 0 6605 4275"/>
                <a:gd name="T153" fmla="*/ T152 w 3255"/>
                <a:gd name="T154" fmla="+- 0 324 261"/>
                <a:gd name="T155" fmla="*/ 324 h 1290"/>
                <a:gd name="T156" fmla="+- 0 6417 4275"/>
                <a:gd name="T157" fmla="*/ T156 w 3255"/>
                <a:gd name="T158" fmla="+- 0 294 261"/>
                <a:gd name="T159" fmla="*/ 294 h 1290"/>
                <a:gd name="T160" fmla="+- 0 6218 4275"/>
                <a:gd name="T161" fmla="*/ T160 w 3255"/>
                <a:gd name="T162" fmla="+- 0 273 261"/>
                <a:gd name="T163" fmla="*/ 273 h 1290"/>
                <a:gd name="T164" fmla="+- 0 6010 4275"/>
                <a:gd name="T165" fmla="*/ T164 w 3255"/>
                <a:gd name="T166" fmla="+- 0 263 261"/>
                <a:gd name="T167" fmla="*/ 263 h 129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</a:cxnLst>
              <a:rect l="0" t="0" r="r" b="b"/>
              <a:pathLst>
                <a:path w="3255" h="1290">
                  <a:moveTo>
                    <a:pt x="1628" y="0"/>
                  </a:moveTo>
                  <a:lnTo>
                    <a:pt x="1521" y="2"/>
                  </a:lnTo>
                  <a:lnTo>
                    <a:pt x="1415" y="6"/>
                  </a:lnTo>
                  <a:lnTo>
                    <a:pt x="1312" y="12"/>
                  </a:lnTo>
                  <a:lnTo>
                    <a:pt x="1211" y="22"/>
                  </a:lnTo>
                  <a:lnTo>
                    <a:pt x="1113" y="33"/>
                  </a:lnTo>
                  <a:lnTo>
                    <a:pt x="1017" y="47"/>
                  </a:lnTo>
                  <a:lnTo>
                    <a:pt x="925" y="63"/>
                  </a:lnTo>
                  <a:lnTo>
                    <a:pt x="835" y="82"/>
                  </a:lnTo>
                  <a:lnTo>
                    <a:pt x="749" y="102"/>
                  </a:lnTo>
                  <a:lnTo>
                    <a:pt x="666" y="125"/>
                  </a:lnTo>
                  <a:lnTo>
                    <a:pt x="587" y="149"/>
                  </a:lnTo>
                  <a:lnTo>
                    <a:pt x="513" y="176"/>
                  </a:lnTo>
                  <a:lnTo>
                    <a:pt x="442" y="204"/>
                  </a:lnTo>
                  <a:lnTo>
                    <a:pt x="376" y="233"/>
                  </a:lnTo>
                  <a:lnTo>
                    <a:pt x="314" y="264"/>
                  </a:lnTo>
                  <a:lnTo>
                    <a:pt x="257" y="297"/>
                  </a:lnTo>
                  <a:lnTo>
                    <a:pt x="206" y="331"/>
                  </a:lnTo>
                  <a:lnTo>
                    <a:pt x="118" y="404"/>
                  </a:lnTo>
                  <a:lnTo>
                    <a:pt x="54" y="480"/>
                  </a:lnTo>
                  <a:lnTo>
                    <a:pt x="14" y="561"/>
                  </a:lnTo>
                  <a:lnTo>
                    <a:pt x="0" y="645"/>
                  </a:lnTo>
                  <a:lnTo>
                    <a:pt x="3" y="688"/>
                  </a:lnTo>
                  <a:lnTo>
                    <a:pt x="31" y="770"/>
                  </a:lnTo>
                  <a:lnTo>
                    <a:pt x="83" y="849"/>
                  </a:lnTo>
                  <a:lnTo>
                    <a:pt x="159" y="924"/>
                  </a:lnTo>
                  <a:lnTo>
                    <a:pt x="257" y="994"/>
                  </a:lnTo>
                  <a:lnTo>
                    <a:pt x="314" y="1026"/>
                  </a:lnTo>
                  <a:lnTo>
                    <a:pt x="376" y="1058"/>
                  </a:lnTo>
                  <a:lnTo>
                    <a:pt x="442" y="1087"/>
                  </a:lnTo>
                  <a:lnTo>
                    <a:pt x="513" y="1115"/>
                  </a:lnTo>
                  <a:lnTo>
                    <a:pt x="587" y="1142"/>
                  </a:lnTo>
                  <a:lnTo>
                    <a:pt x="666" y="1166"/>
                  </a:lnTo>
                  <a:lnTo>
                    <a:pt x="749" y="1188"/>
                  </a:lnTo>
                  <a:lnTo>
                    <a:pt x="835" y="1209"/>
                  </a:lnTo>
                  <a:lnTo>
                    <a:pt x="925" y="1227"/>
                  </a:lnTo>
                  <a:lnTo>
                    <a:pt x="1017" y="1244"/>
                  </a:lnTo>
                  <a:lnTo>
                    <a:pt x="1113" y="1258"/>
                  </a:lnTo>
                  <a:lnTo>
                    <a:pt x="1211" y="1269"/>
                  </a:lnTo>
                  <a:lnTo>
                    <a:pt x="1312" y="1278"/>
                  </a:lnTo>
                  <a:lnTo>
                    <a:pt x="1415" y="1285"/>
                  </a:lnTo>
                  <a:lnTo>
                    <a:pt x="1521" y="1289"/>
                  </a:lnTo>
                  <a:lnTo>
                    <a:pt x="1628" y="1290"/>
                  </a:lnTo>
                  <a:lnTo>
                    <a:pt x="1735" y="1289"/>
                  </a:lnTo>
                  <a:lnTo>
                    <a:pt x="1840" y="1285"/>
                  </a:lnTo>
                  <a:lnTo>
                    <a:pt x="1943" y="1278"/>
                  </a:lnTo>
                  <a:lnTo>
                    <a:pt x="2044" y="1269"/>
                  </a:lnTo>
                  <a:lnTo>
                    <a:pt x="2142" y="1258"/>
                  </a:lnTo>
                  <a:lnTo>
                    <a:pt x="2238" y="1244"/>
                  </a:lnTo>
                  <a:lnTo>
                    <a:pt x="2330" y="1227"/>
                  </a:lnTo>
                  <a:lnTo>
                    <a:pt x="2420" y="1209"/>
                  </a:lnTo>
                  <a:lnTo>
                    <a:pt x="2506" y="1188"/>
                  </a:lnTo>
                  <a:lnTo>
                    <a:pt x="2589" y="1166"/>
                  </a:lnTo>
                  <a:lnTo>
                    <a:pt x="2668" y="1142"/>
                  </a:lnTo>
                  <a:lnTo>
                    <a:pt x="2742" y="1115"/>
                  </a:lnTo>
                  <a:lnTo>
                    <a:pt x="2813" y="1087"/>
                  </a:lnTo>
                  <a:lnTo>
                    <a:pt x="2879" y="1058"/>
                  </a:lnTo>
                  <a:lnTo>
                    <a:pt x="2941" y="1026"/>
                  </a:lnTo>
                  <a:lnTo>
                    <a:pt x="2998" y="994"/>
                  </a:lnTo>
                  <a:lnTo>
                    <a:pt x="3049" y="959"/>
                  </a:lnTo>
                  <a:lnTo>
                    <a:pt x="3137" y="887"/>
                  </a:lnTo>
                  <a:lnTo>
                    <a:pt x="3201" y="810"/>
                  </a:lnTo>
                  <a:lnTo>
                    <a:pt x="3241" y="729"/>
                  </a:lnTo>
                  <a:lnTo>
                    <a:pt x="3255" y="645"/>
                  </a:lnTo>
                  <a:lnTo>
                    <a:pt x="3252" y="603"/>
                  </a:lnTo>
                  <a:lnTo>
                    <a:pt x="3224" y="520"/>
                  </a:lnTo>
                  <a:lnTo>
                    <a:pt x="3172" y="442"/>
                  </a:lnTo>
                  <a:lnTo>
                    <a:pt x="3096" y="367"/>
                  </a:lnTo>
                  <a:lnTo>
                    <a:pt x="2998" y="297"/>
                  </a:lnTo>
                  <a:lnTo>
                    <a:pt x="2941" y="264"/>
                  </a:lnTo>
                  <a:lnTo>
                    <a:pt x="2879" y="233"/>
                  </a:lnTo>
                  <a:lnTo>
                    <a:pt x="2813" y="204"/>
                  </a:lnTo>
                  <a:lnTo>
                    <a:pt x="2742" y="176"/>
                  </a:lnTo>
                  <a:lnTo>
                    <a:pt x="2668" y="149"/>
                  </a:lnTo>
                  <a:lnTo>
                    <a:pt x="2589" y="125"/>
                  </a:lnTo>
                  <a:lnTo>
                    <a:pt x="2506" y="102"/>
                  </a:lnTo>
                  <a:lnTo>
                    <a:pt x="2420" y="82"/>
                  </a:lnTo>
                  <a:lnTo>
                    <a:pt x="2330" y="63"/>
                  </a:lnTo>
                  <a:lnTo>
                    <a:pt x="2238" y="47"/>
                  </a:lnTo>
                  <a:lnTo>
                    <a:pt x="2142" y="33"/>
                  </a:lnTo>
                  <a:lnTo>
                    <a:pt x="2044" y="22"/>
                  </a:lnTo>
                  <a:lnTo>
                    <a:pt x="1943" y="12"/>
                  </a:lnTo>
                  <a:lnTo>
                    <a:pt x="1840" y="6"/>
                  </a:lnTo>
                  <a:lnTo>
                    <a:pt x="1735" y="2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b="1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16F2F831-C06A-CC20-D89B-5018F5D00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5" y="261"/>
              <a:ext cx="3255" cy="1290"/>
            </a:xfrm>
            <a:custGeom>
              <a:avLst/>
              <a:gdLst>
                <a:gd name="T0" fmla="+- 0 4289 4275"/>
                <a:gd name="T1" fmla="*/ T0 w 3255"/>
                <a:gd name="T2" fmla="+- 0 822 261"/>
                <a:gd name="T3" fmla="*/ 822 h 1290"/>
                <a:gd name="T4" fmla="+- 0 4393 4275"/>
                <a:gd name="T5" fmla="*/ T4 w 3255"/>
                <a:gd name="T6" fmla="+- 0 665 261"/>
                <a:gd name="T7" fmla="*/ 665 h 1290"/>
                <a:gd name="T8" fmla="+- 0 4532 4275"/>
                <a:gd name="T9" fmla="*/ T8 w 3255"/>
                <a:gd name="T10" fmla="+- 0 558 261"/>
                <a:gd name="T11" fmla="*/ 558 h 1290"/>
                <a:gd name="T12" fmla="+- 0 4651 4275"/>
                <a:gd name="T13" fmla="*/ T12 w 3255"/>
                <a:gd name="T14" fmla="+- 0 494 261"/>
                <a:gd name="T15" fmla="*/ 494 h 1290"/>
                <a:gd name="T16" fmla="+- 0 4788 4275"/>
                <a:gd name="T17" fmla="*/ T16 w 3255"/>
                <a:gd name="T18" fmla="+- 0 437 261"/>
                <a:gd name="T19" fmla="*/ 437 h 1290"/>
                <a:gd name="T20" fmla="+- 0 4941 4275"/>
                <a:gd name="T21" fmla="*/ T20 w 3255"/>
                <a:gd name="T22" fmla="+- 0 386 261"/>
                <a:gd name="T23" fmla="*/ 386 h 1290"/>
                <a:gd name="T24" fmla="+- 0 5110 4275"/>
                <a:gd name="T25" fmla="*/ T24 w 3255"/>
                <a:gd name="T26" fmla="+- 0 343 261"/>
                <a:gd name="T27" fmla="*/ 343 h 1290"/>
                <a:gd name="T28" fmla="+- 0 5292 4275"/>
                <a:gd name="T29" fmla="*/ T28 w 3255"/>
                <a:gd name="T30" fmla="+- 0 308 261"/>
                <a:gd name="T31" fmla="*/ 308 h 1290"/>
                <a:gd name="T32" fmla="+- 0 5486 4275"/>
                <a:gd name="T33" fmla="*/ T32 w 3255"/>
                <a:gd name="T34" fmla="+- 0 283 261"/>
                <a:gd name="T35" fmla="*/ 283 h 1290"/>
                <a:gd name="T36" fmla="+- 0 5690 4275"/>
                <a:gd name="T37" fmla="*/ T36 w 3255"/>
                <a:gd name="T38" fmla="+- 0 267 261"/>
                <a:gd name="T39" fmla="*/ 267 h 1290"/>
                <a:gd name="T40" fmla="+- 0 5903 4275"/>
                <a:gd name="T41" fmla="*/ T40 w 3255"/>
                <a:gd name="T42" fmla="+- 0 261 261"/>
                <a:gd name="T43" fmla="*/ 261 h 1290"/>
                <a:gd name="T44" fmla="+- 0 6115 4275"/>
                <a:gd name="T45" fmla="*/ T44 w 3255"/>
                <a:gd name="T46" fmla="+- 0 267 261"/>
                <a:gd name="T47" fmla="*/ 267 h 1290"/>
                <a:gd name="T48" fmla="+- 0 6319 4275"/>
                <a:gd name="T49" fmla="*/ T48 w 3255"/>
                <a:gd name="T50" fmla="+- 0 283 261"/>
                <a:gd name="T51" fmla="*/ 283 h 1290"/>
                <a:gd name="T52" fmla="+- 0 6513 4275"/>
                <a:gd name="T53" fmla="*/ T52 w 3255"/>
                <a:gd name="T54" fmla="+- 0 308 261"/>
                <a:gd name="T55" fmla="*/ 308 h 1290"/>
                <a:gd name="T56" fmla="+- 0 6695 4275"/>
                <a:gd name="T57" fmla="*/ T56 w 3255"/>
                <a:gd name="T58" fmla="+- 0 343 261"/>
                <a:gd name="T59" fmla="*/ 343 h 1290"/>
                <a:gd name="T60" fmla="+- 0 6864 4275"/>
                <a:gd name="T61" fmla="*/ T60 w 3255"/>
                <a:gd name="T62" fmla="+- 0 386 261"/>
                <a:gd name="T63" fmla="*/ 386 h 1290"/>
                <a:gd name="T64" fmla="+- 0 7017 4275"/>
                <a:gd name="T65" fmla="*/ T64 w 3255"/>
                <a:gd name="T66" fmla="+- 0 437 261"/>
                <a:gd name="T67" fmla="*/ 437 h 1290"/>
                <a:gd name="T68" fmla="+- 0 7154 4275"/>
                <a:gd name="T69" fmla="*/ T68 w 3255"/>
                <a:gd name="T70" fmla="+- 0 494 261"/>
                <a:gd name="T71" fmla="*/ 494 h 1290"/>
                <a:gd name="T72" fmla="+- 0 7273 4275"/>
                <a:gd name="T73" fmla="*/ T72 w 3255"/>
                <a:gd name="T74" fmla="+- 0 558 261"/>
                <a:gd name="T75" fmla="*/ 558 h 1290"/>
                <a:gd name="T76" fmla="+- 0 7412 4275"/>
                <a:gd name="T77" fmla="*/ T76 w 3255"/>
                <a:gd name="T78" fmla="+- 0 665 261"/>
                <a:gd name="T79" fmla="*/ 665 h 1290"/>
                <a:gd name="T80" fmla="+- 0 7516 4275"/>
                <a:gd name="T81" fmla="*/ T80 w 3255"/>
                <a:gd name="T82" fmla="+- 0 822 261"/>
                <a:gd name="T83" fmla="*/ 822 h 1290"/>
                <a:gd name="T84" fmla="+- 0 7527 4275"/>
                <a:gd name="T85" fmla="*/ T84 w 3255"/>
                <a:gd name="T86" fmla="+- 0 949 261"/>
                <a:gd name="T87" fmla="*/ 949 h 1290"/>
                <a:gd name="T88" fmla="+- 0 7447 4275"/>
                <a:gd name="T89" fmla="*/ T88 w 3255"/>
                <a:gd name="T90" fmla="+- 0 1110 261"/>
                <a:gd name="T91" fmla="*/ 1110 h 1290"/>
                <a:gd name="T92" fmla="+- 0 7273 4275"/>
                <a:gd name="T93" fmla="*/ T92 w 3255"/>
                <a:gd name="T94" fmla="+- 0 1255 261"/>
                <a:gd name="T95" fmla="*/ 1255 h 1290"/>
                <a:gd name="T96" fmla="+- 0 7154 4275"/>
                <a:gd name="T97" fmla="*/ T96 w 3255"/>
                <a:gd name="T98" fmla="+- 0 1319 261"/>
                <a:gd name="T99" fmla="*/ 1319 h 1290"/>
                <a:gd name="T100" fmla="+- 0 7017 4275"/>
                <a:gd name="T101" fmla="*/ T100 w 3255"/>
                <a:gd name="T102" fmla="+- 0 1376 261"/>
                <a:gd name="T103" fmla="*/ 1376 h 1290"/>
                <a:gd name="T104" fmla="+- 0 6864 4275"/>
                <a:gd name="T105" fmla="*/ T104 w 3255"/>
                <a:gd name="T106" fmla="+- 0 1427 261"/>
                <a:gd name="T107" fmla="*/ 1427 h 1290"/>
                <a:gd name="T108" fmla="+- 0 6695 4275"/>
                <a:gd name="T109" fmla="*/ T108 w 3255"/>
                <a:gd name="T110" fmla="+- 0 1470 261"/>
                <a:gd name="T111" fmla="*/ 1470 h 1290"/>
                <a:gd name="T112" fmla="+- 0 6513 4275"/>
                <a:gd name="T113" fmla="*/ T112 w 3255"/>
                <a:gd name="T114" fmla="+- 0 1505 261"/>
                <a:gd name="T115" fmla="*/ 1505 h 1290"/>
                <a:gd name="T116" fmla="+- 0 6319 4275"/>
                <a:gd name="T117" fmla="*/ T116 w 3255"/>
                <a:gd name="T118" fmla="+- 0 1530 261"/>
                <a:gd name="T119" fmla="*/ 1530 h 1290"/>
                <a:gd name="T120" fmla="+- 0 6115 4275"/>
                <a:gd name="T121" fmla="*/ T120 w 3255"/>
                <a:gd name="T122" fmla="+- 0 1546 261"/>
                <a:gd name="T123" fmla="*/ 1546 h 1290"/>
                <a:gd name="T124" fmla="+- 0 5903 4275"/>
                <a:gd name="T125" fmla="*/ T124 w 3255"/>
                <a:gd name="T126" fmla="+- 0 1551 261"/>
                <a:gd name="T127" fmla="*/ 1551 h 1290"/>
                <a:gd name="T128" fmla="+- 0 5690 4275"/>
                <a:gd name="T129" fmla="*/ T128 w 3255"/>
                <a:gd name="T130" fmla="+- 0 1546 261"/>
                <a:gd name="T131" fmla="*/ 1546 h 1290"/>
                <a:gd name="T132" fmla="+- 0 5486 4275"/>
                <a:gd name="T133" fmla="*/ T132 w 3255"/>
                <a:gd name="T134" fmla="+- 0 1530 261"/>
                <a:gd name="T135" fmla="*/ 1530 h 1290"/>
                <a:gd name="T136" fmla="+- 0 5292 4275"/>
                <a:gd name="T137" fmla="*/ T136 w 3255"/>
                <a:gd name="T138" fmla="+- 0 1505 261"/>
                <a:gd name="T139" fmla="*/ 1505 h 1290"/>
                <a:gd name="T140" fmla="+- 0 5110 4275"/>
                <a:gd name="T141" fmla="*/ T140 w 3255"/>
                <a:gd name="T142" fmla="+- 0 1470 261"/>
                <a:gd name="T143" fmla="*/ 1470 h 1290"/>
                <a:gd name="T144" fmla="+- 0 4941 4275"/>
                <a:gd name="T145" fmla="*/ T144 w 3255"/>
                <a:gd name="T146" fmla="+- 0 1427 261"/>
                <a:gd name="T147" fmla="*/ 1427 h 1290"/>
                <a:gd name="T148" fmla="+- 0 4788 4275"/>
                <a:gd name="T149" fmla="*/ T148 w 3255"/>
                <a:gd name="T150" fmla="+- 0 1376 261"/>
                <a:gd name="T151" fmla="*/ 1376 h 1290"/>
                <a:gd name="T152" fmla="+- 0 4651 4275"/>
                <a:gd name="T153" fmla="*/ T152 w 3255"/>
                <a:gd name="T154" fmla="+- 0 1319 261"/>
                <a:gd name="T155" fmla="*/ 1319 h 1290"/>
                <a:gd name="T156" fmla="+- 0 4532 4275"/>
                <a:gd name="T157" fmla="*/ T156 w 3255"/>
                <a:gd name="T158" fmla="+- 0 1255 261"/>
                <a:gd name="T159" fmla="*/ 1255 h 1290"/>
                <a:gd name="T160" fmla="+- 0 4393 4275"/>
                <a:gd name="T161" fmla="*/ T160 w 3255"/>
                <a:gd name="T162" fmla="+- 0 1148 261"/>
                <a:gd name="T163" fmla="*/ 1148 h 1290"/>
                <a:gd name="T164" fmla="+- 0 4289 4275"/>
                <a:gd name="T165" fmla="*/ T164 w 3255"/>
                <a:gd name="T166" fmla="+- 0 990 261"/>
                <a:gd name="T167" fmla="*/ 990 h 129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</a:cxnLst>
              <a:rect l="0" t="0" r="r" b="b"/>
              <a:pathLst>
                <a:path w="3255" h="1290">
                  <a:moveTo>
                    <a:pt x="0" y="645"/>
                  </a:moveTo>
                  <a:lnTo>
                    <a:pt x="14" y="561"/>
                  </a:lnTo>
                  <a:lnTo>
                    <a:pt x="54" y="480"/>
                  </a:lnTo>
                  <a:lnTo>
                    <a:pt x="118" y="404"/>
                  </a:lnTo>
                  <a:lnTo>
                    <a:pt x="206" y="331"/>
                  </a:lnTo>
                  <a:lnTo>
                    <a:pt x="257" y="297"/>
                  </a:lnTo>
                  <a:lnTo>
                    <a:pt x="314" y="264"/>
                  </a:lnTo>
                  <a:lnTo>
                    <a:pt x="376" y="233"/>
                  </a:lnTo>
                  <a:lnTo>
                    <a:pt x="442" y="204"/>
                  </a:lnTo>
                  <a:lnTo>
                    <a:pt x="513" y="176"/>
                  </a:lnTo>
                  <a:lnTo>
                    <a:pt x="587" y="149"/>
                  </a:lnTo>
                  <a:lnTo>
                    <a:pt x="666" y="125"/>
                  </a:lnTo>
                  <a:lnTo>
                    <a:pt x="749" y="102"/>
                  </a:lnTo>
                  <a:lnTo>
                    <a:pt x="835" y="82"/>
                  </a:lnTo>
                  <a:lnTo>
                    <a:pt x="925" y="63"/>
                  </a:lnTo>
                  <a:lnTo>
                    <a:pt x="1017" y="47"/>
                  </a:lnTo>
                  <a:lnTo>
                    <a:pt x="1113" y="33"/>
                  </a:lnTo>
                  <a:lnTo>
                    <a:pt x="1211" y="22"/>
                  </a:lnTo>
                  <a:lnTo>
                    <a:pt x="1312" y="12"/>
                  </a:lnTo>
                  <a:lnTo>
                    <a:pt x="1415" y="6"/>
                  </a:lnTo>
                  <a:lnTo>
                    <a:pt x="1521" y="2"/>
                  </a:lnTo>
                  <a:lnTo>
                    <a:pt x="1628" y="0"/>
                  </a:lnTo>
                  <a:lnTo>
                    <a:pt x="1735" y="2"/>
                  </a:lnTo>
                  <a:lnTo>
                    <a:pt x="1840" y="6"/>
                  </a:lnTo>
                  <a:lnTo>
                    <a:pt x="1943" y="12"/>
                  </a:lnTo>
                  <a:lnTo>
                    <a:pt x="2044" y="22"/>
                  </a:lnTo>
                  <a:lnTo>
                    <a:pt x="2142" y="33"/>
                  </a:lnTo>
                  <a:lnTo>
                    <a:pt x="2238" y="47"/>
                  </a:lnTo>
                  <a:lnTo>
                    <a:pt x="2330" y="63"/>
                  </a:lnTo>
                  <a:lnTo>
                    <a:pt x="2420" y="82"/>
                  </a:lnTo>
                  <a:lnTo>
                    <a:pt x="2506" y="102"/>
                  </a:lnTo>
                  <a:lnTo>
                    <a:pt x="2589" y="125"/>
                  </a:lnTo>
                  <a:lnTo>
                    <a:pt x="2668" y="149"/>
                  </a:lnTo>
                  <a:lnTo>
                    <a:pt x="2742" y="176"/>
                  </a:lnTo>
                  <a:lnTo>
                    <a:pt x="2813" y="204"/>
                  </a:lnTo>
                  <a:lnTo>
                    <a:pt x="2879" y="233"/>
                  </a:lnTo>
                  <a:lnTo>
                    <a:pt x="2941" y="264"/>
                  </a:lnTo>
                  <a:lnTo>
                    <a:pt x="2998" y="297"/>
                  </a:lnTo>
                  <a:lnTo>
                    <a:pt x="3049" y="331"/>
                  </a:lnTo>
                  <a:lnTo>
                    <a:pt x="3137" y="404"/>
                  </a:lnTo>
                  <a:lnTo>
                    <a:pt x="3201" y="480"/>
                  </a:lnTo>
                  <a:lnTo>
                    <a:pt x="3241" y="561"/>
                  </a:lnTo>
                  <a:lnTo>
                    <a:pt x="3255" y="645"/>
                  </a:lnTo>
                  <a:lnTo>
                    <a:pt x="3252" y="688"/>
                  </a:lnTo>
                  <a:lnTo>
                    <a:pt x="3224" y="770"/>
                  </a:lnTo>
                  <a:lnTo>
                    <a:pt x="3172" y="849"/>
                  </a:lnTo>
                  <a:lnTo>
                    <a:pt x="3096" y="924"/>
                  </a:lnTo>
                  <a:lnTo>
                    <a:pt x="2998" y="994"/>
                  </a:lnTo>
                  <a:lnTo>
                    <a:pt x="2941" y="1026"/>
                  </a:lnTo>
                  <a:lnTo>
                    <a:pt x="2879" y="1058"/>
                  </a:lnTo>
                  <a:lnTo>
                    <a:pt x="2813" y="1087"/>
                  </a:lnTo>
                  <a:lnTo>
                    <a:pt x="2742" y="1115"/>
                  </a:lnTo>
                  <a:lnTo>
                    <a:pt x="2668" y="1142"/>
                  </a:lnTo>
                  <a:lnTo>
                    <a:pt x="2589" y="1166"/>
                  </a:lnTo>
                  <a:lnTo>
                    <a:pt x="2506" y="1188"/>
                  </a:lnTo>
                  <a:lnTo>
                    <a:pt x="2420" y="1209"/>
                  </a:lnTo>
                  <a:lnTo>
                    <a:pt x="2330" y="1227"/>
                  </a:lnTo>
                  <a:lnTo>
                    <a:pt x="2238" y="1244"/>
                  </a:lnTo>
                  <a:lnTo>
                    <a:pt x="2142" y="1258"/>
                  </a:lnTo>
                  <a:lnTo>
                    <a:pt x="2044" y="1269"/>
                  </a:lnTo>
                  <a:lnTo>
                    <a:pt x="1943" y="1278"/>
                  </a:lnTo>
                  <a:lnTo>
                    <a:pt x="1840" y="1285"/>
                  </a:lnTo>
                  <a:lnTo>
                    <a:pt x="1735" y="1289"/>
                  </a:lnTo>
                  <a:lnTo>
                    <a:pt x="1628" y="1290"/>
                  </a:lnTo>
                  <a:lnTo>
                    <a:pt x="1521" y="1289"/>
                  </a:lnTo>
                  <a:lnTo>
                    <a:pt x="1415" y="1285"/>
                  </a:lnTo>
                  <a:lnTo>
                    <a:pt x="1312" y="1278"/>
                  </a:lnTo>
                  <a:lnTo>
                    <a:pt x="1211" y="1269"/>
                  </a:lnTo>
                  <a:lnTo>
                    <a:pt x="1113" y="1258"/>
                  </a:lnTo>
                  <a:lnTo>
                    <a:pt x="1017" y="1244"/>
                  </a:lnTo>
                  <a:lnTo>
                    <a:pt x="925" y="1227"/>
                  </a:lnTo>
                  <a:lnTo>
                    <a:pt x="835" y="1209"/>
                  </a:lnTo>
                  <a:lnTo>
                    <a:pt x="749" y="1188"/>
                  </a:lnTo>
                  <a:lnTo>
                    <a:pt x="666" y="1166"/>
                  </a:lnTo>
                  <a:lnTo>
                    <a:pt x="587" y="1142"/>
                  </a:lnTo>
                  <a:lnTo>
                    <a:pt x="513" y="1115"/>
                  </a:lnTo>
                  <a:lnTo>
                    <a:pt x="442" y="1087"/>
                  </a:lnTo>
                  <a:lnTo>
                    <a:pt x="376" y="1058"/>
                  </a:lnTo>
                  <a:lnTo>
                    <a:pt x="314" y="1026"/>
                  </a:lnTo>
                  <a:lnTo>
                    <a:pt x="257" y="994"/>
                  </a:lnTo>
                  <a:lnTo>
                    <a:pt x="206" y="959"/>
                  </a:lnTo>
                  <a:lnTo>
                    <a:pt x="118" y="887"/>
                  </a:lnTo>
                  <a:lnTo>
                    <a:pt x="54" y="810"/>
                  </a:lnTo>
                  <a:lnTo>
                    <a:pt x="14" y="729"/>
                  </a:lnTo>
                  <a:lnTo>
                    <a:pt x="0" y="645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b="1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F8408F9-A54A-0CA8-87C1-8C15E6531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9" y="673"/>
              <a:ext cx="1056" cy="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17FEBCC-0A99-BAA3-8817-9792036C6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0" y="456"/>
              <a:ext cx="2325" cy="8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b="1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sp>
          <p:nvSpPr>
            <p:cNvPr id="51" name="AutoShape 12">
              <a:extLst>
                <a:ext uri="{FF2B5EF4-FFF2-40B4-BE49-F238E27FC236}">
                  <a16:creationId xmlns:a16="http://schemas.microsoft.com/office/drawing/2014/main" id="{8A2BD7BC-627B-4162-2E11-6A7A703E4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9" y="1238"/>
              <a:ext cx="1786" cy="2099"/>
            </a:xfrm>
            <a:custGeom>
              <a:avLst/>
              <a:gdLst>
                <a:gd name="T0" fmla="+- 0 3185 1560"/>
                <a:gd name="T1" fmla="*/ T0 w 1786"/>
                <a:gd name="T2" fmla="+- 0 3238 1239"/>
                <a:gd name="T3" fmla="*/ 3238 h 2099"/>
                <a:gd name="T4" fmla="+- 0 3173 1560"/>
                <a:gd name="T5" fmla="*/ T4 w 1786"/>
                <a:gd name="T6" fmla="+- 0 3243 1239"/>
                <a:gd name="T7" fmla="*/ 3243 h 2099"/>
                <a:gd name="T8" fmla="+- 0 3169 1560"/>
                <a:gd name="T9" fmla="*/ T8 w 1786"/>
                <a:gd name="T10" fmla="+- 0 3254 1239"/>
                <a:gd name="T11" fmla="*/ 3254 h 2099"/>
                <a:gd name="T12" fmla="+- 0 3166 1560"/>
                <a:gd name="T13" fmla="*/ T12 w 1786"/>
                <a:gd name="T14" fmla="+- 0 3264 1239"/>
                <a:gd name="T15" fmla="*/ 3264 h 2099"/>
                <a:gd name="T16" fmla="+- 0 3171 1560"/>
                <a:gd name="T17" fmla="*/ T16 w 1786"/>
                <a:gd name="T18" fmla="+- 0 3275 1239"/>
                <a:gd name="T19" fmla="*/ 3275 h 2099"/>
                <a:gd name="T20" fmla="+- 0 3182 1560"/>
                <a:gd name="T21" fmla="*/ T20 w 1786"/>
                <a:gd name="T22" fmla="+- 0 3279 1239"/>
                <a:gd name="T23" fmla="*/ 3279 h 2099"/>
                <a:gd name="T24" fmla="+- 0 3345 1560"/>
                <a:gd name="T25" fmla="*/ T24 w 1786"/>
                <a:gd name="T26" fmla="+- 0 3337 1239"/>
                <a:gd name="T27" fmla="*/ 3337 h 2099"/>
                <a:gd name="T28" fmla="+- 0 3342 1560"/>
                <a:gd name="T29" fmla="*/ T28 w 1786"/>
                <a:gd name="T30" fmla="+- 0 3319 1239"/>
                <a:gd name="T31" fmla="*/ 3319 h 2099"/>
                <a:gd name="T32" fmla="+- 0 3304 1560"/>
                <a:gd name="T33" fmla="*/ T32 w 1786"/>
                <a:gd name="T34" fmla="+- 0 3319 1239"/>
                <a:gd name="T35" fmla="*/ 3319 h 2099"/>
                <a:gd name="T36" fmla="+- 0 3256 1560"/>
                <a:gd name="T37" fmla="*/ T36 w 1786"/>
                <a:gd name="T38" fmla="+- 0 3263 1239"/>
                <a:gd name="T39" fmla="*/ 3263 h 2099"/>
                <a:gd name="T40" fmla="+- 0 3185 1560"/>
                <a:gd name="T41" fmla="*/ T40 w 1786"/>
                <a:gd name="T42" fmla="+- 0 3238 1239"/>
                <a:gd name="T43" fmla="*/ 3238 h 2099"/>
                <a:gd name="T44" fmla="+- 0 3256 1560"/>
                <a:gd name="T45" fmla="*/ T44 w 1786"/>
                <a:gd name="T46" fmla="+- 0 3263 1239"/>
                <a:gd name="T47" fmla="*/ 3263 h 2099"/>
                <a:gd name="T48" fmla="+- 0 3304 1560"/>
                <a:gd name="T49" fmla="*/ T48 w 1786"/>
                <a:gd name="T50" fmla="+- 0 3319 1239"/>
                <a:gd name="T51" fmla="*/ 3319 h 2099"/>
                <a:gd name="T52" fmla="+- 0 3315 1560"/>
                <a:gd name="T53" fmla="*/ T52 w 1786"/>
                <a:gd name="T54" fmla="+- 0 3310 1239"/>
                <a:gd name="T55" fmla="*/ 3310 h 2099"/>
                <a:gd name="T56" fmla="+- 0 3300 1560"/>
                <a:gd name="T57" fmla="*/ T56 w 1786"/>
                <a:gd name="T58" fmla="+- 0 3310 1239"/>
                <a:gd name="T59" fmla="*/ 3310 h 2099"/>
                <a:gd name="T60" fmla="+- 0 3294 1560"/>
                <a:gd name="T61" fmla="*/ T60 w 1786"/>
                <a:gd name="T62" fmla="+- 0 3276 1239"/>
                <a:gd name="T63" fmla="*/ 3276 h 2099"/>
                <a:gd name="T64" fmla="+- 0 3256 1560"/>
                <a:gd name="T65" fmla="*/ T64 w 1786"/>
                <a:gd name="T66" fmla="+- 0 3263 1239"/>
                <a:gd name="T67" fmla="*/ 3263 h 2099"/>
                <a:gd name="T68" fmla="+- 0 3302 1560"/>
                <a:gd name="T69" fmla="*/ T68 w 1786"/>
                <a:gd name="T70" fmla="+- 0 3148 1239"/>
                <a:gd name="T71" fmla="*/ 3148 h 2099"/>
                <a:gd name="T72" fmla="+- 0 3281 1560"/>
                <a:gd name="T73" fmla="*/ T72 w 1786"/>
                <a:gd name="T74" fmla="+- 0 3152 1239"/>
                <a:gd name="T75" fmla="*/ 3152 h 2099"/>
                <a:gd name="T76" fmla="+- 0 3273 1560"/>
                <a:gd name="T77" fmla="*/ T76 w 1786"/>
                <a:gd name="T78" fmla="+- 0 3162 1239"/>
                <a:gd name="T79" fmla="*/ 3162 h 2099"/>
                <a:gd name="T80" fmla="+- 0 3275 1560"/>
                <a:gd name="T81" fmla="*/ T80 w 1786"/>
                <a:gd name="T82" fmla="+- 0 3173 1239"/>
                <a:gd name="T83" fmla="*/ 3173 h 2099"/>
                <a:gd name="T84" fmla="+- 0 3287 1560"/>
                <a:gd name="T85" fmla="*/ T84 w 1786"/>
                <a:gd name="T86" fmla="+- 0 3237 1239"/>
                <a:gd name="T87" fmla="*/ 3237 h 2099"/>
                <a:gd name="T88" fmla="+- 0 3335 1560"/>
                <a:gd name="T89" fmla="*/ T88 w 1786"/>
                <a:gd name="T90" fmla="+- 0 3294 1239"/>
                <a:gd name="T91" fmla="*/ 3294 h 2099"/>
                <a:gd name="T92" fmla="+- 0 3304 1560"/>
                <a:gd name="T93" fmla="*/ T92 w 1786"/>
                <a:gd name="T94" fmla="+- 0 3319 1239"/>
                <a:gd name="T95" fmla="*/ 3319 h 2099"/>
                <a:gd name="T96" fmla="+- 0 3342 1560"/>
                <a:gd name="T97" fmla="*/ T96 w 1786"/>
                <a:gd name="T98" fmla="+- 0 3319 1239"/>
                <a:gd name="T99" fmla="*/ 3319 h 2099"/>
                <a:gd name="T100" fmla="+- 0 3315 1560"/>
                <a:gd name="T101" fmla="*/ T100 w 1786"/>
                <a:gd name="T102" fmla="+- 0 3166 1239"/>
                <a:gd name="T103" fmla="*/ 3166 h 2099"/>
                <a:gd name="T104" fmla="+- 0 3313 1560"/>
                <a:gd name="T105" fmla="*/ T104 w 1786"/>
                <a:gd name="T106" fmla="+- 0 3155 1239"/>
                <a:gd name="T107" fmla="*/ 3155 h 2099"/>
                <a:gd name="T108" fmla="+- 0 3302 1560"/>
                <a:gd name="T109" fmla="*/ T108 w 1786"/>
                <a:gd name="T110" fmla="+- 0 3148 1239"/>
                <a:gd name="T111" fmla="*/ 3148 h 2099"/>
                <a:gd name="T112" fmla="+- 0 3294 1560"/>
                <a:gd name="T113" fmla="*/ T112 w 1786"/>
                <a:gd name="T114" fmla="+- 0 3276 1239"/>
                <a:gd name="T115" fmla="*/ 3276 h 2099"/>
                <a:gd name="T116" fmla="+- 0 3300 1560"/>
                <a:gd name="T117" fmla="*/ T116 w 1786"/>
                <a:gd name="T118" fmla="+- 0 3310 1239"/>
                <a:gd name="T119" fmla="*/ 3310 h 2099"/>
                <a:gd name="T120" fmla="+- 0 3326 1560"/>
                <a:gd name="T121" fmla="*/ T120 w 1786"/>
                <a:gd name="T122" fmla="+- 0 3288 1239"/>
                <a:gd name="T123" fmla="*/ 3288 h 2099"/>
                <a:gd name="T124" fmla="+- 0 3294 1560"/>
                <a:gd name="T125" fmla="*/ T124 w 1786"/>
                <a:gd name="T126" fmla="+- 0 3276 1239"/>
                <a:gd name="T127" fmla="*/ 3276 h 2099"/>
                <a:gd name="T128" fmla="+- 0 3287 1560"/>
                <a:gd name="T129" fmla="*/ T128 w 1786"/>
                <a:gd name="T130" fmla="+- 0 3237 1239"/>
                <a:gd name="T131" fmla="*/ 3237 h 2099"/>
                <a:gd name="T132" fmla="+- 0 3294 1560"/>
                <a:gd name="T133" fmla="*/ T132 w 1786"/>
                <a:gd name="T134" fmla="+- 0 3276 1239"/>
                <a:gd name="T135" fmla="*/ 3276 h 2099"/>
                <a:gd name="T136" fmla="+- 0 3326 1560"/>
                <a:gd name="T137" fmla="*/ T136 w 1786"/>
                <a:gd name="T138" fmla="+- 0 3288 1239"/>
                <a:gd name="T139" fmla="*/ 3288 h 2099"/>
                <a:gd name="T140" fmla="+- 0 3300 1560"/>
                <a:gd name="T141" fmla="*/ T140 w 1786"/>
                <a:gd name="T142" fmla="+- 0 3310 1239"/>
                <a:gd name="T143" fmla="*/ 3310 h 2099"/>
                <a:gd name="T144" fmla="+- 0 3315 1560"/>
                <a:gd name="T145" fmla="*/ T144 w 1786"/>
                <a:gd name="T146" fmla="+- 0 3310 1239"/>
                <a:gd name="T147" fmla="*/ 3310 h 2099"/>
                <a:gd name="T148" fmla="+- 0 3335 1560"/>
                <a:gd name="T149" fmla="*/ T148 w 1786"/>
                <a:gd name="T150" fmla="+- 0 3294 1239"/>
                <a:gd name="T151" fmla="*/ 3294 h 2099"/>
                <a:gd name="T152" fmla="+- 0 3287 1560"/>
                <a:gd name="T153" fmla="*/ T152 w 1786"/>
                <a:gd name="T154" fmla="+- 0 3237 1239"/>
                <a:gd name="T155" fmla="*/ 3237 h 2099"/>
                <a:gd name="T156" fmla="+- 0 1590 1560"/>
                <a:gd name="T157" fmla="*/ T156 w 1786"/>
                <a:gd name="T158" fmla="+- 0 1239 1239"/>
                <a:gd name="T159" fmla="*/ 1239 h 2099"/>
                <a:gd name="T160" fmla="+- 0 1560 1560"/>
                <a:gd name="T161" fmla="*/ T160 w 1786"/>
                <a:gd name="T162" fmla="+- 0 1265 1239"/>
                <a:gd name="T163" fmla="*/ 1265 h 2099"/>
                <a:gd name="T164" fmla="+- 0 3256 1560"/>
                <a:gd name="T165" fmla="*/ T164 w 1786"/>
                <a:gd name="T166" fmla="+- 0 3263 1239"/>
                <a:gd name="T167" fmla="*/ 3263 h 2099"/>
                <a:gd name="T168" fmla="+- 0 3294 1560"/>
                <a:gd name="T169" fmla="*/ T168 w 1786"/>
                <a:gd name="T170" fmla="+- 0 3276 1239"/>
                <a:gd name="T171" fmla="*/ 3276 h 2099"/>
                <a:gd name="T172" fmla="+- 0 3287 1560"/>
                <a:gd name="T173" fmla="*/ T172 w 1786"/>
                <a:gd name="T174" fmla="+- 0 3237 1239"/>
                <a:gd name="T175" fmla="*/ 3237 h 2099"/>
                <a:gd name="T176" fmla="+- 0 1590 1560"/>
                <a:gd name="T177" fmla="*/ T176 w 1786"/>
                <a:gd name="T178" fmla="+- 0 1239 1239"/>
                <a:gd name="T179" fmla="*/ 1239 h 209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</a:cxnLst>
              <a:rect l="0" t="0" r="r" b="b"/>
              <a:pathLst>
                <a:path w="1786" h="2099">
                  <a:moveTo>
                    <a:pt x="1625" y="1999"/>
                  </a:moveTo>
                  <a:lnTo>
                    <a:pt x="1613" y="2004"/>
                  </a:lnTo>
                  <a:lnTo>
                    <a:pt x="1609" y="2015"/>
                  </a:lnTo>
                  <a:lnTo>
                    <a:pt x="1606" y="2025"/>
                  </a:lnTo>
                  <a:lnTo>
                    <a:pt x="1611" y="2036"/>
                  </a:lnTo>
                  <a:lnTo>
                    <a:pt x="1622" y="2040"/>
                  </a:lnTo>
                  <a:lnTo>
                    <a:pt x="1785" y="2098"/>
                  </a:lnTo>
                  <a:lnTo>
                    <a:pt x="1782" y="2080"/>
                  </a:lnTo>
                  <a:lnTo>
                    <a:pt x="1744" y="2080"/>
                  </a:lnTo>
                  <a:lnTo>
                    <a:pt x="1696" y="2024"/>
                  </a:lnTo>
                  <a:lnTo>
                    <a:pt x="1625" y="1999"/>
                  </a:lnTo>
                  <a:close/>
                  <a:moveTo>
                    <a:pt x="1696" y="2024"/>
                  </a:moveTo>
                  <a:lnTo>
                    <a:pt x="1744" y="2080"/>
                  </a:lnTo>
                  <a:lnTo>
                    <a:pt x="1755" y="2071"/>
                  </a:lnTo>
                  <a:lnTo>
                    <a:pt x="1740" y="2071"/>
                  </a:lnTo>
                  <a:lnTo>
                    <a:pt x="1734" y="2037"/>
                  </a:lnTo>
                  <a:lnTo>
                    <a:pt x="1696" y="2024"/>
                  </a:lnTo>
                  <a:close/>
                  <a:moveTo>
                    <a:pt x="1742" y="1909"/>
                  </a:moveTo>
                  <a:lnTo>
                    <a:pt x="1721" y="1913"/>
                  </a:lnTo>
                  <a:lnTo>
                    <a:pt x="1713" y="1923"/>
                  </a:lnTo>
                  <a:lnTo>
                    <a:pt x="1715" y="1934"/>
                  </a:lnTo>
                  <a:lnTo>
                    <a:pt x="1727" y="1998"/>
                  </a:lnTo>
                  <a:lnTo>
                    <a:pt x="1775" y="2055"/>
                  </a:lnTo>
                  <a:lnTo>
                    <a:pt x="1744" y="2080"/>
                  </a:lnTo>
                  <a:lnTo>
                    <a:pt x="1782" y="2080"/>
                  </a:lnTo>
                  <a:lnTo>
                    <a:pt x="1755" y="1927"/>
                  </a:lnTo>
                  <a:lnTo>
                    <a:pt x="1753" y="1916"/>
                  </a:lnTo>
                  <a:lnTo>
                    <a:pt x="1742" y="1909"/>
                  </a:lnTo>
                  <a:close/>
                  <a:moveTo>
                    <a:pt x="1734" y="2037"/>
                  </a:moveTo>
                  <a:lnTo>
                    <a:pt x="1740" y="2071"/>
                  </a:lnTo>
                  <a:lnTo>
                    <a:pt x="1766" y="2049"/>
                  </a:lnTo>
                  <a:lnTo>
                    <a:pt x="1734" y="2037"/>
                  </a:lnTo>
                  <a:close/>
                  <a:moveTo>
                    <a:pt x="1727" y="1998"/>
                  </a:moveTo>
                  <a:lnTo>
                    <a:pt x="1734" y="2037"/>
                  </a:lnTo>
                  <a:lnTo>
                    <a:pt x="1766" y="2049"/>
                  </a:lnTo>
                  <a:lnTo>
                    <a:pt x="1740" y="2071"/>
                  </a:lnTo>
                  <a:lnTo>
                    <a:pt x="1755" y="2071"/>
                  </a:lnTo>
                  <a:lnTo>
                    <a:pt x="1775" y="2055"/>
                  </a:lnTo>
                  <a:lnTo>
                    <a:pt x="1727" y="1998"/>
                  </a:lnTo>
                  <a:close/>
                  <a:moveTo>
                    <a:pt x="30" y="0"/>
                  </a:moveTo>
                  <a:lnTo>
                    <a:pt x="0" y="26"/>
                  </a:lnTo>
                  <a:lnTo>
                    <a:pt x="1696" y="2024"/>
                  </a:lnTo>
                  <a:lnTo>
                    <a:pt x="1734" y="2037"/>
                  </a:lnTo>
                  <a:lnTo>
                    <a:pt x="1727" y="199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b="1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BA625FDB-FE73-EC1E-F3E7-6174E3075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0" y="3336"/>
              <a:ext cx="2205" cy="1815"/>
            </a:xfrm>
            <a:custGeom>
              <a:avLst/>
              <a:gdLst>
                <a:gd name="T0" fmla="+- 0 3300 2280"/>
                <a:gd name="T1" fmla="*/ T0 w 2205"/>
                <a:gd name="T2" fmla="+- 0 3339 3337"/>
                <a:gd name="T3" fmla="*/ 3339 h 1815"/>
                <a:gd name="T4" fmla="+- 0 3141 2280"/>
                <a:gd name="T5" fmla="*/ T4 w 2205"/>
                <a:gd name="T6" fmla="+- 0 3358 3337"/>
                <a:gd name="T7" fmla="*/ 3358 h 1815"/>
                <a:gd name="T8" fmla="+- 0 2990 2280"/>
                <a:gd name="T9" fmla="*/ T8 w 2205"/>
                <a:gd name="T10" fmla="+- 0 3396 3337"/>
                <a:gd name="T11" fmla="*/ 3396 h 1815"/>
                <a:gd name="T12" fmla="+- 0 2849 2280"/>
                <a:gd name="T13" fmla="*/ T12 w 2205"/>
                <a:gd name="T14" fmla="+- 0 3450 3337"/>
                <a:gd name="T15" fmla="*/ 3450 h 1815"/>
                <a:gd name="T16" fmla="+- 0 2719 2280"/>
                <a:gd name="T17" fmla="*/ T16 w 2205"/>
                <a:gd name="T18" fmla="+- 0 3519 3337"/>
                <a:gd name="T19" fmla="*/ 3519 h 1815"/>
                <a:gd name="T20" fmla="+- 0 2603 2280"/>
                <a:gd name="T21" fmla="*/ T20 w 2205"/>
                <a:gd name="T22" fmla="+- 0 3602 3337"/>
                <a:gd name="T23" fmla="*/ 3602 h 1815"/>
                <a:gd name="T24" fmla="+- 0 2502 2280"/>
                <a:gd name="T25" fmla="*/ T24 w 2205"/>
                <a:gd name="T26" fmla="+- 0 3698 3337"/>
                <a:gd name="T27" fmla="*/ 3698 h 1815"/>
                <a:gd name="T28" fmla="+- 0 2418 2280"/>
                <a:gd name="T29" fmla="*/ T28 w 2205"/>
                <a:gd name="T30" fmla="+- 0 3805 3337"/>
                <a:gd name="T31" fmla="*/ 3805 h 1815"/>
                <a:gd name="T32" fmla="+- 0 2352 2280"/>
                <a:gd name="T33" fmla="*/ T32 w 2205"/>
                <a:gd name="T34" fmla="+- 0 3921 3337"/>
                <a:gd name="T35" fmla="*/ 3921 h 1815"/>
                <a:gd name="T36" fmla="+- 0 2307 2280"/>
                <a:gd name="T37" fmla="*/ T36 w 2205"/>
                <a:gd name="T38" fmla="+- 0 4045 3337"/>
                <a:gd name="T39" fmla="*/ 4045 h 1815"/>
                <a:gd name="T40" fmla="+- 0 2283 2280"/>
                <a:gd name="T41" fmla="*/ T40 w 2205"/>
                <a:gd name="T42" fmla="+- 0 4176 3337"/>
                <a:gd name="T43" fmla="*/ 4176 h 1815"/>
                <a:gd name="T44" fmla="+- 0 2283 2280"/>
                <a:gd name="T45" fmla="*/ T44 w 2205"/>
                <a:gd name="T46" fmla="+- 0 4312 3337"/>
                <a:gd name="T47" fmla="*/ 4312 h 1815"/>
                <a:gd name="T48" fmla="+- 0 2307 2280"/>
                <a:gd name="T49" fmla="*/ T48 w 2205"/>
                <a:gd name="T50" fmla="+- 0 4443 3337"/>
                <a:gd name="T51" fmla="*/ 4443 h 1815"/>
                <a:gd name="T52" fmla="+- 0 2352 2280"/>
                <a:gd name="T53" fmla="*/ T52 w 2205"/>
                <a:gd name="T54" fmla="+- 0 4568 3337"/>
                <a:gd name="T55" fmla="*/ 4568 h 1815"/>
                <a:gd name="T56" fmla="+- 0 2418 2280"/>
                <a:gd name="T57" fmla="*/ T56 w 2205"/>
                <a:gd name="T58" fmla="+- 0 4684 3337"/>
                <a:gd name="T59" fmla="*/ 4684 h 1815"/>
                <a:gd name="T60" fmla="+- 0 2502 2280"/>
                <a:gd name="T61" fmla="*/ T60 w 2205"/>
                <a:gd name="T62" fmla="+- 0 4790 3337"/>
                <a:gd name="T63" fmla="*/ 4790 h 1815"/>
                <a:gd name="T64" fmla="+- 0 2603 2280"/>
                <a:gd name="T65" fmla="*/ T64 w 2205"/>
                <a:gd name="T66" fmla="+- 0 4886 3337"/>
                <a:gd name="T67" fmla="*/ 4886 h 1815"/>
                <a:gd name="T68" fmla="+- 0 2719 2280"/>
                <a:gd name="T69" fmla="*/ T68 w 2205"/>
                <a:gd name="T70" fmla="+- 0 4969 3337"/>
                <a:gd name="T71" fmla="*/ 4969 h 1815"/>
                <a:gd name="T72" fmla="+- 0 2849 2280"/>
                <a:gd name="T73" fmla="*/ T72 w 2205"/>
                <a:gd name="T74" fmla="+- 0 5038 3337"/>
                <a:gd name="T75" fmla="*/ 5038 h 1815"/>
                <a:gd name="T76" fmla="+- 0 2990 2280"/>
                <a:gd name="T77" fmla="*/ T76 w 2205"/>
                <a:gd name="T78" fmla="+- 0 5092 3337"/>
                <a:gd name="T79" fmla="*/ 5092 h 1815"/>
                <a:gd name="T80" fmla="+- 0 3141 2280"/>
                <a:gd name="T81" fmla="*/ T80 w 2205"/>
                <a:gd name="T82" fmla="+- 0 5130 3337"/>
                <a:gd name="T83" fmla="*/ 5130 h 1815"/>
                <a:gd name="T84" fmla="+- 0 3300 2280"/>
                <a:gd name="T85" fmla="*/ T84 w 2205"/>
                <a:gd name="T86" fmla="+- 0 5149 3337"/>
                <a:gd name="T87" fmla="*/ 5149 h 1815"/>
                <a:gd name="T88" fmla="+- 0 3465 2280"/>
                <a:gd name="T89" fmla="*/ T88 w 2205"/>
                <a:gd name="T90" fmla="+- 0 5149 3337"/>
                <a:gd name="T91" fmla="*/ 5149 h 1815"/>
                <a:gd name="T92" fmla="+- 0 3624 2280"/>
                <a:gd name="T93" fmla="*/ T92 w 2205"/>
                <a:gd name="T94" fmla="+- 0 5130 3337"/>
                <a:gd name="T95" fmla="*/ 5130 h 1815"/>
                <a:gd name="T96" fmla="+- 0 3775 2280"/>
                <a:gd name="T97" fmla="*/ T96 w 2205"/>
                <a:gd name="T98" fmla="+- 0 5092 3337"/>
                <a:gd name="T99" fmla="*/ 5092 h 1815"/>
                <a:gd name="T100" fmla="+- 0 3917 2280"/>
                <a:gd name="T101" fmla="*/ T100 w 2205"/>
                <a:gd name="T102" fmla="+- 0 5038 3337"/>
                <a:gd name="T103" fmla="*/ 5038 h 1815"/>
                <a:gd name="T104" fmla="+- 0 4046 2280"/>
                <a:gd name="T105" fmla="*/ T104 w 2205"/>
                <a:gd name="T106" fmla="+- 0 4969 3337"/>
                <a:gd name="T107" fmla="*/ 4969 h 1815"/>
                <a:gd name="T108" fmla="+- 0 4162 2280"/>
                <a:gd name="T109" fmla="*/ T108 w 2205"/>
                <a:gd name="T110" fmla="+- 0 4886 3337"/>
                <a:gd name="T111" fmla="*/ 4886 h 1815"/>
                <a:gd name="T112" fmla="+- 0 4263 2280"/>
                <a:gd name="T113" fmla="*/ T112 w 2205"/>
                <a:gd name="T114" fmla="+- 0 4790 3337"/>
                <a:gd name="T115" fmla="*/ 4790 h 1815"/>
                <a:gd name="T116" fmla="+- 0 4347 2280"/>
                <a:gd name="T117" fmla="*/ T116 w 2205"/>
                <a:gd name="T118" fmla="+- 0 4684 3337"/>
                <a:gd name="T119" fmla="*/ 4684 h 1815"/>
                <a:gd name="T120" fmla="+- 0 4413 2280"/>
                <a:gd name="T121" fmla="*/ T120 w 2205"/>
                <a:gd name="T122" fmla="+- 0 4568 3337"/>
                <a:gd name="T123" fmla="*/ 4568 h 1815"/>
                <a:gd name="T124" fmla="+- 0 4458 2280"/>
                <a:gd name="T125" fmla="*/ T124 w 2205"/>
                <a:gd name="T126" fmla="+- 0 4443 3337"/>
                <a:gd name="T127" fmla="*/ 4443 h 1815"/>
                <a:gd name="T128" fmla="+- 0 4482 2280"/>
                <a:gd name="T129" fmla="*/ T128 w 2205"/>
                <a:gd name="T130" fmla="+- 0 4312 3337"/>
                <a:gd name="T131" fmla="*/ 4312 h 1815"/>
                <a:gd name="T132" fmla="+- 0 4482 2280"/>
                <a:gd name="T133" fmla="*/ T132 w 2205"/>
                <a:gd name="T134" fmla="+- 0 4176 3337"/>
                <a:gd name="T135" fmla="*/ 4176 h 1815"/>
                <a:gd name="T136" fmla="+- 0 4458 2280"/>
                <a:gd name="T137" fmla="*/ T136 w 2205"/>
                <a:gd name="T138" fmla="+- 0 4045 3337"/>
                <a:gd name="T139" fmla="*/ 4045 h 1815"/>
                <a:gd name="T140" fmla="+- 0 4413 2280"/>
                <a:gd name="T141" fmla="*/ T140 w 2205"/>
                <a:gd name="T142" fmla="+- 0 3921 3337"/>
                <a:gd name="T143" fmla="*/ 3921 h 1815"/>
                <a:gd name="T144" fmla="+- 0 4347 2280"/>
                <a:gd name="T145" fmla="*/ T144 w 2205"/>
                <a:gd name="T146" fmla="+- 0 3805 3337"/>
                <a:gd name="T147" fmla="*/ 3805 h 1815"/>
                <a:gd name="T148" fmla="+- 0 4263 2280"/>
                <a:gd name="T149" fmla="*/ T148 w 2205"/>
                <a:gd name="T150" fmla="+- 0 3698 3337"/>
                <a:gd name="T151" fmla="*/ 3698 h 1815"/>
                <a:gd name="T152" fmla="+- 0 4162 2280"/>
                <a:gd name="T153" fmla="*/ T152 w 2205"/>
                <a:gd name="T154" fmla="+- 0 3602 3337"/>
                <a:gd name="T155" fmla="*/ 3602 h 1815"/>
                <a:gd name="T156" fmla="+- 0 4046 2280"/>
                <a:gd name="T157" fmla="*/ T156 w 2205"/>
                <a:gd name="T158" fmla="+- 0 3519 3337"/>
                <a:gd name="T159" fmla="*/ 3519 h 1815"/>
                <a:gd name="T160" fmla="+- 0 3917 2280"/>
                <a:gd name="T161" fmla="*/ T160 w 2205"/>
                <a:gd name="T162" fmla="+- 0 3450 3337"/>
                <a:gd name="T163" fmla="*/ 3450 h 1815"/>
                <a:gd name="T164" fmla="+- 0 3775 2280"/>
                <a:gd name="T165" fmla="*/ T164 w 2205"/>
                <a:gd name="T166" fmla="+- 0 3396 3337"/>
                <a:gd name="T167" fmla="*/ 3396 h 1815"/>
                <a:gd name="T168" fmla="+- 0 3624 2280"/>
                <a:gd name="T169" fmla="*/ T168 w 2205"/>
                <a:gd name="T170" fmla="+- 0 3358 3337"/>
                <a:gd name="T171" fmla="*/ 3358 h 1815"/>
                <a:gd name="T172" fmla="+- 0 3465 2280"/>
                <a:gd name="T173" fmla="*/ T172 w 2205"/>
                <a:gd name="T174" fmla="+- 0 3339 3337"/>
                <a:gd name="T175" fmla="*/ 3339 h 181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</a:cxnLst>
              <a:rect l="0" t="0" r="r" b="b"/>
              <a:pathLst>
                <a:path w="2205" h="1815">
                  <a:moveTo>
                    <a:pt x="1103" y="0"/>
                  </a:moveTo>
                  <a:lnTo>
                    <a:pt x="1020" y="2"/>
                  </a:lnTo>
                  <a:lnTo>
                    <a:pt x="940" y="9"/>
                  </a:lnTo>
                  <a:lnTo>
                    <a:pt x="861" y="21"/>
                  </a:lnTo>
                  <a:lnTo>
                    <a:pt x="784" y="38"/>
                  </a:lnTo>
                  <a:lnTo>
                    <a:pt x="710" y="59"/>
                  </a:lnTo>
                  <a:lnTo>
                    <a:pt x="638" y="84"/>
                  </a:lnTo>
                  <a:lnTo>
                    <a:pt x="569" y="113"/>
                  </a:lnTo>
                  <a:lnTo>
                    <a:pt x="502" y="146"/>
                  </a:lnTo>
                  <a:lnTo>
                    <a:pt x="439" y="182"/>
                  </a:lnTo>
                  <a:lnTo>
                    <a:pt x="379" y="222"/>
                  </a:lnTo>
                  <a:lnTo>
                    <a:pt x="323" y="265"/>
                  </a:lnTo>
                  <a:lnTo>
                    <a:pt x="270" y="312"/>
                  </a:lnTo>
                  <a:lnTo>
                    <a:pt x="222" y="361"/>
                  </a:lnTo>
                  <a:lnTo>
                    <a:pt x="178" y="413"/>
                  </a:lnTo>
                  <a:lnTo>
                    <a:pt x="138" y="468"/>
                  </a:lnTo>
                  <a:lnTo>
                    <a:pt x="102" y="525"/>
                  </a:lnTo>
                  <a:lnTo>
                    <a:pt x="72" y="584"/>
                  </a:lnTo>
                  <a:lnTo>
                    <a:pt x="47" y="645"/>
                  </a:lnTo>
                  <a:lnTo>
                    <a:pt x="27" y="708"/>
                  </a:lnTo>
                  <a:lnTo>
                    <a:pt x="12" y="773"/>
                  </a:lnTo>
                  <a:lnTo>
                    <a:pt x="3" y="839"/>
                  </a:lnTo>
                  <a:lnTo>
                    <a:pt x="0" y="907"/>
                  </a:lnTo>
                  <a:lnTo>
                    <a:pt x="3" y="975"/>
                  </a:lnTo>
                  <a:lnTo>
                    <a:pt x="12" y="1041"/>
                  </a:lnTo>
                  <a:lnTo>
                    <a:pt x="27" y="1106"/>
                  </a:lnTo>
                  <a:lnTo>
                    <a:pt x="47" y="1169"/>
                  </a:lnTo>
                  <a:lnTo>
                    <a:pt x="72" y="1231"/>
                  </a:lnTo>
                  <a:lnTo>
                    <a:pt x="102" y="1290"/>
                  </a:lnTo>
                  <a:lnTo>
                    <a:pt x="138" y="1347"/>
                  </a:lnTo>
                  <a:lnTo>
                    <a:pt x="178" y="1401"/>
                  </a:lnTo>
                  <a:lnTo>
                    <a:pt x="222" y="1453"/>
                  </a:lnTo>
                  <a:lnTo>
                    <a:pt x="270" y="1503"/>
                  </a:lnTo>
                  <a:lnTo>
                    <a:pt x="323" y="1549"/>
                  </a:lnTo>
                  <a:lnTo>
                    <a:pt x="379" y="1592"/>
                  </a:lnTo>
                  <a:lnTo>
                    <a:pt x="439" y="1632"/>
                  </a:lnTo>
                  <a:lnTo>
                    <a:pt x="502" y="1668"/>
                  </a:lnTo>
                  <a:lnTo>
                    <a:pt x="569" y="1701"/>
                  </a:lnTo>
                  <a:lnTo>
                    <a:pt x="638" y="1730"/>
                  </a:lnTo>
                  <a:lnTo>
                    <a:pt x="710" y="1755"/>
                  </a:lnTo>
                  <a:lnTo>
                    <a:pt x="784" y="1776"/>
                  </a:lnTo>
                  <a:lnTo>
                    <a:pt x="861" y="1793"/>
                  </a:lnTo>
                  <a:lnTo>
                    <a:pt x="940" y="1805"/>
                  </a:lnTo>
                  <a:lnTo>
                    <a:pt x="1020" y="1812"/>
                  </a:lnTo>
                  <a:lnTo>
                    <a:pt x="1103" y="1815"/>
                  </a:lnTo>
                  <a:lnTo>
                    <a:pt x="1185" y="1812"/>
                  </a:lnTo>
                  <a:lnTo>
                    <a:pt x="1265" y="1805"/>
                  </a:lnTo>
                  <a:lnTo>
                    <a:pt x="1344" y="1793"/>
                  </a:lnTo>
                  <a:lnTo>
                    <a:pt x="1421" y="1776"/>
                  </a:lnTo>
                  <a:lnTo>
                    <a:pt x="1495" y="1755"/>
                  </a:lnTo>
                  <a:lnTo>
                    <a:pt x="1567" y="1730"/>
                  </a:lnTo>
                  <a:lnTo>
                    <a:pt x="1637" y="1701"/>
                  </a:lnTo>
                  <a:lnTo>
                    <a:pt x="1703" y="1668"/>
                  </a:lnTo>
                  <a:lnTo>
                    <a:pt x="1766" y="1632"/>
                  </a:lnTo>
                  <a:lnTo>
                    <a:pt x="1826" y="1592"/>
                  </a:lnTo>
                  <a:lnTo>
                    <a:pt x="1882" y="1549"/>
                  </a:lnTo>
                  <a:lnTo>
                    <a:pt x="1935" y="1503"/>
                  </a:lnTo>
                  <a:lnTo>
                    <a:pt x="1983" y="1453"/>
                  </a:lnTo>
                  <a:lnTo>
                    <a:pt x="2027" y="1401"/>
                  </a:lnTo>
                  <a:lnTo>
                    <a:pt x="2067" y="1347"/>
                  </a:lnTo>
                  <a:lnTo>
                    <a:pt x="2103" y="1290"/>
                  </a:lnTo>
                  <a:lnTo>
                    <a:pt x="2133" y="1231"/>
                  </a:lnTo>
                  <a:lnTo>
                    <a:pt x="2158" y="1169"/>
                  </a:lnTo>
                  <a:lnTo>
                    <a:pt x="2178" y="1106"/>
                  </a:lnTo>
                  <a:lnTo>
                    <a:pt x="2193" y="1041"/>
                  </a:lnTo>
                  <a:lnTo>
                    <a:pt x="2202" y="975"/>
                  </a:lnTo>
                  <a:lnTo>
                    <a:pt x="2205" y="907"/>
                  </a:lnTo>
                  <a:lnTo>
                    <a:pt x="2202" y="839"/>
                  </a:lnTo>
                  <a:lnTo>
                    <a:pt x="2193" y="773"/>
                  </a:lnTo>
                  <a:lnTo>
                    <a:pt x="2178" y="708"/>
                  </a:lnTo>
                  <a:lnTo>
                    <a:pt x="2158" y="645"/>
                  </a:lnTo>
                  <a:lnTo>
                    <a:pt x="2133" y="584"/>
                  </a:lnTo>
                  <a:lnTo>
                    <a:pt x="2103" y="525"/>
                  </a:lnTo>
                  <a:lnTo>
                    <a:pt x="2067" y="468"/>
                  </a:lnTo>
                  <a:lnTo>
                    <a:pt x="2027" y="413"/>
                  </a:lnTo>
                  <a:lnTo>
                    <a:pt x="1983" y="361"/>
                  </a:lnTo>
                  <a:lnTo>
                    <a:pt x="1935" y="312"/>
                  </a:lnTo>
                  <a:lnTo>
                    <a:pt x="1882" y="265"/>
                  </a:lnTo>
                  <a:lnTo>
                    <a:pt x="1826" y="222"/>
                  </a:lnTo>
                  <a:lnTo>
                    <a:pt x="1766" y="182"/>
                  </a:lnTo>
                  <a:lnTo>
                    <a:pt x="1703" y="146"/>
                  </a:lnTo>
                  <a:lnTo>
                    <a:pt x="1637" y="113"/>
                  </a:lnTo>
                  <a:lnTo>
                    <a:pt x="1567" y="84"/>
                  </a:lnTo>
                  <a:lnTo>
                    <a:pt x="1495" y="59"/>
                  </a:lnTo>
                  <a:lnTo>
                    <a:pt x="1421" y="38"/>
                  </a:lnTo>
                  <a:lnTo>
                    <a:pt x="1344" y="21"/>
                  </a:lnTo>
                  <a:lnTo>
                    <a:pt x="1265" y="9"/>
                  </a:lnTo>
                  <a:lnTo>
                    <a:pt x="1185" y="2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b="1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8D54AC36-0F7B-BBF0-08BB-54B1D2490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0" y="3336"/>
              <a:ext cx="2205" cy="1815"/>
            </a:xfrm>
            <a:custGeom>
              <a:avLst/>
              <a:gdLst>
                <a:gd name="T0" fmla="+- 0 2283 2280"/>
                <a:gd name="T1" fmla="*/ T0 w 2205"/>
                <a:gd name="T2" fmla="+- 0 4176 3337"/>
                <a:gd name="T3" fmla="*/ 4176 h 1815"/>
                <a:gd name="T4" fmla="+- 0 2307 2280"/>
                <a:gd name="T5" fmla="*/ T4 w 2205"/>
                <a:gd name="T6" fmla="+- 0 4045 3337"/>
                <a:gd name="T7" fmla="*/ 4045 h 1815"/>
                <a:gd name="T8" fmla="+- 0 2352 2280"/>
                <a:gd name="T9" fmla="*/ T8 w 2205"/>
                <a:gd name="T10" fmla="+- 0 3921 3337"/>
                <a:gd name="T11" fmla="*/ 3921 h 1815"/>
                <a:gd name="T12" fmla="+- 0 2418 2280"/>
                <a:gd name="T13" fmla="*/ T12 w 2205"/>
                <a:gd name="T14" fmla="+- 0 3805 3337"/>
                <a:gd name="T15" fmla="*/ 3805 h 1815"/>
                <a:gd name="T16" fmla="+- 0 2502 2280"/>
                <a:gd name="T17" fmla="*/ T16 w 2205"/>
                <a:gd name="T18" fmla="+- 0 3698 3337"/>
                <a:gd name="T19" fmla="*/ 3698 h 1815"/>
                <a:gd name="T20" fmla="+- 0 2603 2280"/>
                <a:gd name="T21" fmla="*/ T20 w 2205"/>
                <a:gd name="T22" fmla="+- 0 3602 3337"/>
                <a:gd name="T23" fmla="*/ 3602 h 1815"/>
                <a:gd name="T24" fmla="+- 0 2719 2280"/>
                <a:gd name="T25" fmla="*/ T24 w 2205"/>
                <a:gd name="T26" fmla="+- 0 3519 3337"/>
                <a:gd name="T27" fmla="*/ 3519 h 1815"/>
                <a:gd name="T28" fmla="+- 0 2849 2280"/>
                <a:gd name="T29" fmla="*/ T28 w 2205"/>
                <a:gd name="T30" fmla="+- 0 3450 3337"/>
                <a:gd name="T31" fmla="*/ 3450 h 1815"/>
                <a:gd name="T32" fmla="+- 0 2990 2280"/>
                <a:gd name="T33" fmla="*/ T32 w 2205"/>
                <a:gd name="T34" fmla="+- 0 3396 3337"/>
                <a:gd name="T35" fmla="*/ 3396 h 1815"/>
                <a:gd name="T36" fmla="+- 0 3141 2280"/>
                <a:gd name="T37" fmla="*/ T36 w 2205"/>
                <a:gd name="T38" fmla="+- 0 3358 3337"/>
                <a:gd name="T39" fmla="*/ 3358 h 1815"/>
                <a:gd name="T40" fmla="+- 0 3300 2280"/>
                <a:gd name="T41" fmla="*/ T40 w 2205"/>
                <a:gd name="T42" fmla="+- 0 3339 3337"/>
                <a:gd name="T43" fmla="*/ 3339 h 1815"/>
                <a:gd name="T44" fmla="+- 0 3465 2280"/>
                <a:gd name="T45" fmla="*/ T44 w 2205"/>
                <a:gd name="T46" fmla="+- 0 3339 3337"/>
                <a:gd name="T47" fmla="*/ 3339 h 1815"/>
                <a:gd name="T48" fmla="+- 0 3624 2280"/>
                <a:gd name="T49" fmla="*/ T48 w 2205"/>
                <a:gd name="T50" fmla="+- 0 3358 3337"/>
                <a:gd name="T51" fmla="*/ 3358 h 1815"/>
                <a:gd name="T52" fmla="+- 0 3775 2280"/>
                <a:gd name="T53" fmla="*/ T52 w 2205"/>
                <a:gd name="T54" fmla="+- 0 3396 3337"/>
                <a:gd name="T55" fmla="*/ 3396 h 1815"/>
                <a:gd name="T56" fmla="+- 0 3917 2280"/>
                <a:gd name="T57" fmla="*/ T56 w 2205"/>
                <a:gd name="T58" fmla="+- 0 3450 3337"/>
                <a:gd name="T59" fmla="*/ 3450 h 1815"/>
                <a:gd name="T60" fmla="+- 0 4046 2280"/>
                <a:gd name="T61" fmla="*/ T60 w 2205"/>
                <a:gd name="T62" fmla="+- 0 3519 3337"/>
                <a:gd name="T63" fmla="*/ 3519 h 1815"/>
                <a:gd name="T64" fmla="+- 0 4162 2280"/>
                <a:gd name="T65" fmla="*/ T64 w 2205"/>
                <a:gd name="T66" fmla="+- 0 3602 3337"/>
                <a:gd name="T67" fmla="*/ 3602 h 1815"/>
                <a:gd name="T68" fmla="+- 0 4263 2280"/>
                <a:gd name="T69" fmla="*/ T68 w 2205"/>
                <a:gd name="T70" fmla="+- 0 3698 3337"/>
                <a:gd name="T71" fmla="*/ 3698 h 1815"/>
                <a:gd name="T72" fmla="+- 0 4347 2280"/>
                <a:gd name="T73" fmla="*/ T72 w 2205"/>
                <a:gd name="T74" fmla="+- 0 3805 3337"/>
                <a:gd name="T75" fmla="*/ 3805 h 1815"/>
                <a:gd name="T76" fmla="+- 0 4413 2280"/>
                <a:gd name="T77" fmla="*/ T76 w 2205"/>
                <a:gd name="T78" fmla="+- 0 3921 3337"/>
                <a:gd name="T79" fmla="*/ 3921 h 1815"/>
                <a:gd name="T80" fmla="+- 0 4458 2280"/>
                <a:gd name="T81" fmla="*/ T80 w 2205"/>
                <a:gd name="T82" fmla="+- 0 4045 3337"/>
                <a:gd name="T83" fmla="*/ 4045 h 1815"/>
                <a:gd name="T84" fmla="+- 0 4482 2280"/>
                <a:gd name="T85" fmla="*/ T84 w 2205"/>
                <a:gd name="T86" fmla="+- 0 4176 3337"/>
                <a:gd name="T87" fmla="*/ 4176 h 1815"/>
                <a:gd name="T88" fmla="+- 0 4482 2280"/>
                <a:gd name="T89" fmla="*/ T88 w 2205"/>
                <a:gd name="T90" fmla="+- 0 4312 3337"/>
                <a:gd name="T91" fmla="*/ 4312 h 1815"/>
                <a:gd name="T92" fmla="+- 0 4458 2280"/>
                <a:gd name="T93" fmla="*/ T92 w 2205"/>
                <a:gd name="T94" fmla="+- 0 4443 3337"/>
                <a:gd name="T95" fmla="*/ 4443 h 1815"/>
                <a:gd name="T96" fmla="+- 0 4413 2280"/>
                <a:gd name="T97" fmla="*/ T96 w 2205"/>
                <a:gd name="T98" fmla="+- 0 4568 3337"/>
                <a:gd name="T99" fmla="*/ 4568 h 1815"/>
                <a:gd name="T100" fmla="+- 0 4347 2280"/>
                <a:gd name="T101" fmla="*/ T100 w 2205"/>
                <a:gd name="T102" fmla="+- 0 4684 3337"/>
                <a:gd name="T103" fmla="*/ 4684 h 1815"/>
                <a:gd name="T104" fmla="+- 0 4263 2280"/>
                <a:gd name="T105" fmla="*/ T104 w 2205"/>
                <a:gd name="T106" fmla="+- 0 4790 3337"/>
                <a:gd name="T107" fmla="*/ 4790 h 1815"/>
                <a:gd name="T108" fmla="+- 0 4162 2280"/>
                <a:gd name="T109" fmla="*/ T108 w 2205"/>
                <a:gd name="T110" fmla="+- 0 4886 3337"/>
                <a:gd name="T111" fmla="*/ 4886 h 1815"/>
                <a:gd name="T112" fmla="+- 0 4046 2280"/>
                <a:gd name="T113" fmla="*/ T112 w 2205"/>
                <a:gd name="T114" fmla="+- 0 4969 3337"/>
                <a:gd name="T115" fmla="*/ 4969 h 1815"/>
                <a:gd name="T116" fmla="+- 0 3917 2280"/>
                <a:gd name="T117" fmla="*/ T116 w 2205"/>
                <a:gd name="T118" fmla="+- 0 5038 3337"/>
                <a:gd name="T119" fmla="*/ 5038 h 1815"/>
                <a:gd name="T120" fmla="+- 0 3775 2280"/>
                <a:gd name="T121" fmla="*/ T120 w 2205"/>
                <a:gd name="T122" fmla="+- 0 5092 3337"/>
                <a:gd name="T123" fmla="*/ 5092 h 1815"/>
                <a:gd name="T124" fmla="+- 0 3624 2280"/>
                <a:gd name="T125" fmla="*/ T124 w 2205"/>
                <a:gd name="T126" fmla="+- 0 5130 3337"/>
                <a:gd name="T127" fmla="*/ 5130 h 1815"/>
                <a:gd name="T128" fmla="+- 0 3465 2280"/>
                <a:gd name="T129" fmla="*/ T128 w 2205"/>
                <a:gd name="T130" fmla="+- 0 5149 3337"/>
                <a:gd name="T131" fmla="*/ 5149 h 1815"/>
                <a:gd name="T132" fmla="+- 0 3300 2280"/>
                <a:gd name="T133" fmla="*/ T132 w 2205"/>
                <a:gd name="T134" fmla="+- 0 5149 3337"/>
                <a:gd name="T135" fmla="*/ 5149 h 1815"/>
                <a:gd name="T136" fmla="+- 0 3141 2280"/>
                <a:gd name="T137" fmla="*/ T136 w 2205"/>
                <a:gd name="T138" fmla="+- 0 5130 3337"/>
                <a:gd name="T139" fmla="*/ 5130 h 1815"/>
                <a:gd name="T140" fmla="+- 0 2990 2280"/>
                <a:gd name="T141" fmla="*/ T140 w 2205"/>
                <a:gd name="T142" fmla="+- 0 5092 3337"/>
                <a:gd name="T143" fmla="*/ 5092 h 1815"/>
                <a:gd name="T144" fmla="+- 0 2849 2280"/>
                <a:gd name="T145" fmla="*/ T144 w 2205"/>
                <a:gd name="T146" fmla="+- 0 5038 3337"/>
                <a:gd name="T147" fmla="*/ 5038 h 1815"/>
                <a:gd name="T148" fmla="+- 0 2719 2280"/>
                <a:gd name="T149" fmla="*/ T148 w 2205"/>
                <a:gd name="T150" fmla="+- 0 4969 3337"/>
                <a:gd name="T151" fmla="*/ 4969 h 1815"/>
                <a:gd name="T152" fmla="+- 0 2603 2280"/>
                <a:gd name="T153" fmla="*/ T152 w 2205"/>
                <a:gd name="T154" fmla="+- 0 4886 3337"/>
                <a:gd name="T155" fmla="*/ 4886 h 1815"/>
                <a:gd name="T156" fmla="+- 0 2502 2280"/>
                <a:gd name="T157" fmla="*/ T156 w 2205"/>
                <a:gd name="T158" fmla="+- 0 4790 3337"/>
                <a:gd name="T159" fmla="*/ 4790 h 1815"/>
                <a:gd name="T160" fmla="+- 0 2418 2280"/>
                <a:gd name="T161" fmla="*/ T160 w 2205"/>
                <a:gd name="T162" fmla="+- 0 4684 3337"/>
                <a:gd name="T163" fmla="*/ 4684 h 1815"/>
                <a:gd name="T164" fmla="+- 0 2352 2280"/>
                <a:gd name="T165" fmla="*/ T164 w 2205"/>
                <a:gd name="T166" fmla="+- 0 4568 3337"/>
                <a:gd name="T167" fmla="*/ 4568 h 1815"/>
                <a:gd name="T168" fmla="+- 0 2307 2280"/>
                <a:gd name="T169" fmla="*/ T168 w 2205"/>
                <a:gd name="T170" fmla="+- 0 4443 3337"/>
                <a:gd name="T171" fmla="*/ 4443 h 1815"/>
                <a:gd name="T172" fmla="+- 0 2283 2280"/>
                <a:gd name="T173" fmla="*/ T172 w 2205"/>
                <a:gd name="T174" fmla="+- 0 4312 3337"/>
                <a:gd name="T175" fmla="*/ 4312 h 181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</a:cxnLst>
              <a:rect l="0" t="0" r="r" b="b"/>
              <a:pathLst>
                <a:path w="2205" h="1815">
                  <a:moveTo>
                    <a:pt x="0" y="907"/>
                  </a:moveTo>
                  <a:lnTo>
                    <a:pt x="3" y="839"/>
                  </a:lnTo>
                  <a:lnTo>
                    <a:pt x="12" y="773"/>
                  </a:lnTo>
                  <a:lnTo>
                    <a:pt x="27" y="708"/>
                  </a:lnTo>
                  <a:lnTo>
                    <a:pt x="47" y="645"/>
                  </a:lnTo>
                  <a:lnTo>
                    <a:pt x="72" y="584"/>
                  </a:lnTo>
                  <a:lnTo>
                    <a:pt x="102" y="525"/>
                  </a:lnTo>
                  <a:lnTo>
                    <a:pt x="138" y="468"/>
                  </a:lnTo>
                  <a:lnTo>
                    <a:pt x="178" y="413"/>
                  </a:lnTo>
                  <a:lnTo>
                    <a:pt x="222" y="361"/>
                  </a:lnTo>
                  <a:lnTo>
                    <a:pt x="270" y="312"/>
                  </a:lnTo>
                  <a:lnTo>
                    <a:pt x="323" y="265"/>
                  </a:lnTo>
                  <a:lnTo>
                    <a:pt x="379" y="222"/>
                  </a:lnTo>
                  <a:lnTo>
                    <a:pt x="439" y="182"/>
                  </a:lnTo>
                  <a:lnTo>
                    <a:pt x="502" y="146"/>
                  </a:lnTo>
                  <a:lnTo>
                    <a:pt x="569" y="113"/>
                  </a:lnTo>
                  <a:lnTo>
                    <a:pt x="638" y="84"/>
                  </a:lnTo>
                  <a:lnTo>
                    <a:pt x="710" y="59"/>
                  </a:lnTo>
                  <a:lnTo>
                    <a:pt x="784" y="38"/>
                  </a:lnTo>
                  <a:lnTo>
                    <a:pt x="861" y="21"/>
                  </a:lnTo>
                  <a:lnTo>
                    <a:pt x="940" y="9"/>
                  </a:lnTo>
                  <a:lnTo>
                    <a:pt x="1020" y="2"/>
                  </a:lnTo>
                  <a:lnTo>
                    <a:pt x="1103" y="0"/>
                  </a:lnTo>
                  <a:lnTo>
                    <a:pt x="1185" y="2"/>
                  </a:lnTo>
                  <a:lnTo>
                    <a:pt x="1265" y="9"/>
                  </a:lnTo>
                  <a:lnTo>
                    <a:pt x="1344" y="21"/>
                  </a:lnTo>
                  <a:lnTo>
                    <a:pt x="1421" y="38"/>
                  </a:lnTo>
                  <a:lnTo>
                    <a:pt x="1495" y="59"/>
                  </a:lnTo>
                  <a:lnTo>
                    <a:pt x="1567" y="84"/>
                  </a:lnTo>
                  <a:lnTo>
                    <a:pt x="1637" y="113"/>
                  </a:lnTo>
                  <a:lnTo>
                    <a:pt x="1703" y="146"/>
                  </a:lnTo>
                  <a:lnTo>
                    <a:pt x="1766" y="182"/>
                  </a:lnTo>
                  <a:lnTo>
                    <a:pt x="1826" y="222"/>
                  </a:lnTo>
                  <a:lnTo>
                    <a:pt x="1882" y="265"/>
                  </a:lnTo>
                  <a:lnTo>
                    <a:pt x="1935" y="312"/>
                  </a:lnTo>
                  <a:lnTo>
                    <a:pt x="1983" y="361"/>
                  </a:lnTo>
                  <a:lnTo>
                    <a:pt x="2027" y="413"/>
                  </a:lnTo>
                  <a:lnTo>
                    <a:pt x="2067" y="468"/>
                  </a:lnTo>
                  <a:lnTo>
                    <a:pt x="2103" y="525"/>
                  </a:lnTo>
                  <a:lnTo>
                    <a:pt x="2133" y="584"/>
                  </a:lnTo>
                  <a:lnTo>
                    <a:pt x="2158" y="645"/>
                  </a:lnTo>
                  <a:lnTo>
                    <a:pt x="2178" y="708"/>
                  </a:lnTo>
                  <a:lnTo>
                    <a:pt x="2193" y="773"/>
                  </a:lnTo>
                  <a:lnTo>
                    <a:pt x="2202" y="839"/>
                  </a:lnTo>
                  <a:lnTo>
                    <a:pt x="2205" y="907"/>
                  </a:lnTo>
                  <a:lnTo>
                    <a:pt x="2202" y="975"/>
                  </a:lnTo>
                  <a:lnTo>
                    <a:pt x="2193" y="1041"/>
                  </a:lnTo>
                  <a:lnTo>
                    <a:pt x="2178" y="1106"/>
                  </a:lnTo>
                  <a:lnTo>
                    <a:pt x="2158" y="1169"/>
                  </a:lnTo>
                  <a:lnTo>
                    <a:pt x="2133" y="1231"/>
                  </a:lnTo>
                  <a:lnTo>
                    <a:pt x="2103" y="1290"/>
                  </a:lnTo>
                  <a:lnTo>
                    <a:pt x="2067" y="1347"/>
                  </a:lnTo>
                  <a:lnTo>
                    <a:pt x="2027" y="1401"/>
                  </a:lnTo>
                  <a:lnTo>
                    <a:pt x="1983" y="1453"/>
                  </a:lnTo>
                  <a:lnTo>
                    <a:pt x="1935" y="1503"/>
                  </a:lnTo>
                  <a:lnTo>
                    <a:pt x="1882" y="1549"/>
                  </a:lnTo>
                  <a:lnTo>
                    <a:pt x="1826" y="1592"/>
                  </a:lnTo>
                  <a:lnTo>
                    <a:pt x="1766" y="1632"/>
                  </a:lnTo>
                  <a:lnTo>
                    <a:pt x="1703" y="1668"/>
                  </a:lnTo>
                  <a:lnTo>
                    <a:pt x="1637" y="1701"/>
                  </a:lnTo>
                  <a:lnTo>
                    <a:pt x="1567" y="1730"/>
                  </a:lnTo>
                  <a:lnTo>
                    <a:pt x="1495" y="1755"/>
                  </a:lnTo>
                  <a:lnTo>
                    <a:pt x="1421" y="1776"/>
                  </a:lnTo>
                  <a:lnTo>
                    <a:pt x="1344" y="1793"/>
                  </a:lnTo>
                  <a:lnTo>
                    <a:pt x="1265" y="1805"/>
                  </a:lnTo>
                  <a:lnTo>
                    <a:pt x="1185" y="1812"/>
                  </a:lnTo>
                  <a:lnTo>
                    <a:pt x="1103" y="1815"/>
                  </a:lnTo>
                  <a:lnTo>
                    <a:pt x="1020" y="1812"/>
                  </a:lnTo>
                  <a:lnTo>
                    <a:pt x="940" y="1805"/>
                  </a:lnTo>
                  <a:lnTo>
                    <a:pt x="861" y="1793"/>
                  </a:lnTo>
                  <a:lnTo>
                    <a:pt x="784" y="1776"/>
                  </a:lnTo>
                  <a:lnTo>
                    <a:pt x="710" y="1755"/>
                  </a:lnTo>
                  <a:lnTo>
                    <a:pt x="638" y="1730"/>
                  </a:lnTo>
                  <a:lnTo>
                    <a:pt x="569" y="1701"/>
                  </a:lnTo>
                  <a:lnTo>
                    <a:pt x="502" y="1668"/>
                  </a:lnTo>
                  <a:lnTo>
                    <a:pt x="439" y="1632"/>
                  </a:lnTo>
                  <a:lnTo>
                    <a:pt x="379" y="1592"/>
                  </a:lnTo>
                  <a:lnTo>
                    <a:pt x="323" y="1549"/>
                  </a:lnTo>
                  <a:lnTo>
                    <a:pt x="270" y="1503"/>
                  </a:lnTo>
                  <a:lnTo>
                    <a:pt x="222" y="1453"/>
                  </a:lnTo>
                  <a:lnTo>
                    <a:pt x="178" y="1401"/>
                  </a:lnTo>
                  <a:lnTo>
                    <a:pt x="138" y="1347"/>
                  </a:lnTo>
                  <a:lnTo>
                    <a:pt x="102" y="1290"/>
                  </a:lnTo>
                  <a:lnTo>
                    <a:pt x="72" y="1231"/>
                  </a:lnTo>
                  <a:lnTo>
                    <a:pt x="47" y="1169"/>
                  </a:lnTo>
                  <a:lnTo>
                    <a:pt x="27" y="1106"/>
                  </a:lnTo>
                  <a:lnTo>
                    <a:pt x="12" y="1041"/>
                  </a:lnTo>
                  <a:lnTo>
                    <a:pt x="3" y="975"/>
                  </a:lnTo>
                  <a:lnTo>
                    <a:pt x="0" y="907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b="1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71B38236-ACB6-BD91-0A65-1B13DBE8D3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1" y="3749"/>
              <a:ext cx="2799" cy="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AutoShape 16">
              <a:extLst>
                <a:ext uri="{FF2B5EF4-FFF2-40B4-BE49-F238E27FC236}">
                  <a16:creationId xmlns:a16="http://schemas.microsoft.com/office/drawing/2014/main" id="{C2CBCC3A-9456-BB65-45CE-E13457859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" y="3875"/>
              <a:ext cx="2476" cy="186"/>
            </a:xfrm>
            <a:custGeom>
              <a:avLst/>
              <a:gdLst>
                <a:gd name="T0" fmla="+- 0 6925 4484"/>
                <a:gd name="T1" fmla="*/ T0 w 2476"/>
                <a:gd name="T2" fmla="+- 0 3947 3876"/>
                <a:gd name="T3" fmla="*/ 3947 h 186"/>
                <a:gd name="T4" fmla="+- 0 6919 4484"/>
                <a:gd name="T5" fmla="*/ T4 w 2476"/>
                <a:gd name="T6" fmla="+- 0 3947 3876"/>
                <a:gd name="T7" fmla="*/ 3947 h 186"/>
                <a:gd name="T8" fmla="+- 0 6920 4484"/>
                <a:gd name="T9" fmla="*/ T8 w 2476"/>
                <a:gd name="T10" fmla="+- 0 3987 3876"/>
                <a:gd name="T11" fmla="*/ 3987 h 186"/>
                <a:gd name="T12" fmla="+- 0 6846 4484"/>
                <a:gd name="T13" fmla="*/ T12 w 2476"/>
                <a:gd name="T14" fmla="+- 0 3988 3876"/>
                <a:gd name="T15" fmla="*/ 3988 h 186"/>
                <a:gd name="T16" fmla="+- 0 6790 4484"/>
                <a:gd name="T17" fmla="*/ T16 w 2476"/>
                <a:gd name="T18" fmla="+- 0 4021 3876"/>
                <a:gd name="T19" fmla="*/ 4021 h 186"/>
                <a:gd name="T20" fmla="+- 0 6780 4484"/>
                <a:gd name="T21" fmla="*/ T20 w 2476"/>
                <a:gd name="T22" fmla="+- 0 4027 3876"/>
                <a:gd name="T23" fmla="*/ 4027 h 186"/>
                <a:gd name="T24" fmla="+- 0 6777 4484"/>
                <a:gd name="T25" fmla="*/ T24 w 2476"/>
                <a:gd name="T26" fmla="+- 0 4039 3876"/>
                <a:gd name="T27" fmla="*/ 4039 h 186"/>
                <a:gd name="T28" fmla="+- 0 6783 4484"/>
                <a:gd name="T29" fmla="*/ T28 w 2476"/>
                <a:gd name="T30" fmla="+- 0 4049 3876"/>
                <a:gd name="T31" fmla="*/ 4049 h 186"/>
                <a:gd name="T32" fmla="+- 0 6789 4484"/>
                <a:gd name="T33" fmla="*/ T32 w 2476"/>
                <a:gd name="T34" fmla="+- 0 4058 3876"/>
                <a:gd name="T35" fmla="*/ 4058 h 186"/>
                <a:gd name="T36" fmla="+- 0 6801 4484"/>
                <a:gd name="T37" fmla="*/ T36 w 2476"/>
                <a:gd name="T38" fmla="+- 0 4061 3876"/>
                <a:gd name="T39" fmla="*/ 4061 h 186"/>
                <a:gd name="T40" fmla="+- 0 6811 4484"/>
                <a:gd name="T41" fmla="*/ T40 w 2476"/>
                <a:gd name="T42" fmla="+- 0 4056 3876"/>
                <a:gd name="T43" fmla="*/ 4056 h 186"/>
                <a:gd name="T44" fmla="+- 0 6959 4484"/>
                <a:gd name="T45" fmla="*/ T44 w 2476"/>
                <a:gd name="T46" fmla="+- 0 3967 3876"/>
                <a:gd name="T47" fmla="*/ 3967 h 186"/>
                <a:gd name="T48" fmla="+- 0 6925 4484"/>
                <a:gd name="T49" fmla="*/ T48 w 2476"/>
                <a:gd name="T50" fmla="+- 0 3947 3876"/>
                <a:gd name="T51" fmla="*/ 3947 h 186"/>
                <a:gd name="T52" fmla="+- 0 6845 4484"/>
                <a:gd name="T53" fmla="*/ T52 w 2476"/>
                <a:gd name="T54" fmla="+- 0 3948 3876"/>
                <a:gd name="T55" fmla="*/ 3948 h 186"/>
                <a:gd name="T56" fmla="+- 0 4484 4484"/>
                <a:gd name="T57" fmla="*/ T56 w 2476"/>
                <a:gd name="T58" fmla="+- 0 3977 3876"/>
                <a:gd name="T59" fmla="*/ 3977 h 186"/>
                <a:gd name="T60" fmla="+- 0 4484 4484"/>
                <a:gd name="T61" fmla="*/ T60 w 2476"/>
                <a:gd name="T62" fmla="+- 0 4017 3876"/>
                <a:gd name="T63" fmla="*/ 4017 h 186"/>
                <a:gd name="T64" fmla="+- 0 6846 4484"/>
                <a:gd name="T65" fmla="*/ T64 w 2476"/>
                <a:gd name="T66" fmla="+- 0 3988 3876"/>
                <a:gd name="T67" fmla="*/ 3988 h 186"/>
                <a:gd name="T68" fmla="+- 0 6880 4484"/>
                <a:gd name="T69" fmla="*/ T68 w 2476"/>
                <a:gd name="T70" fmla="+- 0 3968 3876"/>
                <a:gd name="T71" fmla="*/ 3968 h 186"/>
                <a:gd name="T72" fmla="+- 0 6845 4484"/>
                <a:gd name="T73" fmla="*/ T72 w 2476"/>
                <a:gd name="T74" fmla="+- 0 3948 3876"/>
                <a:gd name="T75" fmla="*/ 3948 h 186"/>
                <a:gd name="T76" fmla="+- 0 6880 4484"/>
                <a:gd name="T77" fmla="*/ T76 w 2476"/>
                <a:gd name="T78" fmla="+- 0 3968 3876"/>
                <a:gd name="T79" fmla="*/ 3968 h 186"/>
                <a:gd name="T80" fmla="+- 0 6846 4484"/>
                <a:gd name="T81" fmla="*/ T80 w 2476"/>
                <a:gd name="T82" fmla="+- 0 3988 3876"/>
                <a:gd name="T83" fmla="*/ 3988 h 186"/>
                <a:gd name="T84" fmla="+- 0 6920 4484"/>
                <a:gd name="T85" fmla="*/ T84 w 2476"/>
                <a:gd name="T86" fmla="+- 0 3987 3876"/>
                <a:gd name="T87" fmla="*/ 3987 h 186"/>
                <a:gd name="T88" fmla="+- 0 6920 4484"/>
                <a:gd name="T89" fmla="*/ T88 w 2476"/>
                <a:gd name="T90" fmla="+- 0 3985 3876"/>
                <a:gd name="T91" fmla="*/ 3985 h 186"/>
                <a:gd name="T92" fmla="+- 0 6910 4484"/>
                <a:gd name="T93" fmla="*/ T92 w 2476"/>
                <a:gd name="T94" fmla="+- 0 3985 3876"/>
                <a:gd name="T95" fmla="*/ 3985 h 186"/>
                <a:gd name="T96" fmla="+- 0 6880 4484"/>
                <a:gd name="T97" fmla="*/ T96 w 2476"/>
                <a:gd name="T98" fmla="+- 0 3968 3876"/>
                <a:gd name="T99" fmla="*/ 3968 h 186"/>
                <a:gd name="T100" fmla="+- 0 6909 4484"/>
                <a:gd name="T101" fmla="*/ T100 w 2476"/>
                <a:gd name="T102" fmla="+- 0 3950 3876"/>
                <a:gd name="T103" fmla="*/ 3950 h 186"/>
                <a:gd name="T104" fmla="+- 0 6880 4484"/>
                <a:gd name="T105" fmla="*/ T104 w 2476"/>
                <a:gd name="T106" fmla="+- 0 3968 3876"/>
                <a:gd name="T107" fmla="*/ 3968 h 186"/>
                <a:gd name="T108" fmla="+- 0 6910 4484"/>
                <a:gd name="T109" fmla="*/ T108 w 2476"/>
                <a:gd name="T110" fmla="+- 0 3985 3876"/>
                <a:gd name="T111" fmla="*/ 3985 h 186"/>
                <a:gd name="T112" fmla="+- 0 6909 4484"/>
                <a:gd name="T113" fmla="*/ T112 w 2476"/>
                <a:gd name="T114" fmla="+- 0 3950 3876"/>
                <a:gd name="T115" fmla="*/ 3950 h 186"/>
                <a:gd name="T116" fmla="+- 0 6919 4484"/>
                <a:gd name="T117" fmla="*/ T116 w 2476"/>
                <a:gd name="T118" fmla="+- 0 3950 3876"/>
                <a:gd name="T119" fmla="*/ 3950 h 186"/>
                <a:gd name="T120" fmla="+- 0 6909 4484"/>
                <a:gd name="T121" fmla="*/ T120 w 2476"/>
                <a:gd name="T122" fmla="+- 0 3950 3876"/>
                <a:gd name="T123" fmla="*/ 3950 h 186"/>
                <a:gd name="T124" fmla="+- 0 6910 4484"/>
                <a:gd name="T125" fmla="*/ T124 w 2476"/>
                <a:gd name="T126" fmla="+- 0 3985 3876"/>
                <a:gd name="T127" fmla="*/ 3985 h 186"/>
                <a:gd name="T128" fmla="+- 0 6920 4484"/>
                <a:gd name="T129" fmla="*/ T128 w 2476"/>
                <a:gd name="T130" fmla="+- 0 3985 3876"/>
                <a:gd name="T131" fmla="*/ 3985 h 186"/>
                <a:gd name="T132" fmla="+- 0 6919 4484"/>
                <a:gd name="T133" fmla="*/ T132 w 2476"/>
                <a:gd name="T134" fmla="+- 0 3950 3876"/>
                <a:gd name="T135" fmla="*/ 3950 h 186"/>
                <a:gd name="T136" fmla="+- 0 6919 4484"/>
                <a:gd name="T137" fmla="*/ T136 w 2476"/>
                <a:gd name="T138" fmla="+- 0 3947 3876"/>
                <a:gd name="T139" fmla="*/ 3947 h 186"/>
                <a:gd name="T140" fmla="+- 0 6845 4484"/>
                <a:gd name="T141" fmla="*/ T140 w 2476"/>
                <a:gd name="T142" fmla="+- 0 3948 3876"/>
                <a:gd name="T143" fmla="*/ 3948 h 186"/>
                <a:gd name="T144" fmla="+- 0 6880 4484"/>
                <a:gd name="T145" fmla="*/ T144 w 2476"/>
                <a:gd name="T146" fmla="+- 0 3968 3876"/>
                <a:gd name="T147" fmla="*/ 3968 h 186"/>
                <a:gd name="T148" fmla="+- 0 6909 4484"/>
                <a:gd name="T149" fmla="*/ T148 w 2476"/>
                <a:gd name="T150" fmla="+- 0 3950 3876"/>
                <a:gd name="T151" fmla="*/ 3950 h 186"/>
                <a:gd name="T152" fmla="+- 0 6919 4484"/>
                <a:gd name="T153" fmla="*/ T152 w 2476"/>
                <a:gd name="T154" fmla="+- 0 3950 3876"/>
                <a:gd name="T155" fmla="*/ 3950 h 186"/>
                <a:gd name="T156" fmla="+- 0 6919 4484"/>
                <a:gd name="T157" fmla="*/ T156 w 2476"/>
                <a:gd name="T158" fmla="+- 0 3947 3876"/>
                <a:gd name="T159" fmla="*/ 3947 h 186"/>
                <a:gd name="T160" fmla="+- 0 6799 4484"/>
                <a:gd name="T161" fmla="*/ T160 w 2476"/>
                <a:gd name="T162" fmla="+- 0 3876 3876"/>
                <a:gd name="T163" fmla="*/ 3876 h 186"/>
                <a:gd name="T164" fmla="+- 0 6787 4484"/>
                <a:gd name="T165" fmla="*/ T164 w 2476"/>
                <a:gd name="T166" fmla="+- 0 3879 3876"/>
                <a:gd name="T167" fmla="*/ 3879 h 186"/>
                <a:gd name="T168" fmla="+- 0 6776 4484"/>
                <a:gd name="T169" fmla="*/ T168 w 2476"/>
                <a:gd name="T170" fmla="+- 0 3898 3876"/>
                <a:gd name="T171" fmla="*/ 3898 h 186"/>
                <a:gd name="T172" fmla="+- 0 6779 4484"/>
                <a:gd name="T173" fmla="*/ T172 w 2476"/>
                <a:gd name="T174" fmla="+- 0 3911 3876"/>
                <a:gd name="T175" fmla="*/ 3911 h 186"/>
                <a:gd name="T176" fmla="+- 0 6845 4484"/>
                <a:gd name="T177" fmla="*/ T176 w 2476"/>
                <a:gd name="T178" fmla="+- 0 3948 3876"/>
                <a:gd name="T179" fmla="*/ 3948 h 186"/>
                <a:gd name="T180" fmla="+- 0 6919 4484"/>
                <a:gd name="T181" fmla="*/ T180 w 2476"/>
                <a:gd name="T182" fmla="+- 0 3947 3876"/>
                <a:gd name="T183" fmla="*/ 3947 h 186"/>
                <a:gd name="T184" fmla="+- 0 6925 4484"/>
                <a:gd name="T185" fmla="*/ T184 w 2476"/>
                <a:gd name="T186" fmla="+- 0 3947 3876"/>
                <a:gd name="T187" fmla="*/ 3947 h 186"/>
                <a:gd name="T188" fmla="+- 0 6799 4484"/>
                <a:gd name="T189" fmla="*/ T188 w 2476"/>
                <a:gd name="T190" fmla="+- 0 3876 3876"/>
                <a:gd name="T191" fmla="*/ 3876 h 18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</a:cxnLst>
              <a:rect l="0" t="0" r="r" b="b"/>
              <a:pathLst>
                <a:path w="2476" h="186">
                  <a:moveTo>
                    <a:pt x="2441" y="71"/>
                  </a:moveTo>
                  <a:lnTo>
                    <a:pt x="2435" y="71"/>
                  </a:lnTo>
                  <a:lnTo>
                    <a:pt x="2436" y="111"/>
                  </a:lnTo>
                  <a:lnTo>
                    <a:pt x="2362" y="112"/>
                  </a:lnTo>
                  <a:lnTo>
                    <a:pt x="2306" y="145"/>
                  </a:lnTo>
                  <a:lnTo>
                    <a:pt x="2296" y="151"/>
                  </a:lnTo>
                  <a:lnTo>
                    <a:pt x="2293" y="163"/>
                  </a:lnTo>
                  <a:lnTo>
                    <a:pt x="2299" y="173"/>
                  </a:lnTo>
                  <a:lnTo>
                    <a:pt x="2305" y="182"/>
                  </a:lnTo>
                  <a:lnTo>
                    <a:pt x="2317" y="185"/>
                  </a:lnTo>
                  <a:lnTo>
                    <a:pt x="2327" y="180"/>
                  </a:lnTo>
                  <a:lnTo>
                    <a:pt x="2475" y="91"/>
                  </a:lnTo>
                  <a:lnTo>
                    <a:pt x="2441" y="71"/>
                  </a:lnTo>
                  <a:close/>
                  <a:moveTo>
                    <a:pt x="2361" y="72"/>
                  </a:moveTo>
                  <a:lnTo>
                    <a:pt x="0" y="101"/>
                  </a:lnTo>
                  <a:lnTo>
                    <a:pt x="0" y="141"/>
                  </a:lnTo>
                  <a:lnTo>
                    <a:pt x="2362" y="112"/>
                  </a:lnTo>
                  <a:lnTo>
                    <a:pt x="2396" y="92"/>
                  </a:lnTo>
                  <a:lnTo>
                    <a:pt x="2361" y="72"/>
                  </a:lnTo>
                  <a:close/>
                  <a:moveTo>
                    <a:pt x="2396" y="92"/>
                  </a:moveTo>
                  <a:lnTo>
                    <a:pt x="2362" y="112"/>
                  </a:lnTo>
                  <a:lnTo>
                    <a:pt x="2436" y="111"/>
                  </a:lnTo>
                  <a:lnTo>
                    <a:pt x="2436" y="109"/>
                  </a:lnTo>
                  <a:lnTo>
                    <a:pt x="2426" y="109"/>
                  </a:lnTo>
                  <a:lnTo>
                    <a:pt x="2396" y="92"/>
                  </a:lnTo>
                  <a:close/>
                  <a:moveTo>
                    <a:pt x="2425" y="74"/>
                  </a:moveTo>
                  <a:lnTo>
                    <a:pt x="2396" y="92"/>
                  </a:lnTo>
                  <a:lnTo>
                    <a:pt x="2426" y="109"/>
                  </a:lnTo>
                  <a:lnTo>
                    <a:pt x="2425" y="74"/>
                  </a:lnTo>
                  <a:close/>
                  <a:moveTo>
                    <a:pt x="2435" y="74"/>
                  </a:moveTo>
                  <a:lnTo>
                    <a:pt x="2425" y="74"/>
                  </a:lnTo>
                  <a:lnTo>
                    <a:pt x="2426" y="109"/>
                  </a:lnTo>
                  <a:lnTo>
                    <a:pt x="2436" y="109"/>
                  </a:lnTo>
                  <a:lnTo>
                    <a:pt x="2435" y="74"/>
                  </a:lnTo>
                  <a:close/>
                  <a:moveTo>
                    <a:pt x="2435" y="71"/>
                  </a:moveTo>
                  <a:lnTo>
                    <a:pt x="2361" y="72"/>
                  </a:lnTo>
                  <a:lnTo>
                    <a:pt x="2396" y="92"/>
                  </a:lnTo>
                  <a:lnTo>
                    <a:pt x="2425" y="74"/>
                  </a:lnTo>
                  <a:lnTo>
                    <a:pt x="2435" y="74"/>
                  </a:lnTo>
                  <a:lnTo>
                    <a:pt x="2435" y="71"/>
                  </a:lnTo>
                  <a:close/>
                  <a:moveTo>
                    <a:pt x="2315" y="0"/>
                  </a:moveTo>
                  <a:lnTo>
                    <a:pt x="2303" y="3"/>
                  </a:lnTo>
                  <a:lnTo>
                    <a:pt x="2292" y="22"/>
                  </a:lnTo>
                  <a:lnTo>
                    <a:pt x="2295" y="35"/>
                  </a:lnTo>
                  <a:lnTo>
                    <a:pt x="2361" y="72"/>
                  </a:lnTo>
                  <a:lnTo>
                    <a:pt x="2435" y="71"/>
                  </a:lnTo>
                  <a:lnTo>
                    <a:pt x="2441" y="71"/>
                  </a:lnTo>
                  <a:lnTo>
                    <a:pt x="23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b="1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C22DA31-2533-2663-CC4A-664217C2E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0" y="3681"/>
              <a:ext cx="2370" cy="9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b="1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CABEF74-DBB6-9EA2-3984-90A968D79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0" y="3681"/>
              <a:ext cx="2370" cy="91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b="1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B33A364F-4DD9-2B99-B5C6-4E4783AF7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6" y="1498"/>
              <a:ext cx="2079" cy="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AutoShape 20">
              <a:extLst>
                <a:ext uri="{FF2B5EF4-FFF2-40B4-BE49-F238E27FC236}">
                  <a16:creationId xmlns:a16="http://schemas.microsoft.com/office/drawing/2014/main" id="{78742E05-49F0-726E-D3B6-6D4B92A1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" y="1538"/>
              <a:ext cx="1756" cy="2143"/>
            </a:xfrm>
            <a:custGeom>
              <a:avLst/>
              <a:gdLst>
                <a:gd name="T0" fmla="+- 0 7506 5910"/>
                <a:gd name="T1" fmla="*/ T0 w 1756"/>
                <a:gd name="T2" fmla="+- 0 3580 1539"/>
                <a:gd name="T3" fmla="*/ 3580 h 2143"/>
                <a:gd name="T4" fmla="+- 0 7495 5910"/>
                <a:gd name="T5" fmla="*/ T4 w 1756"/>
                <a:gd name="T6" fmla="+- 0 3585 1539"/>
                <a:gd name="T7" fmla="*/ 3585 h 2143"/>
                <a:gd name="T8" fmla="+- 0 7491 5910"/>
                <a:gd name="T9" fmla="*/ T8 w 1756"/>
                <a:gd name="T10" fmla="+- 0 3595 1539"/>
                <a:gd name="T11" fmla="*/ 3595 h 2143"/>
                <a:gd name="T12" fmla="+- 0 7487 5910"/>
                <a:gd name="T13" fmla="*/ T12 w 1756"/>
                <a:gd name="T14" fmla="+- 0 3606 1539"/>
                <a:gd name="T15" fmla="*/ 3606 h 2143"/>
                <a:gd name="T16" fmla="+- 0 7492 5910"/>
                <a:gd name="T17" fmla="*/ T16 w 1756"/>
                <a:gd name="T18" fmla="+- 0 3617 1539"/>
                <a:gd name="T19" fmla="*/ 3617 h 2143"/>
                <a:gd name="T20" fmla="+- 0 7665 5910"/>
                <a:gd name="T21" fmla="*/ T20 w 1756"/>
                <a:gd name="T22" fmla="+- 0 3682 1539"/>
                <a:gd name="T23" fmla="*/ 3682 h 2143"/>
                <a:gd name="T24" fmla="+- 0 7662 5910"/>
                <a:gd name="T25" fmla="*/ T24 w 1756"/>
                <a:gd name="T26" fmla="+- 0 3664 1539"/>
                <a:gd name="T27" fmla="*/ 3664 h 2143"/>
                <a:gd name="T28" fmla="+- 0 7624 5910"/>
                <a:gd name="T29" fmla="*/ T28 w 1756"/>
                <a:gd name="T30" fmla="+- 0 3664 1539"/>
                <a:gd name="T31" fmla="*/ 3664 h 2143"/>
                <a:gd name="T32" fmla="+- 0 7578 5910"/>
                <a:gd name="T33" fmla="*/ T32 w 1756"/>
                <a:gd name="T34" fmla="+- 0 3606 1539"/>
                <a:gd name="T35" fmla="*/ 3606 h 2143"/>
                <a:gd name="T36" fmla="+- 0 7506 5910"/>
                <a:gd name="T37" fmla="*/ T36 w 1756"/>
                <a:gd name="T38" fmla="+- 0 3580 1539"/>
                <a:gd name="T39" fmla="*/ 3580 h 2143"/>
                <a:gd name="T40" fmla="+- 0 7578 5910"/>
                <a:gd name="T41" fmla="*/ T40 w 1756"/>
                <a:gd name="T42" fmla="+- 0 3606 1539"/>
                <a:gd name="T43" fmla="*/ 3606 h 2143"/>
                <a:gd name="T44" fmla="+- 0 7624 5910"/>
                <a:gd name="T45" fmla="*/ T44 w 1756"/>
                <a:gd name="T46" fmla="+- 0 3664 1539"/>
                <a:gd name="T47" fmla="*/ 3664 h 2143"/>
                <a:gd name="T48" fmla="+- 0 7636 5910"/>
                <a:gd name="T49" fmla="*/ T48 w 1756"/>
                <a:gd name="T50" fmla="+- 0 3654 1539"/>
                <a:gd name="T51" fmla="*/ 3654 h 2143"/>
                <a:gd name="T52" fmla="+- 0 7620 5910"/>
                <a:gd name="T53" fmla="*/ T52 w 1756"/>
                <a:gd name="T54" fmla="+- 0 3654 1539"/>
                <a:gd name="T55" fmla="*/ 3654 h 2143"/>
                <a:gd name="T56" fmla="+- 0 7615 5910"/>
                <a:gd name="T57" fmla="*/ T56 w 1756"/>
                <a:gd name="T58" fmla="+- 0 3620 1539"/>
                <a:gd name="T59" fmla="*/ 3620 h 2143"/>
                <a:gd name="T60" fmla="+- 0 7578 5910"/>
                <a:gd name="T61" fmla="*/ T60 w 1756"/>
                <a:gd name="T62" fmla="+- 0 3606 1539"/>
                <a:gd name="T63" fmla="*/ 3606 h 2143"/>
                <a:gd name="T64" fmla="+- 0 7626 5910"/>
                <a:gd name="T65" fmla="*/ T64 w 1756"/>
                <a:gd name="T66" fmla="+- 0 3492 1539"/>
                <a:gd name="T67" fmla="*/ 3492 h 2143"/>
                <a:gd name="T68" fmla="+- 0 7604 5910"/>
                <a:gd name="T69" fmla="*/ T68 w 1756"/>
                <a:gd name="T70" fmla="+- 0 3496 1539"/>
                <a:gd name="T71" fmla="*/ 3496 h 2143"/>
                <a:gd name="T72" fmla="+- 0 7597 5910"/>
                <a:gd name="T73" fmla="*/ T72 w 1756"/>
                <a:gd name="T74" fmla="+- 0 3506 1539"/>
                <a:gd name="T75" fmla="*/ 3506 h 2143"/>
                <a:gd name="T76" fmla="+- 0 7598 5910"/>
                <a:gd name="T77" fmla="*/ T76 w 1756"/>
                <a:gd name="T78" fmla="+- 0 3517 1539"/>
                <a:gd name="T79" fmla="*/ 3517 h 2143"/>
                <a:gd name="T80" fmla="+- 0 7609 5910"/>
                <a:gd name="T81" fmla="*/ T80 w 1756"/>
                <a:gd name="T82" fmla="+- 0 3581 1539"/>
                <a:gd name="T83" fmla="*/ 3581 h 2143"/>
                <a:gd name="T84" fmla="+- 0 7655 5910"/>
                <a:gd name="T85" fmla="*/ T84 w 1756"/>
                <a:gd name="T86" fmla="+- 0 3638 1539"/>
                <a:gd name="T87" fmla="*/ 3638 h 2143"/>
                <a:gd name="T88" fmla="+- 0 7624 5910"/>
                <a:gd name="T89" fmla="*/ T88 w 1756"/>
                <a:gd name="T90" fmla="+- 0 3664 1539"/>
                <a:gd name="T91" fmla="*/ 3664 h 2143"/>
                <a:gd name="T92" fmla="+- 0 7662 5910"/>
                <a:gd name="T93" fmla="*/ T92 w 1756"/>
                <a:gd name="T94" fmla="+- 0 3664 1539"/>
                <a:gd name="T95" fmla="*/ 3664 h 2143"/>
                <a:gd name="T96" fmla="+- 0 7638 5910"/>
                <a:gd name="T97" fmla="*/ T96 w 1756"/>
                <a:gd name="T98" fmla="+- 0 3511 1539"/>
                <a:gd name="T99" fmla="*/ 3511 h 2143"/>
                <a:gd name="T100" fmla="+- 0 7636 5910"/>
                <a:gd name="T101" fmla="*/ T100 w 1756"/>
                <a:gd name="T102" fmla="+- 0 3500 1539"/>
                <a:gd name="T103" fmla="*/ 3500 h 2143"/>
                <a:gd name="T104" fmla="+- 0 7626 5910"/>
                <a:gd name="T105" fmla="*/ T104 w 1756"/>
                <a:gd name="T106" fmla="+- 0 3492 1539"/>
                <a:gd name="T107" fmla="*/ 3492 h 2143"/>
                <a:gd name="T108" fmla="+- 0 7615 5910"/>
                <a:gd name="T109" fmla="*/ T108 w 1756"/>
                <a:gd name="T110" fmla="+- 0 3620 1539"/>
                <a:gd name="T111" fmla="*/ 3620 h 2143"/>
                <a:gd name="T112" fmla="+- 0 7620 5910"/>
                <a:gd name="T113" fmla="*/ T112 w 1756"/>
                <a:gd name="T114" fmla="+- 0 3654 1539"/>
                <a:gd name="T115" fmla="*/ 3654 h 2143"/>
                <a:gd name="T116" fmla="+- 0 7647 5910"/>
                <a:gd name="T117" fmla="*/ T116 w 1756"/>
                <a:gd name="T118" fmla="+- 0 3632 1539"/>
                <a:gd name="T119" fmla="*/ 3632 h 2143"/>
                <a:gd name="T120" fmla="+- 0 7615 5910"/>
                <a:gd name="T121" fmla="*/ T120 w 1756"/>
                <a:gd name="T122" fmla="+- 0 3620 1539"/>
                <a:gd name="T123" fmla="*/ 3620 h 2143"/>
                <a:gd name="T124" fmla="+- 0 7609 5910"/>
                <a:gd name="T125" fmla="*/ T124 w 1756"/>
                <a:gd name="T126" fmla="+- 0 3581 1539"/>
                <a:gd name="T127" fmla="*/ 3581 h 2143"/>
                <a:gd name="T128" fmla="+- 0 7615 5910"/>
                <a:gd name="T129" fmla="*/ T128 w 1756"/>
                <a:gd name="T130" fmla="+- 0 3620 1539"/>
                <a:gd name="T131" fmla="*/ 3620 h 2143"/>
                <a:gd name="T132" fmla="+- 0 7647 5910"/>
                <a:gd name="T133" fmla="*/ T132 w 1756"/>
                <a:gd name="T134" fmla="+- 0 3632 1539"/>
                <a:gd name="T135" fmla="*/ 3632 h 2143"/>
                <a:gd name="T136" fmla="+- 0 7620 5910"/>
                <a:gd name="T137" fmla="*/ T136 w 1756"/>
                <a:gd name="T138" fmla="+- 0 3654 1539"/>
                <a:gd name="T139" fmla="*/ 3654 h 2143"/>
                <a:gd name="T140" fmla="+- 0 7636 5910"/>
                <a:gd name="T141" fmla="*/ T140 w 1756"/>
                <a:gd name="T142" fmla="+- 0 3654 1539"/>
                <a:gd name="T143" fmla="*/ 3654 h 2143"/>
                <a:gd name="T144" fmla="+- 0 7655 5910"/>
                <a:gd name="T145" fmla="*/ T144 w 1756"/>
                <a:gd name="T146" fmla="+- 0 3638 1539"/>
                <a:gd name="T147" fmla="*/ 3638 h 2143"/>
                <a:gd name="T148" fmla="+- 0 7609 5910"/>
                <a:gd name="T149" fmla="*/ T148 w 1756"/>
                <a:gd name="T150" fmla="+- 0 3581 1539"/>
                <a:gd name="T151" fmla="*/ 3581 h 2143"/>
                <a:gd name="T152" fmla="+- 0 5940 5910"/>
                <a:gd name="T153" fmla="*/ T152 w 1756"/>
                <a:gd name="T154" fmla="+- 0 1539 1539"/>
                <a:gd name="T155" fmla="*/ 1539 h 2143"/>
                <a:gd name="T156" fmla="+- 0 5910 5910"/>
                <a:gd name="T157" fmla="*/ T156 w 1756"/>
                <a:gd name="T158" fmla="+- 0 1564 1539"/>
                <a:gd name="T159" fmla="*/ 1564 h 2143"/>
                <a:gd name="T160" fmla="+- 0 7578 5910"/>
                <a:gd name="T161" fmla="*/ T160 w 1756"/>
                <a:gd name="T162" fmla="+- 0 3606 1539"/>
                <a:gd name="T163" fmla="*/ 3606 h 2143"/>
                <a:gd name="T164" fmla="+- 0 7615 5910"/>
                <a:gd name="T165" fmla="*/ T164 w 1756"/>
                <a:gd name="T166" fmla="+- 0 3620 1539"/>
                <a:gd name="T167" fmla="*/ 3620 h 2143"/>
                <a:gd name="T168" fmla="+- 0 7609 5910"/>
                <a:gd name="T169" fmla="*/ T168 w 1756"/>
                <a:gd name="T170" fmla="+- 0 3581 1539"/>
                <a:gd name="T171" fmla="*/ 3581 h 2143"/>
                <a:gd name="T172" fmla="+- 0 5940 5910"/>
                <a:gd name="T173" fmla="*/ T172 w 1756"/>
                <a:gd name="T174" fmla="+- 0 1539 1539"/>
                <a:gd name="T175" fmla="*/ 1539 h 21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</a:cxnLst>
              <a:rect l="0" t="0" r="r" b="b"/>
              <a:pathLst>
                <a:path w="1756" h="2143">
                  <a:moveTo>
                    <a:pt x="1596" y="2041"/>
                  </a:moveTo>
                  <a:lnTo>
                    <a:pt x="1585" y="2046"/>
                  </a:lnTo>
                  <a:lnTo>
                    <a:pt x="1581" y="2056"/>
                  </a:lnTo>
                  <a:lnTo>
                    <a:pt x="1577" y="2067"/>
                  </a:lnTo>
                  <a:lnTo>
                    <a:pt x="1582" y="2078"/>
                  </a:lnTo>
                  <a:lnTo>
                    <a:pt x="1755" y="2143"/>
                  </a:lnTo>
                  <a:lnTo>
                    <a:pt x="1752" y="2125"/>
                  </a:lnTo>
                  <a:lnTo>
                    <a:pt x="1714" y="2125"/>
                  </a:lnTo>
                  <a:lnTo>
                    <a:pt x="1668" y="2067"/>
                  </a:lnTo>
                  <a:lnTo>
                    <a:pt x="1596" y="2041"/>
                  </a:lnTo>
                  <a:close/>
                  <a:moveTo>
                    <a:pt x="1668" y="2067"/>
                  </a:moveTo>
                  <a:lnTo>
                    <a:pt x="1714" y="2125"/>
                  </a:lnTo>
                  <a:lnTo>
                    <a:pt x="1726" y="2115"/>
                  </a:lnTo>
                  <a:lnTo>
                    <a:pt x="1710" y="2115"/>
                  </a:lnTo>
                  <a:lnTo>
                    <a:pt x="1705" y="2081"/>
                  </a:lnTo>
                  <a:lnTo>
                    <a:pt x="1668" y="2067"/>
                  </a:lnTo>
                  <a:close/>
                  <a:moveTo>
                    <a:pt x="1716" y="1953"/>
                  </a:moveTo>
                  <a:lnTo>
                    <a:pt x="1694" y="1957"/>
                  </a:lnTo>
                  <a:lnTo>
                    <a:pt x="1687" y="1967"/>
                  </a:lnTo>
                  <a:lnTo>
                    <a:pt x="1688" y="1978"/>
                  </a:lnTo>
                  <a:lnTo>
                    <a:pt x="1699" y="2042"/>
                  </a:lnTo>
                  <a:lnTo>
                    <a:pt x="1745" y="2099"/>
                  </a:lnTo>
                  <a:lnTo>
                    <a:pt x="1714" y="2125"/>
                  </a:lnTo>
                  <a:lnTo>
                    <a:pt x="1752" y="2125"/>
                  </a:lnTo>
                  <a:lnTo>
                    <a:pt x="1728" y="1972"/>
                  </a:lnTo>
                  <a:lnTo>
                    <a:pt x="1726" y="1961"/>
                  </a:lnTo>
                  <a:lnTo>
                    <a:pt x="1716" y="1953"/>
                  </a:lnTo>
                  <a:close/>
                  <a:moveTo>
                    <a:pt x="1705" y="2081"/>
                  </a:moveTo>
                  <a:lnTo>
                    <a:pt x="1710" y="2115"/>
                  </a:lnTo>
                  <a:lnTo>
                    <a:pt x="1737" y="2093"/>
                  </a:lnTo>
                  <a:lnTo>
                    <a:pt x="1705" y="2081"/>
                  </a:lnTo>
                  <a:close/>
                  <a:moveTo>
                    <a:pt x="1699" y="2042"/>
                  </a:moveTo>
                  <a:lnTo>
                    <a:pt x="1705" y="2081"/>
                  </a:lnTo>
                  <a:lnTo>
                    <a:pt x="1737" y="2093"/>
                  </a:lnTo>
                  <a:lnTo>
                    <a:pt x="1710" y="2115"/>
                  </a:lnTo>
                  <a:lnTo>
                    <a:pt x="1726" y="2115"/>
                  </a:lnTo>
                  <a:lnTo>
                    <a:pt x="1745" y="2099"/>
                  </a:lnTo>
                  <a:lnTo>
                    <a:pt x="1699" y="2042"/>
                  </a:lnTo>
                  <a:close/>
                  <a:moveTo>
                    <a:pt x="30" y="0"/>
                  </a:moveTo>
                  <a:lnTo>
                    <a:pt x="0" y="25"/>
                  </a:lnTo>
                  <a:lnTo>
                    <a:pt x="1668" y="2067"/>
                  </a:lnTo>
                  <a:lnTo>
                    <a:pt x="1705" y="2081"/>
                  </a:lnTo>
                  <a:lnTo>
                    <a:pt x="1699" y="204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b="1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E78C6BDB-BD11-95E8-4D03-CD609C0012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3" y="4076"/>
              <a:ext cx="2799" cy="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AutoShape 22">
              <a:extLst>
                <a:ext uri="{FF2B5EF4-FFF2-40B4-BE49-F238E27FC236}">
                  <a16:creationId xmlns:a16="http://schemas.microsoft.com/office/drawing/2014/main" id="{544C0076-3EF9-F600-CCA1-5C5F37C42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" y="4200"/>
              <a:ext cx="2476" cy="186"/>
            </a:xfrm>
            <a:custGeom>
              <a:avLst/>
              <a:gdLst>
                <a:gd name="T0" fmla="+- 0 4642 4485"/>
                <a:gd name="T1" fmla="*/ T0 w 2476"/>
                <a:gd name="T2" fmla="+- 0 4201 4201"/>
                <a:gd name="T3" fmla="*/ 4201 h 186"/>
                <a:gd name="T4" fmla="+- 0 4633 4485"/>
                <a:gd name="T5" fmla="*/ T4 w 2476"/>
                <a:gd name="T6" fmla="+- 0 4207 4201"/>
                <a:gd name="T7" fmla="*/ 4207 h 186"/>
                <a:gd name="T8" fmla="+- 0 4485 4485"/>
                <a:gd name="T9" fmla="*/ T8 w 2476"/>
                <a:gd name="T10" fmla="+- 0 4297 4201"/>
                <a:gd name="T11" fmla="*/ 4297 h 186"/>
                <a:gd name="T12" fmla="+- 0 4646 4485"/>
                <a:gd name="T13" fmla="*/ T12 w 2476"/>
                <a:gd name="T14" fmla="+- 0 4387 4201"/>
                <a:gd name="T15" fmla="*/ 4387 h 186"/>
                <a:gd name="T16" fmla="+- 0 4658 4485"/>
                <a:gd name="T17" fmla="*/ T16 w 2476"/>
                <a:gd name="T18" fmla="+- 0 4383 4201"/>
                <a:gd name="T19" fmla="*/ 4383 h 186"/>
                <a:gd name="T20" fmla="+- 0 4663 4485"/>
                <a:gd name="T21" fmla="*/ T20 w 2476"/>
                <a:gd name="T22" fmla="+- 0 4373 4201"/>
                <a:gd name="T23" fmla="*/ 4373 h 186"/>
                <a:gd name="T24" fmla="+- 0 4669 4485"/>
                <a:gd name="T25" fmla="*/ T24 w 2476"/>
                <a:gd name="T26" fmla="+- 0 4364 4201"/>
                <a:gd name="T27" fmla="*/ 4364 h 186"/>
                <a:gd name="T28" fmla="+- 0 4665 4485"/>
                <a:gd name="T29" fmla="*/ T28 w 2476"/>
                <a:gd name="T30" fmla="+- 0 4352 4201"/>
                <a:gd name="T31" fmla="*/ 4352 h 186"/>
                <a:gd name="T32" fmla="+- 0 4602 4485"/>
                <a:gd name="T33" fmla="*/ T32 w 2476"/>
                <a:gd name="T34" fmla="+- 0 4316 4201"/>
                <a:gd name="T35" fmla="*/ 4316 h 186"/>
                <a:gd name="T36" fmla="+- 0 4525 4485"/>
                <a:gd name="T37" fmla="*/ T36 w 2476"/>
                <a:gd name="T38" fmla="+- 0 4316 4201"/>
                <a:gd name="T39" fmla="*/ 4316 h 186"/>
                <a:gd name="T40" fmla="+- 0 4524 4485"/>
                <a:gd name="T41" fmla="*/ T40 w 2476"/>
                <a:gd name="T42" fmla="+- 0 4276 4201"/>
                <a:gd name="T43" fmla="*/ 4276 h 186"/>
                <a:gd name="T44" fmla="+- 0 4598 4485"/>
                <a:gd name="T45" fmla="*/ T44 w 2476"/>
                <a:gd name="T46" fmla="+- 0 4275 4201"/>
                <a:gd name="T47" fmla="*/ 4275 h 186"/>
                <a:gd name="T48" fmla="+- 0 4663 4485"/>
                <a:gd name="T49" fmla="*/ T48 w 2476"/>
                <a:gd name="T50" fmla="+- 0 4235 4201"/>
                <a:gd name="T51" fmla="*/ 4235 h 186"/>
                <a:gd name="T52" fmla="+- 0 4666 4485"/>
                <a:gd name="T53" fmla="*/ T52 w 2476"/>
                <a:gd name="T54" fmla="+- 0 4223 4201"/>
                <a:gd name="T55" fmla="*/ 4223 h 186"/>
                <a:gd name="T56" fmla="+- 0 4655 4485"/>
                <a:gd name="T57" fmla="*/ T56 w 2476"/>
                <a:gd name="T58" fmla="+- 0 4204 4201"/>
                <a:gd name="T59" fmla="*/ 4204 h 186"/>
                <a:gd name="T60" fmla="+- 0 4642 4485"/>
                <a:gd name="T61" fmla="*/ T60 w 2476"/>
                <a:gd name="T62" fmla="+- 0 4201 4201"/>
                <a:gd name="T63" fmla="*/ 4201 h 186"/>
                <a:gd name="T64" fmla="+- 0 4598 4485"/>
                <a:gd name="T65" fmla="*/ T64 w 2476"/>
                <a:gd name="T66" fmla="+- 0 4275 4201"/>
                <a:gd name="T67" fmla="*/ 4275 h 186"/>
                <a:gd name="T68" fmla="+- 0 4524 4485"/>
                <a:gd name="T69" fmla="*/ T68 w 2476"/>
                <a:gd name="T70" fmla="+- 0 4276 4201"/>
                <a:gd name="T71" fmla="*/ 4276 h 186"/>
                <a:gd name="T72" fmla="+- 0 4525 4485"/>
                <a:gd name="T73" fmla="*/ T72 w 2476"/>
                <a:gd name="T74" fmla="+- 0 4316 4201"/>
                <a:gd name="T75" fmla="*/ 4316 h 186"/>
                <a:gd name="T76" fmla="+- 0 4599 4485"/>
                <a:gd name="T77" fmla="*/ T76 w 2476"/>
                <a:gd name="T78" fmla="+- 0 4315 4201"/>
                <a:gd name="T79" fmla="*/ 4315 h 186"/>
                <a:gd name="T80" fmla="+- 0 4596 4485"/>
                <a:gd name="T81" fmla="*/ T80 w 2476"/>
                <a:gd name="T82" fmla="+- 0 4313 4201"/>
                <a:gd name="T83" fmla="*/ 4313 h 186"/>
                <a:gd name="T84" fmla="+- 0 4535 4485"/>
                <a:gd name="T85" fmla="*/ T84 w 2476"/>
                <a:gd name="T86" fmla="+- 0 4313 4201"/>
                <a:gd name="T87" fmla="*/ 4313 h 186"/>
                <a:gd name="T88" fmla="+- 0 4534 4485"/>
                <a:gd name="T89" fmla="*/ T88 w 2476"/>
                <a:gd name="T90" fmla="+- 0 4278 4201"/>
                <a:gd name="T91" fmla="*/ 4278 h 186"/>
                <a:gd name="T92" fmla="+- 0 4592 4485"/>
                <a:gd name="T93" fmla="*/ T92 w 2476"/>
                <a:gd name="T94" fmla="+- 0 4278 4201"/>
                <a:gd name="T95" fmla="*/ 4278 h 186"/>
                <a:gd name="T96" fmla="+- 0 4598 4485"/>
                <a:gd name="T97" fmla="*/ T96 w 2476"/>
                <a:gd name="T98" fmla="+- 0 4275 4201"/>
                <a:gd name="T99" fmla="*/ 4275 h 186"/>
                <a:gd name="T100" fmla="+- 0 4599 4485"/>
                <a:gd name="T101" fmla="*/ T100 w 2476"/>
                <a:gd name="T102" fmla="+- 0 4315 4201"/>
                <a:gd name="T103" fmla="*/ 4315 h 186"/>
                <a:gd name="T104" fmla="+- 0 4525 4485"/>
                <a:gd name="T105" fmla="*/ T104 w 2476"/>
                <a:gd name="T106" fmla="+- 0 4316 4201"/>
                <a:gd name="T107" fmla="*/ 4316 h 186"/>
                <a:gd name="T108" fmla="+- 0 4602 4485"/>
                <a:gd name="T109" fmla="*/ T108 w 2476"/>
                <a:gd name="T110" fmla="+- 0 4316 4201"/>
                <a:gd name="T111" fmla="*/ 4316 h 186"/>
                <a:gd name="T112" fmla="+- 0 4599 4485"/>
                <a:gd name="T113" fmla="*/ T112 w 2476"/>
                <a:gd name="T114" fmla="+- 0 4315 4201"/>
                <a:gd name="T115" fmla="*/ 4315 h 186"/>
                <a:gd name="T116" fmla="+- 0 6960 4485"/>
                <a:gd name="T117" fmla="*/ T116 w 2476"/>
                <a:gd name="T118" fmla="+- 0 4232 4201"/>
                <a:gd name="T119" fmla="*/ 4232 h 186"/>
                <a:gd name="T120" fmla="+- 0 4598 4485"/>
                <a:gd name="T121" fmla="*/ T120 w 2476"/>
                <a:gd name="T122" fmla="+- 0 4275 4201"/>
                <a:gd name="T123" fmla="*/ 4275 h 186"/>
                <a:gd name="T124" fmla="+- 0 4564 4485"/>
                <a:gd name="T125" fmla="*/ T124 w 2476"/>
                <a:gd name="T126" fmla="+- 0 4295 4201"/>
                <a:gd name="T127" fmla="*/ 4295 h 186"/>
                <a:gd name="T128" fmla="+- 0 4599 4485"/>
                <a:gd name="T129" fmla="*/ T128 w 2476"/>
                <a:gd name="T130" fmla="+- 0 4315 4201"/>
                <a:gd name="T131" fmla="*/ 4315 h 186"/>
                <a:gd name="T132" fmla="+- 0 6960 4485"/>
                <a:gd name="T133" fmla="*/ T132 w 2476"/>
                <a:gd name="T134" fmla="+- 0 4272 4201"/>
                <a:gd name="T135" fmla="*/ 4272 h 186"/>
                <a:gd name="T136" fmla="+- 0 6960 4485"/>
                <a:gd name="T137" fmla="*/ T136 w 2476"/>
                <a:gd name="T138" fmla="+- 0 4232 4201"/>
                <a:gd name="T139" fmla="*/ 4232 h 186"/>
                <a:gd name="T140" fmla="+- 0 4534 4485"/>
                <a:gd name="T141" fmla="*/ T140 w 2476"/>
                <a:gd name="T142" fmla="+- 0 4278 4201"/>
                <a:gd name="T143" fmla="*/ 4278 h 186"/>
                <a:gd name="T144" fmla="+- 0 4535 4485"/>
                <a:gd name="T145" fmla="*/ T144 w 2476"/>
                <a:gd name="T146" fmla="+- 0 4313 4201"/>
                <a:gd name="T147" fmla="*/ 4313 h 186"/>
                <a:gd name="T148" fmla="+- 0 4564 4485"/>
                <a:gd name="T149" fmla="*/ T148 w 2476"/>
                <a:gd name="T150" fmla="+- 0 4295 4201"/>
                <a:gd name="T151" fmla="*/ 4295 h 186"/>
                <a:gd name="T152" fmla="+- 0 4534 4485"/>
                <a:gd name="T153" fmla="*/ T152 w 2476"/>
                <a:gd name="T154" fmla="+- 0 4278 4201"/>
                <a:gd name="T155" fmla="*/ 4278 h 186"/>
                <a:gd name="T156" fmla="+- 0 4564 4485"/>
                <a:gd name="T157" fmla="*/ T156 w 2476"/>
                <a:gd name="T158" fmla="+- 0 4295 4201"/>
                <a:gd name="T159" fmla="*/ 4295 h 186"/>
                <a:gd name="T160" fmla="+- 0 4535 4485"/>
                <a:gd name="T161" fmla="*/ T160 w 2476"/>
                <a:gd name="T162" fmla="+- 0 4313 4201"/>
                <a:gd name="T163" fmla="*/ 4313 h 186"/>
                <a:gd name="T164" fmla="+- 0 4596 4485"/>
                <a:gd name="T165" fmla="*/ T164 w 2476"/>
                <a:gd name="T166" fmla="+- 0 4313 4201"/>
                <a:gd name="T167" fmla="*/ 4313 h 186"/>
                <a:gd name="T168" fmla="+- 0 4564 4485"/>
                <a:gd name="T169" fmla="*/ T168 w 2476"/>
                <a:gd name="T170" fmla="+- 0 4295 4201"/>
                <a:gd name="T171" fmla="*/ 4295 h 186"/>
                <a:gd name="T172" fmla="+- 0 4592 4485"/>
                <a:gd name="T173" fmla="*/ T172 w 2476"/>
                <a:gd name="T174" fmla="+- 0 4278 4201"/>
                <a:gd name="T175" fmla="*/ 4278 h 186"/>
                <a:gd name="T176" fmla="+- 0 4534 4485"/>
                <a:gd name="T177" fmla="*/ T176 w 2476"/>
                <a:gd name="T178" fmla="+- 0 4278 4201"/>
                <a:gd name="T179" fmla="*/ 4278 h 186"/>
                <a:gd name="T180" fmla="+- 0 4564 4485"/>
                <a:gd name="T181" fmla="*/ T180 w 2476"/>
                <a:gd name="T182" fmla="+- 0 4295 4201"/>
                <a:gd name="T183" fmla="*/ 4295 h 186"/>
                <a:gd name="T184" fmla="+- 0 4592 4485"/>
                <a:gd name="T185" fmla="*/ T184 w 2476"/>
                <a:gd name="T186" fmla="+- 0 4278 4201"/>
                <a:gd name="T187" fmla="*/ 4278 h 18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</a:cxnLst>
              <a:rect l="0" t="0" r="r" b="b"/>
              <a:pathLst>
                <a:path w="2476" h="186">
                  <a:moveTo>
                    <a:pt x="157" y="0"/>
                  </a:moveTo>
                  <a:lnTo>
                    <a:pt x="148" y="6"/>
                  </a:lnTo>
                  <a:lnTo>
                    <a:pt x="0" y="96"/>
                  </a:lnTo>
                  <a:lnTo>
                    <a:pt x="161" y="186"/>
                  </a:lnTo>
                  <a:lnTo>
                    <a:pt x="173" y="182"/>
                  </a:lnTo>
                  <a:lnTo>
                    <a:pt x="178" y="172"/>
                  </a:lnTo>
                  <a:lnTo>
                    <a:pt x="184" y="163"/>
                  </a:lnTo>
                  <a:lnTo>
                    <a:pt x="180" y="151"/>
                  </a:lnTo>
                  <a:lnTo>
                    <a:pt x="117" y="115"/>
                  </a:lnTo>
                  <a:lnTo>
                    <a:pt x="40" y="115"/>
                  </a:lnTo>
                  <a:lnTo>
                    <a:pt x="39" y="75"/>
                  </a:lnTo>
                  <a:lnTo>
                    <a:pt x="113" y="74"/>
                  </a:lnTo>
                  <a:lnTo>
                    <a:pt x="178" y="34"/>
                  </a:lnTo>
                  <a:lnTo>
                    <a:pt x="181" y="22"/>
                  </a:lnTo>
                  <a:lnTo>
                    <a:pt x="170" y="3"/>
                  </a:lnTo>
                  <a:lnTo>
                    <a:pt x="157" y="0"/>
                  </a:lnTo>
                  <a:close/>
                  <a:moveTo>
                    <a:pt x="113" y="74"/>
                  </a:moveTo>
                  <a:lnTo>
                    <a:pt x="39" y="75"/>
                  </a:lnTo>
                  <a:lnTo>
                    <a:pt x="40" y="115"/>
                  </a:lnTo>
                  <a:lnTo>
                    <a:pt x="114" y="114"/>
                  </a:lnTo>
                  <a:lnTo>
                    <a:pt x="111" y="112"/>
                  </a:lnTo>
                  <a:lnTo>
                    <a:pt x="50" y="112"/>
                  </a:lnTo>
                  <a:lnTo>
                    <a:pt x="49" y="77"/>
                  </a:lnTo>
                  <a:lnTo>
                    <a:pt x="107" y="77"/>
                  </a:lnTo>
                  <a:lnTo>
                    <a:pt x="113" y="74"/>
                  </a:lnTo>
                  <a:close/>
                  <a:moveTo>
                    <a:pt x="114" y="114"/>
                  </a:moveTo>
                  <a:lnTo>
                    <a:pt x="40" y="115"/>
                  </a:lnTo>
                  <a:lnTo>
                    <a:pt x="117" y="115"/>
                  </a:lnTo>
                  <a:lnTo>
                    <a:pt x="114" y="114"/>
                  </a:lnTo>
                  <a:close/>
                  <a:moveTo>
                    <a:pt x="2475" y="31"/>
                  </a:moveTo>
                  <a:lnTo>
                    <a:pt x="113" y="74"/>
                  </a:lnTo>
                  <a:lnTo>
                    <a:pt x="79" y="94"/>
                  </a:lnTo>
                  <a:lnTo>
                    <a:pt x="114" y="114"/>
                  </a:lnTo>
                  <a:lnTo>
                    <a:pt x="2475" y="71"/>
                  </a:lnTo>
                  <a:lnTo>
                    <a:pt x="2475" y="31"/>
                  </a:lnTo>
                  <a:close/>
                  <a:moveTo>
                    <a:pt x="49" y="77"/>
                  </a:moveTo>
                  <a:lnTo>
                    <a:pt x="50" y="112"/>
                  </a:lnTo>
                  <a:lnTo>
                    <a:pt x="79" y="94"/>
                  </a:lnTo>
                  <a:lnTo>
                    <a:pt x="49" y="77"/>
                  </a:lnTo>
                  <a:close/>
                  <a:moveTo>
                    <a:pt x="79" y="94"/>
                  </a:moveTo>
                  <a:lnTo>
                    <a:pt x="50" y="112"/>
                  </a:lnTo>
                  <a:lnTo>
                    <a:pt x="111" y="112"/>
                  </a:lnTo>
                  <a:lnTo>
                    <a:pt x="79" y="94"/>
                  </a:lnTo>
                  <a:close/>
                  <a:moveTo>
                    <a:pt x="107" y="77"/>
                  </a:moveTo>
                  <a:lnTo>
                    <a:pt x="49" y="77"/>
                  </a:lnTo>
                  <a:lnTo>
                    <a:pt x="79" y="94"/>
                  </a:lnTo>
                  <a:lnTo>
                    <a:pt x="107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b="1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7A503838-9DD6-48A0-CFC0-2C3474D21E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8" y="5103"/>
              <a:ext cx="1061" cy="1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AutoShape 24">
              <a:extLst>
                <a:ext uri="{FF2B5EF4-FFF2-40B4-BE49-F238E27FC236}">
                  <a16:creationId xmlns:a16="http://schemas.microsoft.com/office/drawing/2014/main" id="{1FC75B0B-E998-4603-325D-CAF20DE86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" y="5142"/>
              <a:ext cx="761" cy="1674"/>
            </a:xfrm>
            <a:custGeom>
              <a:avLst/>
              <a:gdLst>
                <a:gd name="T0" fmla="+- 0 3715 3102"/>
                <a:gd name="T1" fmla="*/ T0 w 761"/>
                <a:gd name="T2" fmla="+- 0 6674 5143"/>
                <a:gd name="T3" fmla="*/ 6674 h 1674"/>
                <a:gd name="T4" fmla="+- 0 3703 3102"/>
                <a:gd name="T5" fmla="*/ T4 w 761"/>
                <a:gd name="T6" fmla="+- 0 6676 5143"/>
                <a:gd name="T7" fmla="*/ 6676 h 1674"/>
                <a:gd name="T8" fmla="+- 0 3696 3102"/>
                <a:gd name="T9" fmla="*/ T8 w 761"/>
                <a:gd name="T10" fmla="+- 0 6685 5143"/>
                <a:gd name="T11" fmla="*/ 6685 h 1674"/>
                <a:gd name="T12" fmla="+- 0 3690 3102"/>
                <a:gd name="T13" fmla="*/ T12 w 761"/>
                <a:gd name="T14" fmla="+- 0 6694 5143"/>
                <a:gd name="T15" fmla="*/ 6694 h 1674"/>
                <a:gd name="T16" fmla="+- 0 3692 3102"/>
                <a:gd name="T17" fmla="*/ T16 w 761"/>
                <a:gd name="T18" fmla="+- 0 6706 5143"/>
                <a:gd name="T19" fmla="*/ 6706 h 1674"/>
                <a:gd name="T20" fmla="+- 0 3840 3102"/>
                <a:gd name="T21" fmla="*/ T20 w 761"/>
                <a:gd name="T22" fmla="+- 0 6816 5143"/>
                <a:gd name="T23" fmla="*/ 6816 h 1674"/>
                <a:gd name="T24" fmla="+- 0 3843 3102"/>
                <a:gd name="T25" fmla="*/ T24 w 761"/>
                <a:gd name="T26" fmla="+- 0 6787 5143"/>
                <a:gd name="T27" fmla="*/ 6787 h 1674"/>
                <a:gd name="T28" fmla="+- 0 3806 3102"/>
                <a:gd name="T29" fmla="*/ T28 w 761"/>
                <a:gd name="T30" fmla="+- 0 6787 5143"/>
                <a:gd name="T31" fmla="*/ 6787 h 1674"/>
                <a:gd name="T32" fmla="+- 0 3777 3102"/>
                <a:gd name="T33" fmla="*/ T32 w 761"/>
                <a:gd name="T34" fmla="+- 0 6719 5143"/>
                <a:gd name="T35" fmla="*/ 6719 h 1674"/>
                <a:gd name="T36" fmla="+- 0 3724 3102"/>
                <a:gd name="T37" fmla="*/ T36 w 761"/>
                <a:gd name="T38" fmla="+- 0 6681 5143"/>
                <a:gd name="T39" fmla="*/ 6681 h 1674"/>
                <a:gd name="T40" fmla="+- 0 3715 3102"/>
                <a:gd name="T41" fmla="*/ T40 w 761"/>
                <a:gd name="T42" fmla="+- 0 6674 5143"/>
                <a:gd name="T43" fmla="*/ 6674 h 1674"/>
                <a:gd name="T44" fmla="+- 0 3777 3102"/>
                <a:gd name="T45" fmla="*/ T44 w 761"/>
                <a:gd name="T46" fmla="+- 0 6719 5143"/>
                <a:gd name="T47" fmla="*/ 6719 h 1674"/>
                <a:gd name="T48" fmla="+- 0 3806 3102"/>
                <a:gd name="T49" fmla="*/ T48 w 761"/>
                <a:gd name="T50" fmla="+- 0 6787 5143"/>
                <a:gd name="T51" fmla="*/ 6787 h 1674"/>
                <a:gd name="T52" fmla="+- 0 3830 3102"/>
                <a:gd name="T53" fmla="*/ T52 w 761"/>
                <a:gd name="T54" fmla="+- 0 6777 5143"/>
                <a:gd name="T55" fmla="*/ 6777 h 1674"/>
                <a:gd name="T56" fmla="+- 0 3804 3102"/>
                <a:gd name="T57" fmla="*/ T56 w 761"/>
                <a:gd name="T58" fmla="+- 0 6777 5143"/>
                <a:gd name="T59" fmla="*/ 6777 h 1674"/>
                <a:gd name="T60" fmla="+- 0 3808 3102"/>
                <a:gd name="T61" fmla="*/ T60 w 761"/>
                <a:gd name="T62" fmla="+- 0 6743 5143"/>
                <a:gd name="T63" fmla="*/ 6743 h 1674"/>
                <a:gd name="T64" fmla="+- 0 3777 3102"/>
                <a:gd name="T65" fmla="*/ T64 w 761"/>
                <a:gd name="T66" fmla="+- 0 6719 5143"/>
                <a:gd name="T67" fmla="*/ 6719 h 1674"/>
                <a:gd name="T68" fmla="+- 0 3832 3102"/>
                <a:gd name="T69" fmla="*/ T68 w 761"/>
                <a:gd name="T70" fmla="+- 0 6620 5143"/>
                <a:gd name="T71" fmla="*/ 6620 h 1674"/>
                <a:gd name="T72" fmla="+- 0 3822 3102"/>
                <a:gd name="T73" fmla="*/ T72 w 761"/>
                <a:gd name="T74" fmla="+- 0 6628 5143"/>
                <a:gd name="T75" fmla="*/ 6628 h 1674"/>
                <a:gd name="T76" fmla="+- 0 3821 3102"/>
                <a:gd name="T77" fmla="*/ T76 w 761"/>
                <a:gd name="T78" fmla="+- 0 6639 5143"/>
                <a:gd name="T79" fmla="*/ 6639 h 1674"/>
                <a:gd name="T80" fmla="+- 0 3813 3102"/>
                <a:gd name="T81" fmla="*/ T80 w 761"/>
                <a:gd name="T82" fmla="+- 0 6703 5143"/>
                <a:gd name="T83" fmla="*/ 6703 h 1674"/>
                <a:gd name="T84" fmla="+- 0 3843 3102"/>
                <a:gd name="T85" fmla="*/ T84 w 761"/>
                <a:gd name="T86" fmla="+- 0 6771 5143"/>
                <a:gd name="T87" fmla="*/ 6771 h 1674"/>
                <a:gd name="T88" fmla="+- 0 3806 3102"/>
                <a:gd name="T89" fmla="*/ T88 w 761"/>
                <a:gd name="T90" fmla="+- 0 6787 5143"/>
                <a:gd name="T91" fmla="*/ 6787 h 1674"/>
                <a:gd name="T92" fmla="+- 0 3843 3102"/>
                <a:gd name="T93" fmla="*/ T92 w 761"/>
                <a:gd name="T94" fmla="+- 0 6787 5143"/>
                <a:gd name="T95" fmla="*/ 6787 h 1674"/>
                <a:gd name="T96" fmla="+- 0 3861 3102"/>
                <a:gd name="T97" fmla="*/ T96 w 761"/>
                <a:gd name="T98" fmla="+- 0 6644 5143"/>
                <a:gd name="T99" fmla="*/ 6644 h 1674"/>
                <a:gd name="T100" fmla="+- 0 3862 3102"/>
                <a:gd name="T101" fmla="*/ T100 w 761"/>
                <a:gd name="T102" fmla="+- 0 6633 5143"/>
                <a:gd name="T103" fmla="*/ 6633 h 1674"/>
                <a:gd name="T104" fmla="+- 0 3854 3102"/>
                <a:gd name="T105" fmla="*/ T104 w 761"/>
                <a:gd name="T106" fmla="+- 0 6623 5143"/>
                <a:gd name="T107" fmla="*/ 6623 h 1674"/>
                <a:gd name="T108" fmla="+- 0 3843 3102"/>
                <a:gd name="T109" fmla="*/ T108 w 761"/>
                <a:gd name="T110" fmla="+- 0 6622 5143"/>
                <a:gd name="T111" fmla="*/ 6622 h 1674"/>
                <a:gd name="T112" fmla="+- 0 3832 3102"/>
                <a:gd name="T113" fmla="*/ T112 w 761"/>
                <a:gd name="T114" fmla="+- 0 6620 5143"/>
                <a:gd name="T115" fmla="*/ 6620 h 1674"/>
                <a:gd name="T116" fmla="+- 0 3808 3102"/>
                <a:gd name="T117" fmla="*/ T116 w 761"/>
                <a:gd name="T118" fmla="+- 0 6743 5143"/>
                <a:gd name="T119" fmla="*/ 6743 h 1674"/>
                <a:gd name="T120" fmla="+- 0 3804 3102"/>
                <a:gd name="T121" fmla="*/ T120 w 761"/>
                <a:gd name="T122" fmla="+- 0 6777 5143"/>
                <a:gd name="T123" fmla="*/ 6777 h 1674"/>
                <a:gd name="T124" fmla="+- 0 3836 3102"/>
                <a:gd name="T125" fmla="*/ T124 w 761"/>
                <a:gd name="T126" fmla="+- 0 6763 5143"/>
                <a:gd name="T127" fmla="*/ 6763 h 1674"/>
                <a:gd name="T128" fmla="+- 0 3808 3102"/>
                <a:gd name="T129" fmla="*/ T128 w 761"/>
                <a:gd name="T130" fmla="+- 0 6743 5143"/>
                <a:gd name="T131" fmla="*/ 6743 h 1674"/>
                <a:gd name="T132" fmla="+- 0 3813 3102"/>
                <a:gd name="T133" fmla="*/ T132 w 761"/>
                <a:gd name="T134" fmla="+- 0 6703 5143"/>
                <a:gd name="T135" fmla="*/ 6703 h 1674"/>
                <a:gd name="T136" fmla="+- 0 3808 3102"/>
                <a:gd name="T137" fmla="*/ T136 w 761"/>
                <a:gd name="T138" fmla="+- 0 6743 5143"/>
                <a:gd name="T139" fmla="*/ 6743 h 1674"/>
                <a:gd name="T140" fmla="+- 0 3836 3102"/>
                <a:gd name="T141" fmla="*/ T140 w 761"/>
                <a:gd name="T142" fmla="+- 0 6763 5143"/>
                <a:gd name="T143" fmla="*/ 6763 h 1674"/>
                <a:gd name="T144" fmla="+- 0 3804 3102"/>
                <a:gd name="T145" fmla="*/ T144 w 761"/>
                <a:gd name="T146" fmla="+- 0 6777 5143"/>
                <a:gd name="T147" fmla="*/ 6777 h 1674"/>
                <a:gd name="T148" fmla="+- 0 3830 3102"/>
                <a:gd name="T149" fmla="*/ T148 w 761"/>
                <a:gd name="T150" fmla="+- 0 6777 5143"/>
                <a:gd name="T151" fmla="*/ 6777 h 1674"/>
                <a:gd name="T152" fmla="+- 0 3843 3102"/>
                <a:gd name="T153" fmla="*/ T152 w 761"/>
                <a:gd name="T154" fmla="+- 0 6771 5143"/>
                <a:gd name="T155" fmla="*/ 6771 h 1674"/>
                <a:gd name="T156" fmla="+- 0 3813 3102"/>
                <a:gd name="T157" fmla="*/ T156 w 761"/>
                <a:gd name="T158" fmla="+- 0 6703 5143"/>
                <a:gd name="T159" fmla="*/ 6703 h 1674"/>
                <a:gd name="T160" fmla="+- 0 3138 3102"/>
                <a:gd name="T161" fmla="*/ T160 w 761"/>
                <a:gd name="T162" fmla="+- 0 5143 5143"/>
                <a:gd name="T163" fmla="*/ 5143 h 1674"/>
                <a:gd name="T164" fmla="+- 0 3102 3102"/>
                <a:gd name="T165" fmla="*/ T164 w 761"/>
                <a:gd name="T166" fmla="+- 0 5159 5143"/>
                <a:gd name="T167" fmla="*/ 5159 h 1674"/>
                <a:gd name="T168" fmla="+- 0 3777 3102"/>
                <a:gd name="T169" fmla="*/ T168 w 761"/>
                <a:gd name="T170" fmla="+- 0 6719 5143"/>
                <a:gd name="T171" fmla="*/ 6719 h 1674"/>
                <a:gd name="T172" fmla="+- 0 3808 3102"/>
                <a:gd name="T173" fmla="*/ T172 w 761"/>
                <a:gd name="T174" fmla="+- 0 6743 5143"/>
                <a:gd name="T175" fmla="*/ 6743 h 1674"/>
                <a:gd name="T176" fmla="+- 0 3813 3102"/>
                <a:gd name="T177" fmla="*/ T176 w 761"/>
                <a:gd name="T178" fmla="+- 0 6703 5143"/>
                <a:gd name="T179" fmla="*/ 6703 h 1674"/>
                <a:gd name="T180" fmla="+- 0 3138 3102"/>
                <a:gd name="T181" fmla="*/ T180 w 761"/>
                <a:gd name="T182" fmla="+- 0 5143 5143"/>
                <a:gd name="T183" fmla="*/ 5143 h 167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</a:cxnLst>
              <a:rect l="0" t="0" r="r" b="b"/>
              <a:pathLst>
                <a:path w="761" h="1674">
                  <a:moveTo>
                    <a:pt x="613" y="1531"/>
                  </a:moveTo>
                  <a:lnTo>
                    <a:pt x="601" y="1533"/>
                  </a:lnTo>
                  <a:lnTo>
                    <a:pt x="594" y="1542"/>
                  </a:lnTo>
                  <a:lnTo>
                    <a:pt x="588" y="1551"/>
                  </a:lnTo>
                  <a:lnTo>
                    <a:pt x="590" y="1563"/>
                  </a:lnTo>
                  <a:lnTo>
                    <a:pt x="738" y="1673"/>
                  </a:lnTo>
                  <a:lnTo>
                    <a:pt x="741" y="1644"/>
                  </a:lnTo>
                  <a:lnTo>
                    <a:pt x="704" y="1644"/>
                  </a:lnTo>
                  <a:lnTo>
                    <a:pt x="675" y="1576"/>
                  </a:lnTo>
                  <a:lnTo>
                    <a:pt x="622" y="1538"/>
                  </a:lnTo>
                  <a:lnTo>
                    <a:pt x="613" y="1531"/>
                  </a:lnTo>
                  <a:close/>
                  <a:moveTo>
                    <a:pt x="675" y="1576"/>
                  </a:moveTo>
                  <a:lnTo>
                    <a:pt x="704" y="1644"/>
                  </a:lnTo>
                  <a:lnTo>
                    <a:pt x="728" y="1634"/>
                  </a:lnTo>
                  <a:lnTo>
                    <a:pt x="702" y="1634"/>
                  </a:lnTo>
                  <a:lnTo>
                    <a:pt x="706" y="1600"/>
                  </a:lnTo>
                  <a:lnTo>
                    <a:pt x="675" y="1576"/>
                  </a:lnTo>
                  <a:close/>
                  <a:moveTo>
                    <a:pt x="730" y="1477"/>
                  </a:moveTo>
                  <a:lnTo>
                    <a:pt x="720" y="1485"/>
                  </a:lnTo>
                  <a:lnTo>
                    <a:pt x="719" y="1496"/>
                  </a:lnTo>
                  <a:lnTo>
                    <a:pt x="711" y="1560"/>
                  </a:lnTo>
                  <a:lnTo>
                    <a:pt x="741" y="1628"/>
                  </a:lnTo>
                  <a:lnTo>
                    <a:pt x="704" y="1644"/>
                  </a:lnTo>
                  <a:lnTo>
                    <a:pt x="741" y="1644"/>
                  </a:lnTo>
                  <a:lnTo>
                    <a:pt x="759" y="1501"/>
                  </a:lnTo>
                  <a:lnTo>
                    <a:pt x="760" y="1490"/>
                  </a:lnTo>
                  <a:lnTo>
                    <a:pt x="752" y="1480"/>
                  </a:lnTo>
                  <a:lnTo>
                    <a:pt x="741" y="1479"/>
                  </a:lnTo>
                  <a:lnTo>
                    <a:pt x="730" y="1477"/>
                  </a:lnTo>
                  <a:close/>
                  <a:moveTo>
                    <a:pt x="706" y="1600"/>
                  </a:moveTo>
                  <a:lnTo>
                    <a:pt x="702" y="1634"/>
                  </a:lnTo>
                  <a:lnTo>
                    <a:pt x="734" y="1620"/>
                  </a:lnTo>
                  <a:lnTo>
                    <a:pt x="706" y="1600"/>
                  </a:lnTo>
                  <a:close/>
                  <a:moveTo>
                    <a:pt x="711" y="1560"/>
                  </a:moveTo>
                  <a:lnTo>
                    <a:pt x="706" y="1600"/>
                  </a:lnTo>
                  <a:lnTo>
                    <a:pt x="734" y="1620"/>
                  </a:lnTo>
                  <a:lnTo>
                    <a:pt x="702" y="1634"/>
                  </a:lnTo>
                  <a:lnTo>
                    <a:pt x="728" y="1634"/>
                  </a:lnTo>
                  <a:lnTo>
                    <a:pt x="741" y="1628"/>
                  </a:lnTo>
                  <a:lnTo>
                    <a:pt x="711" y="1560"/>
                  </a:lnTo>
                  <a:close/>
                  <a:moveTo>
                    <a:pt x="36" y="0"/>
                  </a:moveTo>
                  <a:lnTo>
                    <a:pt x="0" y="16"/>
                  </a:lnTo>
                  <a:lnTo>
                    <a:pt x="675" y="1576"/>
                  </a:lnTo>
                  <a:lnTo>
                    <a:pt x="706" y="1600"/>
                  </a:lnTo>
                  <a:lnTo>
                    <a:pt x="711" y="156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b="1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87F0C2B4-5CEA-E360-A92B-8926068D6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6807"/>
              <a:ext cx="4321" cy="1560"/>
            </a:xfrm>
            <a:custGeom>
              <a:avLst/>
              <a:gdLst>
                <a:gd name="T0" fmla="+- 0 3741 2400"/>
                <a:gd name="T1" fmla="*/ T0 w 2880"/>
                <a:gd name="T2" fmla="+- 0 6818 6817"/>
                <a:gd name="T3" fmla="*/ 6818 h 1560"/>
                <a:gd name="T4" fmla="+- 0 3550 2400"/>
                <a:gd name="T5" fmla="*/ T4 w 2880"/>
                <a:gd name="T6" fmla="+- 0 6832 6817"/>
                <a:gd name="T7" fmla="*/ 6832 h 1560"/>
                <a:gd name="T8" fmla="+- 0 3367 2400"/>
                <a:gd name="T9" fmla="*/ T8 w 2880"/>
                <a:gd name="T10" fmla="+- 0 6860 6817"/>
                <a:gd name="T11" fmla="*/ 6860 h 1560"/>
                <a:gd name="T12" fmla="+- 0 3195 2400"/>
                <a:gd name="T13" fmla="*/ T12 w 2880"/>
                <a:gd name="T14" fmla="+- 0 6899 6817"/>
                <a:gd name="T15" fmla="*/ 6899 h 1560"/>
                <a:gd name="T16" fmla="+- 0 3035 2400"/>
                <a:gd name="T17" fmla="*/ T16 w 2880"/>
                <a:gd name="T18" fmla="+- 0 6950 6817"/>
                <a:gd name="T19" fmla="*/ 6950 h 1560"/>
                <a:gd name="T20" fmla="+- 0 2889 2400"/>
                <a:gd name="T21" fmla="*/ T20 w 2880"/>
                <a:gd name="T22" fmla="+- 0 7011 6817"/>
                <a:gd name="T23" fmla="*/ 7011 h 1560"/>
                <a:gd name="T24" fmla="+- 0 2759 2400"/>
                <a:gd name="T25" fmla="*/ T24 w 2880"/>
                <a:gd name="T26" fmla="+- 0 7081 6817"/>
                <a:gd name="T27" fmla="*/ 7081 h 1560"/>
                <a:gd name="T28" fmla="+- 0 2646 2400"/>
                <a:gd name="T29" fmla="*/ T28 w 2880"/>
                <a:gd name="T30" fmla="+- 0 7160 6817"/>
                <a:gd name="T31" fmla="*/ 7160 h 1560"/>
                <a:gd name="T32" fmla="+- 0 2552 2400"/>
                <a:gd name="T33" fmla="*/ T32 w 2880"/>
                <a:gd name="T34" fmla="+- 0 7247 6817"/>
                <a:gd name="T35" fmla="*/ 7247 h 1560"/>
                <a:gd name="T36" fmla="+- 0 2451 2400"/>
                <a:gd name="T37" fmla="*/ T36 w 2880"/>
                <a:gd name="T38" fmla="+- 0 7389 6817"/>
                <a:gd name="T39" fmla="*/ 7389 h 1560"/>
                <a:gd name="T40" fmla="+- 0 2400 2400"/>
                <a:gd name="T41" fmla="*/ T40 w 2880"/>
                <a:gd name="T42" fmla="+- 0 7597 6817"/>
                <a:gd name="T43" fmla="*/ 7597 h 1560"/>
                <a:gd name="T44" fmla="+- 0 2429 2400"/>
                <a:gd name="T45" fmla="*/ T44 w 2880"/>
                <a:gd name="T46" fmla="+- 0 7754 6817"/>
                <a:gd name="T47" fmla="*/ 7754 h 1560"/>
                <a:gd name="T48" fmla="+- 0 2552 2400"/>
                <a:gd name="T49" fmla="*/ T48 w 2880"/>
                <a:gd name="T50" fmla="+- 0 7946 6817"/>
                <a:gd name="T51" fmla="*/ 7946 h 1560"/>
                <a:gd name="T52" fmla="+- 0 2646 2400"/>
                <a:gd name="T53" fmla="*/ T52 w 2880"/>
                <a:gd name="T54" fmla="+- 0 8033 6817"/>
                <a:gd name="T55" fmla="*/ 8033 h 1560"/>
                <a:gd name="T56" fmla="+- 0 2759 2400"/>
                <a:gd name="T57" fmla="*/ T56 w 2880"/>
                <a:gd name="T58" fmla="+- 0 8112 6817"/>
                <a:gd name="T59" fmla="*/ 8112 h 1560"/>
                <a:gd name="T60" fmla="+- 0 2889 2400"/>
                <a:gd name="T61" fmla="*/ T60 w 2880"/>
                <a:gd name="T62" fmla="+- 0 8182 6817"/>
                <a:gd name="T63" fmla="*/ 8182 h 1560"/>
                <a:gd name="T64" fmla="+- 0 3035 2400"/>
                <a:gd name="T65" fmla="*/ T64 w 2880"/>
                <a:gd name="T66" fmla="+- 0 8243 6817"/>
                <a:gd name="T67" fmla="*/ 8243 h 1560"/>
                <a:gd name="T68" fmla="+- 0 3195 2400"/>
                <a:gd name="T69" fmla="*/ T68 w 2880"/>
                <a:gd name="T70" fmla="+- 0 8294 6817"/>
                <a:gd name="T71" fmla="*/ 8294 h 1560"/>
                <a:gd name="T72" fmla="+- 0 3367 2400"/>
                <a:gd name="T73" fmla="*/ T72 w 2880"/>
                <a:gd name="T74" fmla="+- 0 8334 6817"/>
                <a:gd name="T75" fmla="*/ 8334 h 1560"/>
                <a:gd name="T76" fmla="+- 0 3550 2400"/>
                <a:gd name="T77" fmla="*/ T76 w 2880"/>
                <a:gd name="T78" fmla="+- 0 8361 6817"/>
                <a:gd name="T79" fmla="*/ 8361 h 1560"/>
                <a:gd name="T80" fmla="+- 0 3741 2400"/>
                <a:gd name="T81" fmla="*/ T80 w 2880"/>
                <a:gd name="T82" fmla="+- 0 8375 6817"/>
                <a:gd name="T83" fmla="*/ 8375 h 1560"/>
                <a:gd name="T84" fmla="+- 0 3939 2400"/>
                <a:gd name="T85" fmla="*/ T84 w 2880"/>
                <a:gd name="T86" fmla="+- 0 8375 6817"/>
                <a:gd name="T87" fmla="*/ 8375 h 1560"/>
                <a:gd name="T88" fmla="+- 0 4130 2400"/>
                <a:gd name="T89" fmla="*/ T88 w 2880"/>
                <a:gd name="T90" fmla="+- 0 8361 6817"/>
                <a:gd name="T91" fmla="*/ 8361 h 1560"/>
                <a:gd name="T92" fmla="+- 0 4313 2400"/>
                <a:gd name="T93" fmla="*/ T92 w 2880"/>
                <a:gd name="T94" fmla="+- 0 8334 6817"/>
                <a:gd name="T95" fmla="*/ 8334 h 1560"/>
                <a:gd name="T96" fmla="+- 0 4485 2400"/>
                <a:gd name="T97" fmla="*/ T96 w 2880"/>
                <a:gd name="T98" fmla="+- 0 8294 6817"/>
                <a:gd name="T99" fmla="*/ 8294 h 1560"/>
                <a:gd name="T100" fmla="+- 0 4645 2400"/>
                <a:gd name="T101" fmla="*/ T100 w 2880"/>
                <a:gd name="T102" fmla="+- 0 8243 6817"/>
                <a:gd name="T103" fmla="*/ 8243 h 1560"/>
                <a:gd name="T104" fmla="+- 0 4791 2400"/>
                <a:gd name="T105" fmla="*/ T104 w 2880"/>
                <a:gd name="T106" fmla="+- 0 8182 6817"/>
                <a:gd name="T107" fmla="*/ 8182 h 1560"/>
                <a:gd name="T108" fmla="+- 0 4921 2400"/>
                <a:gd name="T109" fmla="*/ T108 w 2880"/>
                <a:gd name="T110" fmla="+- 0 8112 6817"/>
                <a:gd name="T111" fmla="*/ 8112 h 1560"/>
                <a:gd name="T112" fmla="+- 0 5034 2400"/>
                <a:gd name="T113" fmla="*/ T112 w 2880"/>
                <a:gd name="T114" fmla="+- 0 8033 6817"/>
                <a:gd name="T115" fmla="*/ 8033 h 1560"/>
                <a:gd name="T116" fmla="+- 0 5128 2400"/>
                <a:gd name="T117" fmla="*/ T116 w 2880"/>
                <a:gd name="T118" fmla="+- 0 7946 6817"/>
                <a:gd name="T119" fmla="*/ 7946 h 1560"/>
                <a:gd name="T120" fmla="+- 0 5229 2400"/>
                <a:gd name="T121" fmla="*/ T120 w 2880"/>
                <a:gd name="T122" fmla="+- 0 7804 6817"/>
                <a:gd name="T123" fmla="*/ 7804 h 1560"/>
                <a:gd name="T124" fmla="+- 0 5280 2400"/>
                <a:gd name="T125" fmla="*/ T124 w 2880"/>
                <a:gd name="T126" fmla="+- 0 7597 6817"/>
                <a:gd name="T127" fmla="*/ 7597 h 1560"/>
                <a:gd name="T128" fmla="+- 0 5251 2400"/>
                <a:gd name="T129" fmla="*/ T128 w 2880"/>
                <a:gd name="T130" fmla="+- 0 7439 6817"/>
                <a:gd name="T131" fmla="*/ 7439 h 1560"/>
                <a:gd name="T132" fmla="+- 0 5128 2400"/>
                <a:gd name="T133" fmla="*/ T132 w 2880"/>
                <a:gd name="T134" fmla="+- 0 7247 6817"/>
                <a:gd name="T135" fmla="*/ 7247 h 1560"/>
                <a:gd name="T136" fmla="+- 0 5034 2400"/>
                <a:gd name="T137" fmla="*/ T136 w 2880"/>
                <a:gd name="T138" fmla="+- 0 7160 6817"/>
                <a:gd name="T139" fmla="*/ 7160 h 1560"/>
                <a:gd name="T140" fmla="+- 0 4921 2400"/>
                <a:gd name="T141" fmla="*/ T140 w 2880"/>
                <a:gd name="T142" fmla="+- 0 7081 6817"/>
                <a:gd name="T143" fmla="*/ 7081 h 1560"/>
                <a:gd name="T144" fmla="+- 0 4791 2400"/>
                <a:gd name="T145" fmla="*/ T144 w 2880"/>
                <a:gd name="T146" fmla="+- 0 7011 6817"/>
                <a:gd name="T147" fmla="*/ 7011 h 1560"/>
                <a:gd name="T148" fmla="+- 0 4645 2400"/>
                <a:gd name="T149" fmla="*/ T148 w 2880"/>
                <a:gd name="T150" fmla="+- 0 6950 6817"/>
                <a:gd name="T151" fmla="*/ 6950 h 1560"/>
                <a:gd name="T152" fmla="+- 0 4485 2400"/>
                <a:gd name="T153" fmla="*/ T152 w 2880"/>
                <a:gd name="T154" fmla="+- 0 6899 6817"/>
                <a:gd name="T155" fmla="*/ 6899 h 1560"/>
                <a:gd name="T156" fmla="+- 0 4313 2400"/>
                <a:gd name="T157" fmla="*/ T156 w 2880"/>
                <a:gd name="T158" fmla="+- 0 6860 6817"/>
                <a:gd name="T159" fmla="*/ 6860 h 1560"/>
                <a:gd name="T160" fmla="+- 0 4130 2400"/>
                <a:gd name="T161" fmla="*/ T160 w 2880"/>
                <a:gd name="T162" fmla="+- 0 6832 6817"/>
                <a:gd name="T163" fmla="*/ 6832 h 1560"/>
                <a:gd name="T164" fmla="+- 0 3939 2400"/>
                <a:gd name="T165" fmla="*/ T164 w 2880"/>
                <a:gd name="T166" fmla="+- 0 6818 6817"/>
                <a:gd name="T167" fmla="*/ 6818 h 156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</a:cxnLst>
              <a:rect l="0" t="0" r="r" b="b"/>
              <a:pathLst>
                <a:path w="2880" h="1560">
                  <a:moveTo>
                    <a:pt x="1440" y="0"/>
                  </a:moveTo>
                  <a:lnTo>
                    <a:pt x="1341" y="1"/>
                  </a:lnTo>
                  <a:lnTo>
                    <a:pt x="1245" y="7"/>
                  </a:lnTo>
                  <a:lnTo>
                    <a:pt x="1150" y="15"/>
                  </a:lnTo>
                  <a:lnTo>
                    <a:pt x="1057" y="27"/>
                  </a:lnTo>
                  <a:lnTo>
                    <a:pt x="967" y="43"/>
                  </a:lnTo>
                  <a:lnTo>
                    <a:pt x="880" y="61"/>
                  </a:lnTo>
                  <a:lnTo>
                    <a:pt x="795" y="82"/>
                  </a:lnTo>
                  <a:lnTo>
                    <a:pt x="713" y="106"/>
                  </a:lnTo>
                  <a:lnTo>
                    <a:pt x="635" y="133"/>
                  </a:lnTo>
                  <a:lnTo>
                    <a:pt x="560" y="162"/>
                  </a:lnTo>
                  <a:lnTo>
                    <a:pt x="489" y="194"/>
                  </a:lnTo>
                  <a:lnTo>
                    <a:pt x="422" y="228"/>
                  </a:lnTo>
                  <a:lnTo>
                    <a:pt x="359" y="264"/>
                  </a:lnTo>
                  <a:lnTo>
                    <a:pt x="300" y="303"/>
                  </a:lnTo>
                  <a:lnTo>
                    <a:pt x="246" y="343"/>
                  </a:lnTo>
                  <a:lnTo>
                    <a:pt x="197" y="386"/>
                  </a:lnTo>
                  <a:lnTo>
                    <a:pt x="152" y="430"/>
                  </a:lnTo>
                  <a:lnTo>
                    <a:pt x="113" y="476"/>
                  </a:lnTo>
                  <a:lnTo>
                    <a:pt x="51" y="572"/>
                  </a:lnTo>
                  <a:lnTo>
                    <a:pt x="13" y="674"/>
                  </a:lnTo>
                  <a:lnTo>
                    <a:pt x="0" y="780"/>
                  </a:lnTo>
                  <a:lnTo>
                    <a:pt x="3" y="833"/>
                  </a:lnTo>
                  <a:lnTo>
                    <a:pt x="29" y="937"/>
                  </a:lnTo>
                  <a:lnTo>
                    <a:pt x="79" y="1036"/>
                  </a:lnTo>
                  <a:lnTo>
                    <a:pt x="152" y="1129"/>
                  </a:lnTo>
                  <a:lnTo>
                    <a:pt x="197" y="1173"/>
                  </a:lnTo>
                  <a:lnTo>
                    <a:pt x="246" y="1216"/>
                  </a:lnTo>
                  <a:lnTo>
                    <a:pt x="300" y="1256"/>
                  </a:lnTo>
                  <a:lnTo>
                    <a:pt x="359" y="1295"/>
                  </a:lnTo>
                  <a:lnTo>
                    <a:pt x="422" y="1331"/>
                  </a:lnTo>
                  <a:lnTo>
                    <a:pt x="489" y="1365"/>
                  </a:lnTo>
                  <a:lnTo>
                    <a:pt x="560" y="1397"/>
                  </a:lnTo>
                  <a:lnTo>
                    <a:pt x="635" y="1426"/>
                  </a:lnTo>
                  <a:lnTo>
                    <a:pt x="713" y="1453"/>
                  </a:lnTo>
                  <a:lnTo>
                    <a:pt x="795" y="1477"/>
                  </a:lnTo>
                  <a:lnTo>
                    <a:pt x="880" y="1498"/>
                  </a:lnTo>
                  <a:lnTo>
                    <a:pt x="967" y="1517"/>
                  </a:lnTo>
                  <a:lnTo>
                    <a:pt x="1057" y="1532"/>
                  </a:lnTo>
                  <a:lnTo>
                    <a:pt x="1150" y="1544"/>
                  </a:lnTo>
                  <a:lnTo>
                    <a:pt x="1245" y="1552"/>
                  </a:lnTo>
                  <a:lnTo>
                    <a:pt x="1341" y="1558"/>
                  </a:lnTo>
                  <a:lnTo>
                    <a:pt x="1440" y="1560"/>
                  </a:lnTo>
                  <a:lnTo>
                    <a:pt x="1539" y="1558"/>
                  </a:lnTo>
                  <a:lnTo>
                    <a:pt x="1635" y="1552"/>
                  </a:lnTo>
                  <a:lnTo>
                    <a:pt x="1730" y="1544"/>
                  </a:lnTo>
                  <a:lnTo>
                    <a:pt x="1823" y="1532"/>
                  </a:lnTo>
                  <a:lnTo>
                    <a:pt x="1913" y="1517"/>
                  </a:lnTo>
                  <a:lnTo>
                    <a:pt x="2000" y="1498"/>
                  </a:lnTo>
                  <a:lnTo>
                    <a:pt x="2085" y="1477"/>
                  </a:lnTo>
                  <a:lnTo>
                    <a:pt x="2167" y="1453"/>
                  </a:lnTo>
                  <a:lnTo>
                    <a:pt x="2245" y="1426"/>
                  </a:lnTo>
                  <a:lnTo>
                    <a:pt x="2320" y="1397"/>
                  </a:lnTo>
                  <a:lnTo>
                    <a:pt x="2391" y="1365"/>
                  </a:lnTo>
                  <a:lnTo>
                    <a:pt x="2458" y="1331"/>
                  </a:lnTo>
                  <a:lnTo>
                    <a:pt x="2521" y="1295"/>
                  </a:lnTo>
                  <a:lnTo>
                    <a:pt x="2580" y="1256"/>
                  </a:lnTo>
                  <a:lnTo>
                    <a:pt x="2634" y="1216"/>
                  </a:lnTo>
                  <a:lnTo>
                    <a:pt x="2683" y="1173"/>
                  </a:lnTo>
                  <a:lnTo>
                    <a:pt x="2728" y="1129"/>
                  </a:lnTo>
                  <a:lnTo>
                    <a:pt x="2767" y="1083"/>
                  </a:lnTo>
                  <a:lnTo>
                    <a:pt x="2829" y="987"/>
                  </a:lnTo>
                  <a:lnTo>
                    <a:pt x="2867" y="885"/>
                  </a:lnTo>
                  <a:lnTo>
                    <a:pt x="2880" y="780"/>
                  </a:lnTo>
                  <a:lnTo>
                    <a:pt x="2877" y="726"/>
                  </a:lnTo>
                  <a:lnTo>
                    <a:pt x="2851" y="622"/>
                  </a:lnTo>
                  <a:lnTo>
                    <a:pt x="2801" y="523"/>
                  </a:lnTo>
                  <a:lnTo>
                    <a:pt x="2728" y="430"/>
                  </a:lnTo>
                  <a:lnTo>
                    <a:pt x="2683" y="386"/>
                  </a:lnTo>
                  <a:lnTo>
                    <a:pt x="2634" y="343"/>
                  </a:lnTo>
                  <a:lnTo>
                    <a:pt x="2580" y="303"/>
                  </a:lnTo>
                  <a:lnTo>
                    <a:pt x="2521" y="264"/>
                  </a:lnTo>
                  <a:lnTo>
                    <a:pt x="2458" y="228"/>
                  </a:lnTo>
                  <a:lnTo>
                    <a:pt x="2391" y="194"/>
                  </a:lnTo>
                  <a:lnTo>
                    <a:pt x="2320" y="162"/>
                  </a:lnTo>
                  <a:lnTo>
                    <a:pt x="2245" y="133"/>
                  </a:lnTo>
                  <a:lnTo>
                    <a:pt x="2167" y="106"/>
                  </a:lnTo>
                  <a:lnTo>
                    <a:pt x="2085" y="82"/>
                  </a:lnTo>
                  <a:lnTo>
                    <a:pt x="2000" y="61"/>
                  </a:lnTo>
                  <a:lnTo>
                    <a:pt x="1913" y="43"/>
                  </a:lnTo>
                  <a:lnTo>
                    <a:pt x="1823" y="27"/>
                  </a:lnTo>
                  <a:lnTo>
                    <a:pt x="1730" y="15"/>
                  </a:lnTo>
                  <a:lnTo>
                    <a:pt x="1635" y="7"/>
                  </a:lnTo>
                  <a:lnTo>
                    <a:pt x="1539" y="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b="1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13F10593-1CB0-0478-7F88-3AC1311EA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" y="6680"/>
              <a:ext cx="4371" cy="1742"/>
            </a:xfrm>
            <a:custGeom>
              <a:avLst/>
              <a:gdLst>
                <a:gd name="T0" fmla="+- 0 2413 2400"/>
                <a:gd name="T1" fmla="*/ T0 w 2880"/>
                <a:gd name="T2" fmla="+- 0 7491 6817"/>
                <a:gd name="T3" fmla="*/ 7491 h 1560"/>
                <a:gd name="T4" fmla="+- 0 2513 2400"/>
                <a:gd name="T5" fmla="*/ T4 w 2880"/>
                <a:gd name="T6" fmla="+- 0 7293 6817"/>
                <a:gd name="T7" fmla="*/ 7293 h 1560"/>
                <a:gd name="T8" fmla="+- 0 2597 2400"/>
                <a:gd name="T9" fmla="*/ T8 w 2880"/>
                <a:gd name="T10" fmla="+- 0 7203 6817"/>
                <a:gd name="T11" fmla="*/ 7203 h 1560"/>
                <a:gd name="T12" fmla="+- 0 2700 2400"/>
                <a:gd name="T13" fmla="*/ T12 w 2880"/>
                <a:gd name="T14" fmla="+- 0 7120 6817"/>
                <a:gd name="T15" fmla="*/ 7120 h 1560"/>
                <a:gd name="T16" fmla="+- 0 2822 2400"/>
                <a:gd name="T17" fmla="*/ T16 w 2880"/>
                <a:gd name="T18" fmla="+- 0 7045 6817"/>
                <a:gd name="T19" fmla="*/ 7045 h 1560"/>
                <a:gd name="T20" fmla="+- 0 2960 2400"/>
                <a:gd name="T21" fmla="*/ T20 w 2880"/>
                <a:gd name="T22" fmla="+- 0 6979 6817"/>
                <a:gd name="T23" fmla="*/ 6979 h 1560"/>
                <a:gd name="T24" fmla="+- 0 3113 2400"/>
                <a:gd name="T25" fmla="*/ T24 w 2880"/>
                <a:gd name="T26" fmla="+- 0 6923 6817"/>
                <a:gd name="T27" fmla="*/ 6923 h 1560"/>
                <a:gd name="T28" fmla="+- 0 3280 2400"/>
                <a:gd name="T29" fmla="*/ T28 w 2880"/>
                <a:gd name="T30" fmla="+- 0 6878 6817"/>
                <a:gd name="T31" fmla="*/ 6878 h 1560"/>
                <a:gd name="T32" fmla="+- 0 3457 2400"/>
                <a:gd name="T33" fmla="*/ T32 w 2880"/>
                <a:gd name="T34" fmla="+- 0 6844 6817"/>
                <a:gd name="T35" fmla="*/ 6844 h 1560"/>
                <a:gd name="T36" fmla="+- 0 3645 2400"/>
                <a:gd name="T37" fmla="*/ T36 w 2880"/>
                <a:gd name="T38" fmla="+- 0 6824 6817"/>
                <a:gd name="T39" fmla="*/ 6824 h 1560"/>
                <a:gd name="T40" fmla="+- 0 3840 2400"/>
                <a:gd name="T41" fmla="*/ T40 w 2880"/>
                <a:gd name="T42" fmla="+- 0 6817 6817"/>
                <a:gd name="T43" fmla="*/ 6817 h 1560"/>
                <a:gd name="T44" fmla="+- 0 4035 2400"/>
                <a:gd name="T45" fmla="*/ T44 w 2880"/>
                <a:gd name="T46" fmla="+- 0 6824 6817"/>
                <a:gd name="T47" fmla="*/ 6824 h 1560"/>
                <a:gd name="T48" fmla="+- 0 4223 2400"/>
                <a:gd name="T49" fmla="*/ T48 w 2880"/>
                <a:gd name="T50" fmla="+- 0 6844 6817"/>
                <a:gd name="T51" fmla="*/ 6844 h 1560"/>
                <a:gd name="T52" fmla="+- 0 4400 2400"/>
                <a:gd name="T53" fmla="*/ T52 w 2880"/>
                <a:gd name="T54" fmla="+- 0 6878 6817"/>
                <a:gd name="T55" fmla="*/ 6878 h 1560"/>
                <a:gd name="T56" fmla="+- 0 4567 2400"/>
                <a:gd name="T57" fmla="*/ T56 w 2880"/>
                <a:gd name="T58" fmla="+- 0 6923 6817"/>
                <a:gd name="T59" fmla="*/ 6923 h 1560"/>
                <a:gd name="T60" fmla="+- 0 4720 2400"/>
                <a:gd name="T61" fmla="*/ T60 w 2880"/>
                <a:gd name="T62" fmla="+- 0 6979 6817"/>
                <a:gd name="T63" fmla="*/ 6979 h 1560"/>
                <a:gd name="T64" fmla="+- 0 4858 2400"/>
                <a:gd name="T65" fmla="*/ T64 w 2880"/>
                <a:gd name="T66" fmla="+- 0 7045 6817"/>
                <a:gd name="T67" fmla="*/ 7045 h 1560"/>
                <a:gd name="T68" fmla="+- 0 4980 2400"/>
                <a:gd name="T69" fmla="*/ T68 w 2880"/>
                <a:gd name="T70" fmla="+- 0 7120 6817"/>
                <a:gd name="T71" fmla="*/ 7120 h 1560"/>
                <a:gd name="T72" fmla="+- 0 5083 2400"/>
                <a:gd name="T73" fmla="*/ T72 w 2880"/>
                <a:gd name="T74" fmla="+- 0 7203 6817"/>
                <a:gd name="T75" fmla="*/ 7203 h 1560"/>
                <a:gd name="T76" fmla="+- 0 5167 2400"/>
                <a:gd name="T77" fmla="*/ T76 w 2880"/>
                <a:gd name="T78" fmla="+- 0 7293 6817"/>
                <a:gd name="T79" fmla="*/ 7293 h 1560"/>
                <a:gd name="T80" fmla="+- 0 5267 2400"/>
                <a:gd name="T81" fmla="*/ T80 w 2880"/>
                <a:gd name="T82" fmla="+- 0 7491 6817"/>
                <a:gd name="T83" fmla="*/ 7491 h 1560"/>
                <a:gd name="T84" fmla="+- 0 5277 2400"/>
                <a:gd name="T85" fmla="*/ T84 w 2880"/>
                <a:gd name="T86" fmla="+- 0 7650 6817"/>
                <a:gd name="T87" fmla="*/ 7650 h 1560"/>
                <a:gd name="T88" fmla="+- 0 5201 2400"/>
                <a:gd name="T89" fmla="*/ T88 w 2880"/>
                <a:gd name="T90" fmla="+- 0 7853 6817"/>
                <a:gd name="T91" fmla="*/ 7853 h 1560"/>
                <a:gd name="T92" fmla="+- 0 5083 2400"/>
                <a:gd name="T93" fmla="*/ T92 w 2880"/>
                <a:gd name="T94" fmla="+- 0 7990 6817"/>
                <a:gd name="T95" fmla="*/ 7990 h 1560"/>
                <a:gd name="T96" fmla="+- 0 4980 2400"/>
                <a:gd name="T97" fmla="*/ T96 w 2880"/>
                <a:gd name="T98" fmla="+- 0 8073 6817"/>
                <a:gd name="T99" fmla="*/ 8073 h 1560"/>
                <a:gd name="T100" fmla="+- 0 4858 2400"/>
                <a:gd name="T101" fmla="*/ T100 w 2880"/>
                <a:gd name="T102" fmla="+- 0 8148 6817"/>
                <a:gd name="T103" fmla="*/ 8148 h 1560"/>
                <a:gd name="T104" fmla="+- 0 4720 2400"/>
                <a:gd name="T105" fmla="*/ T104 w 2880"/>
                <a:gd name="T106" fmla="+- 0 8214 6817"/>
                <a:gd name="T107" fmla="*/ 8214 h 1560"/>
                <a:gd name="T108" fmla="+- 0 4567 2400"/>
                <a:gd name="T109" fmla="*/ T108 w 2880"/>
                <a:gd name="T110" fmla="+- 0 8270 6817"/>
                <a:gd name="T111" fmla="*/ 8270 h 1560"/>
                <a:gd name="T112" fmla="+- 0 4400 2400"/>
                <a:gd name="T113" fmla="*/ T112 w 2880"/>
                <a:gd name="T114" fmla="+- 0 8315 6817"/>
                <a:gd name="T115" fmla="*/ 8315 h 1560"/>
                <a:gd name="T116" fmla="+- 0 4223 2400"/>
                <a:gd name="T117" fmla="*/ T116 w 2880"/>
                <a:gd name="T118" fmla="+- 0 8349 6817"/>
                <a:gd name="T119" fmla="*/ 8349 h 1560"/>
                <a:gd name="T120" fmla="+- 0 4035 2400"/>
                <a:gd name="T121" fmla="*/ T120 w 2880"/>
                <a:gd name="T122" fmla="+- 0 8369 6817"/>
                <a:gd name="T123" fmla="*/ 8369 h 1560"/>
                <a:gd name="T124" fmla="+- 0 3840 2400"/>
                <a:gd name="T125" fmla="*/ T124 w 2880"/>
                <a:gd name="T126" fmla="+- 0 8377 6817"/>
                <a:gd name="T127" fmla="*/ 8377 h 1560"/>
                <a:gd name="T128" fmla="+- 0 3645 2400"/>
                <a:gd name="T129" fmla="*/ T128 w 2880"/>
                <a:gd name="T130" fmla="+- 0 8369 6817"/>
                <a:gd name="T131" fmla="*/ 8369 h 1560"/>
                <a:gd name="T132" fmla="+- 0 3457 2400"/>
                <a:gd name="T133" fmla="*/ T132 w 2880"/>
                <a:gd name="T134" fmla="+- 0 8349 6817"/>
                <a:gd name="T135" fmla="*/ 8349 h 1560"/>
                <a:gd name="T136" fmla="+- 0 3280 2400"/>
                <a:gd name="T137" fmla="*/ T136 w 2880"/>
                <a:gd name="T138" fmla="+- 0 8315 6817"/>
                <a:gd name="T139" fmla="*/ 8315 h 1560"/>
                <a:gd name="T140" fmla="+- 0 3113 2400"/>
                <a:gd name="T141" fmla="*/ T140 w 2880"/>
                <a:gd name="T142" fmla="+- 0 8270 6817"/>
                <a:gd name="T143" fmla="*/ 8270 h 1560"/>
                <a:gd name="T144" fmla="+- 0 2960 2400"/>
                <a:gd name="T145" fmla="*/ T144 w 2880"/>
                <a:gd name="T146" fmla="+- 0 8214 6817"/>
                <a:gd name="T147" fmla="*/ 8214 h 1560"/>
                <a:gd name="T148" fmla="+- 0 2822 2400"/>
                <a:gd name="T149" fmla="*/ T148 w 2880"/>
                <a:gd name="T150" fmla="+- 0 8148 6817"/>
                <a:gd name="T151" fmla="*/ 8148 h 1560"/>
                <a:gd name="T152" fmla="+- 0 2700 2400"/>
                <a:gd name="T153" fmla="*/ T152 w 2880"/>
                <a:gd name="T154" fmla="+- 0 8073 6817"/>
                <a:gd name="T155" fmla="*/ 8073 h 1560"/>
                <a:gd name="T156" fmla="+- 0 2597 2400"/>
                <a:gd name="T157" fmla="*/ T156 w 2880"/>
                <a:gd name="T158" fmla="+- 0 7990 6817"/>
                <a:gd name="T159" fmla="*/ 7990 h 1560"/>
                <a:gd name="T160" fmla="+- 0 2513 2400"/>
                <a:gd name="T161" fmla="*/ T160 w 2880"/>
                <a:gd name="T162" fmla="+- 0 7900 6817"/>
                <a:gd name="T163" fmla="*/ 7900 h 1560"/>
                <a:gd name="T164" fmla="+- 0 2413 2400"/>
                <a:gd name="T165" fmla="*/ T164 w 2880"/>
                <a:gd name="T166" fmla="+- 0 7702 6817"/>
                <a:gd name="T167" fmla="*/ 7702 h 156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</a:cxnLst>
              <a:rect l="0" t="0" r="r" b="b"/>
              <a:pathLst>
                <a:path w="2880" h="1560">
                  <a:moveTo>
                    <a:pt x="0" y="780"/>
                  </a:moveTo>
                  <a:lnTo>
                    <a:pt x="13" y="674"/>
                  </a:lnTo>
                  <a:lnTo>
                    <a:pt x="51" y="572"/>
                  </a:lnTo>
                  <a:lnTo>
                    <a:pt x="113" y="476"/>
                  </a:lnTo>
                  <a:lnTo>
                    <a:pt x="152" y="430"/>
                  </a:lnTo>
                  <a:lnTo>
                    <a:pt x="197" y="386"/>
                  </a:lnTo>
                  <a:lnTo>
                    <a:pt x="246" y="343"/>
                  </a:lnTo>
                  <a:lnTo>
                    <a:pt x="300" y="303"/>
                  </a:lnTo>
                  <a:lnTo>
                    <a:pt x="359" y="264"/>
                  </a:lnTo>
                  <a:lnTo>
                    <a:pt x="422" y="228"/>
                  </a:lnTo>
                  <a:lnTo>
                    <a:pt x="489" y="194"/>
                  </a:lnTo>
                  <a:lnTo>
                    <a:pt x="560" y="162"/>
                  </a:lnTo>
                  <a:lnTo>
                    <a:pt x="635" y="133"/>
                  </a:lnTo>
                  <a:lnTo>
                    <a:pt x="713" y="106"/>
                  </a:lnTo>
                  <a:lnTo>
                    <a:pt x="795" y="82"/>
                  </a:lnTo>
                  <a:lnTo>
                    <a:pt x="880" y="61"/>
                  </a:lnTo>
                  <a:lnTo>
                    <a:pt x="967" y="43"/>
                  </a:lnTo>
                  <a:lnTo>
                    <a:pt x="1057" y="27"/>
                  </a:lnTo>
                  <a:lnTo>
                    <a:pt x="1150" y="15"/>
                  </a:lnTo>
                  <a:lnTo>
                    <a:pt x="1245" y="7"/>
                  </a:lnTo>
                  <a:lnTo>
                    <a:pt x="1341" y="1"/>
                  </a:lnTo>
                  <a:lnTo>
                    <a:pt x="1440" y="0"/>
                  </a:lnTo>
                  <a:lnTo>
                    <a:pt x="1539" y="1"/>
                  </a:lnTo>
                  <a:lnTo>
                    <a:pt x="1635" y="7"/>
                  </a:lnTo>
                  <a:lnTo>
                    <a:pt x="1730" y="15"/>
                  </a:lnTo>
                  <a:lnTo>
                    <a:pt x="1823" y="27"/>
                  </a:lnTo>
                  <a:lnTo>
                    <a:pt x="1913" y="43"/>
                  </a:lnTo>
                  <a:lnTo>
                    <a:pt x="2000" y="61"/>
                  </a:lnTo>
                  <a:lnTo>
                    <a:pt x="2085" y="82"/>
                  </a:lnTo>
                  <a:lnTo>
                    <a:pt x="2167" y="106"/>
                  </a:lnTo>
                  <a:lnTo>
                    <a:pt x="2245" y="133"/>
                  </a:lnTo>
                  <a:lnTo>
                    <a:pt x="2320" y="162"/>
                  </a:lnTo>
                  <a:lnTo>
                    <a:pt x="2391" y="194"/>
                  </a:lnTo>
                  <a:lnTo>
                    <a:pt x="2458" y="228"/>
                  </a:lnTo>
                  <a:lnTo>
                    <a:pt x="2521" y="264"/>
                  </a:lnTo>
                  <a:lnTo>
                    <a:pt x="2580" y="303"/>
                  </a:lnTo>
                  <a:lnTo>
                    <a:pt x="2634" y="343"/>
                  </a:lnTo>
                  <a:lnTo>
                    <a:pt x="2683" y="386"/>
                  </a:lnTo>
                  <a:lnTo>
                    <a:pt x="2728" y="430"/>
                  </a:lnTo>
                  <a:lnTo>
                    <a:pt x="2767" y="476"/>
                  </a:lnTo>
                  <a:lnTo>
                    <a:pt x="2829" y="572"/>
                  </a:lnTo>
                  <a:lnTo>
                    <a:pt x="2867" y="674"/>
                  </a:lnTo>
                  <a:lnTo>
                    <a:pt x="2880" y="780"/>
                  </a:lnTo>
                  <a:lnTo>
                    <a:pt x="2877" y="833"/>
                  </a:lnTo>
                  <a:lnTo>
                    <a:pt x="2851" y="937"/>
                  </a:lnTo>
                  <a:lnTo>
                    <a:pt x="2801" y="1036"/>
                  </a:lnTo>
                  <a:lnTo>
                    <a:pt x="2728" y="1129"/>
                  </a:lnTo>
                  <a:lnTo>
                    <a:pt x="2683" y="1173"/>
                  </a:lnTo>
                  <a:lnTo>
                    <a:pt x="2634" y="1216"/>
                  </a:lnTo>
                  <a:lnTo>
                    <a:pt x="2580" y="1256"/>
                  </a:lnTo>
                  <a:lnTo>
                    <a:pt x="2521" y="1295"/>
                  </a:lnTo>
                  <a:lnTo>
                    <a:pt x="2458" y="1331"/>
                  </a:lnTo>
                  <a:lnTo>
                    <a:pt x="2391" y="1365"/>
                  </a:lnTo>
                  <a:lnTo>
                    <a:pt x="2320" y="1397"/>
                  </a:lnTo>
                  <a:lnTo>
                    <a:pt x="2245" y="1426"/>
                  </a:lnTo>
                  <a:lnTo>
                    <a:pt x="2167" y="1453"/>
                  </a:lnTo>
                  <a:lnTo>
                    <a:pt x="2085" y="1477"/>
                  </a:lnTo>
                  <a:lnTo>
                    <a:pt x="2000" y="1498"/>
                  </a:lnTo>
                  <a:lnTo>
                    <a:pt x="1913" y="1517"/>
                  </a:lnTo>
                  <a:lnTo>
                    <a:pt x="1823" y="1532"/>
                  </a:lnTo>
                  <a:lnTo>
                    <a:pt x="1730" y="1544"/>
                  </a:lnTo>
                  <a:lnTo>
                    <a:pt x="1635" y="1552"/>
                  </a:lnTo>
                  <a:lnTo>
                    <a:pt x="1539" y="1558"/>
                  </a:lnTo>
                  <a:lnTo>
                    <a:pt x="1440" y="1560"/>
                  </a:lnTo>
                  <a:lnTo>
                    <a:pt x="1341" y="1558"/>
                  </a:lnTo>
                  <a:lnTo>
                    <a:pt x="1245" y="1552"/>
                  </a:lnTo>
                  <a:lnTo>
                    <a:pt x="1150" y="1544"/>
                  </a:lnTo>
                  <a:lnTo>
                    <a:pt x="1057" y="1532"/>
                  </a:lnTo>
                  <a:lnTo>
                    <a:pt x="967" y="1517"/>
                  </a:lnTo>
                  <a:lnTo>
                    <a:pt x="880" y="1498"/>
                  </a:lnTo>
                  <a:lnTo>
                    <a:pt x="795" y="1477"/>
                  </a:lnTo>
                  <a:lnTo>
                    <a:pt x="713" y="1453"/>
                  </a:lnTo>
                  <a:lnTo>
                    <a:pt x="635" y="1426"/>
                  </a:lnTo>
                  <a:lnTo>
                    <a:pt x="560" y="1397"/>
                  </a:lnTo>
                  <a:lnTo>
                    <a:pt x="489" y="1365"/>
                  </a:lnTo>
                  <a:lnTo>
                    <a:pt x="422" y="1331"/>
                  </a:lnTo>
                  <a:lnTo>
                    <a:pt x="359" y="1295"/>
                  </a:lnTo>
                  <a:lnTo>
                    <a:pt x="300" y="1256"/>
                  </a:lnTo>
                  <a:lnTo>
                    <a:pt x="246" y="1216"/>
                  </a:lnTo>
                  <a:lnTo>
                    <a:pt x="197" y="1173"/>
                  </a:lnTo>
                  <a:lnTo>
                    <a:pt x="152" y="1129"/>
                  </a:lnTo>
                  <a:lnTo>
                    <a:pt x="113" y="1083"/>
                  </a:lnTo>
                  <a:lnTo>
                    <a:pt x="51" y="987"/>
                  </a:lnTo>
                  <a:lnTo>
                    <a:pt x="13" y="885"/>
                  </a:lnTo>
                  <a:lnTo>
                    <a:pt x="0" y="78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b="1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C95EB67-10D4-C309-5685-2B4DE1D25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5" y="6936"/>
              <a:ext cx="3240" cy="1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b="1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sp>
          <p:nvSpPr>
            <p:cNvPr id="69" name="Text Box 30">
              <a:extLst>
                <a:ext uri="{FF2B5EF4-FFF2-40B4-BE49-F238E27FC236}">
                  <a16:creationId xmlns:a16="http://schemas.microsoft.com/office/drawing/2014/main" id="{117D6493-34DC-89EE-9AB1-517450EE0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886"/>
              <a:ext cx="88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ts val="11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>
                  <a:solidFill>
                    <a:schemeClr val="tx2">
                      <a:lumMod val="10000"/>
                    </a:schemeClr>
                  </a:solidFill>
                </a:rPr>
                <a:t>USER</a:t>
              </a:r>
            </a:p>
          </p:txBody>
        </p:sp>
        <p:sp>
          <p:nvSpPr>
            <p:cNvPr id="70" name="Text Box 31">
              <a:extLst>
                <a:ext uri="{FF2B5EF4-FFF2-40B4-BE49-F238E27FC236}">
                  <a16:creationId xmlns:a16="http://schemas.microsoft.com/office/drawing/2014/main" id="{8F65A2A4-C71B-095C-5142-2F242C4E7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7" y="768"/>
              <a:ext cx="2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ts val="11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>
                  <a:solidFill>
                    <a:schemeClr val="tx2">
                      <a:lumMod val="10000"/>
                    </a:schemeClr>
                  </a:solidFill>
                </a:rPr>
                <a:t>REGISTRATION</a:t>
              </a:r>
            </a:p>
          </p:txBody>
        </p:sp>
        <p:sp>
          <p:nvSpPr>
            <p:cNvPr id="71" name="Text Box 32">
              <a:extLst>
                <a:ext uri="{FF2B5EF4-FFF2-40B4-BE49-F238E27FC236}">
                  <a16:creationId xmlns:a16="http://schemas.microsoft.com/office/drawing/2014/main" id="{643D81FA-EE46-9DFE-5D77-7703B8AA2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2" y="4033"/>
              <a:ext cx="1075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ts val="11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b="1">
                  <a:solidFill>
                    <a:schemeClr val="tx2">
                      <a:lumMod val="10000"/>
                    </a:schemeClr>
                  </a:solidFill>
                </a:rPr>
                <a:t>LOGIN</a:t>
              </a:r>
            </a:p>
          </p:txBody>
        </p:sp>
        <p:sp>
          <p:nvSpPr>
            <p:cNvPr id="72" name="Text Box 33">
              <a:extLst>
                <a:ext uri="{FF2B5EF4-FFF2-40B4-BE49-F238E27FC236}">
                  <a16:creationId xmlns:a16="http://schemas.microsoft.com/office/drawing/2014/main" id="{344A1B1C-5F93-8092-721C-76DA4B2F3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1" y="3979"/>
              <a:ext cx="1157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ts val="11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>
                  <a:solidFill>
                    <a:schemeClr val="tx2">
                      <a:lumMod val="10000"/>
                    </a:schemeClr>
                  </a:solidFill>
                </a:rPr>
                <a:t>LOGIN</a:t>
              </a:r>
            </a:p>
          </p:txBody>
        </p:sp>
        <p:sp>
          <p:nvSpPr>
            <p:cNvPr id="73" name="Text Box 34">
              <a:extLst>
                <a:ext uri="{FF2B5EF4-FFF2-40B4-BE49-F238E27FC236}">
                  <a16:creationId xmlns:a16="http://schemas.microsoft.com/office/drawing/2014/main" id="{8581D8E1-D213-8922-661B-A7A18D8B2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5" y="7529"/>
              <a:ext cx="3310" cy="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12065">
                <a:lnSpc>
                  <a:spcPts val="11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>
                  <a:solidFill>
                    <a:schemeClr val="tx2">
                      <a:lumMod val="10000"/>
                    </a:schemeClr>
                  </a:solidFill>
                </a:rPr>
                <a:t>ADD PRODUCT TO A CART</a:t>
              </a:r>
            </a:p>
          </p:txBody>
        </p:sp>
        <p:sp>
          <p:nvSpPr>
            <p:cNvPr id="74" name="Text Box 35">
              <a:extLst>
                <a:ext uri="{FF2B5EF4-FFF2-40B4-BE49-F238E27FC236}">
                  <a16:creationId xmlns:a16="http://schemas.microsoft.com/office/drawing/2014/main" id="{CE5521E6-0A92-491F-63F8-B363BA547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7" y="6936"/>
              <a:ext cx="3352" cy="111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spcBef>
                  <a:spcPts val="45"/>
                </a:spcBef>
                <a:spcAft>
                  <a:spcPts val="0"/>
                </a:spcAft>
              </a:pPr>
              <a:r>
                <a:rPr lang="en-US" b="1" dirty="0">
                  <a:solidFill>
                    <a:schemeClr val="tx2">
                      <a:lumMod val="10000"/>
                    </a:schemeClr>
                  </a:solidFill>
                </a:rPr>
                <a:t>      </a:t>
              </a:r>
            </a:p>
          </p:txBody>
        </p:sp>
        <p:sp>
          <p:nvSpPr>
            <p:cNvPr id="75" name="Text Box 36">
              <a:extLst>
                <a:ext uri="{FF2B5EF4-FFF2-40B4-BE49-F238E27FC236}">
                  <a16:creationId xmlns:a16="http://schemas.microsoft.com/office/drawing/2014/main" id="{72625F8B-C8C4-76CF-6DB8-9B221E437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3" y="456"/>
              <a:ext cx="2325" cy="87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305435" marR="0">
                <a:spcBef>
                  <a:spcPts val="780"/>
                </a:spcBef>
                <a:spcAft>
                  <a:spcPts val="0"/>
                </a:spcAft>
              </a:pPr>
              <a:r>
                <a:rPr lang="en-US" b="1">
                  <a:solidFill>
                    <a:schemeClr val="tx2">
                      <a:lumMod val="10000"/>
                    </a:schemeClr>
                  </a:solidFill>
                </a:rPr>
                <a:t>REGISTRATION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C461D5FE-3BAF-1AF3-9667-A9AC87C550B7}"/>
              </a:ext>
            </a:extLst>
          </p:cNvPr>
          <p:cNvSpPr/>
          <p:nvPr/>
        </p:nvSpPr>
        <p:spPr>
          <a:xfrm>
            <a:off x="1867595" y="1923973"/>
            <a:ext cx="1464906" cy="4146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1D01AFD-85C9-1CA4-3DD9-A3D4EFB0416A}"/>
              </a:ext>
            </a:extLst>
          </p:cNvPr>
          <p:cNvCxnSpPr>
            <a:stCxn id="76" idx="3"/>
            <a:endCxn id="76" idx="3"/>
          </p:cNvCxnSpPr>
          <p:nvPr/>
        </p:nvCxnSpPr>
        <p:spPr>
          <a:xfrm>
            <a:off x="3332501" y="213130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AF2D9EB-B61C-E72E-4AD6-FD721130DADA}"/>
              </a:ext>
            </a:extLst>
          </p:cNvPr>
          <p:cNvCxnSpPr>
            <a:cxnSpLocks/>
          </p:cNvCxnSpPr>
          <p:nvPr/>
        </p:nvCxnSpPr>
        <p:spPr>
          <a:xfrm flipV="1">
            <a:off x="3325336" y="2101052"/>
            <a:ext cx="1300981" cy="9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45FE0C6-143A-7719-9F1A-E62F0BFCAA96}"/>
              </a:ext>
            </a:extLst>
          </p:cNvPr>
          <p:cNvCxnSpPr>
            <a:stCxn id="76" idx="2"/>
          </p:cNvCxnSpPr>
          <p:nvPr/>
        </p:nvCxnSpPr>
        <p:spPr>
          <a:xfrm>
            <a:off x="2600048" y="2338636"/>
            <a:ext cx="1151576" cy="10601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576B48E-ED1E-8337-B79B-8F0B3FBD66BB}"/>
              </a:ext>
            </a:extLst>
          </p:cNvPr>
          <p:cNvCxnSpPr>
            <a:stCxn id="58" idx="0"/>
            <a:endCxn id="57" idx="0"/>
          </p:cNvCxnSpPr>
          <p:nvPr/>
        </p:nvCxnSpPr>
        <p:spPr>
          <a:xfrm>
            <a:off x="7229219" y="2440086"/>
            <a:ext cx="1250477" cy="1138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200091F-7932-2DE3-68F2-EF60F66B5E01}"/>
              </a:ext>
            </a:extLst>
          </p:cNvPr>
          <p:cNvCxnSpPr>
            <a:cxnSpLocks/>
            <a:stCxn id="47" idx="1"/>
            <a:endCxn id="75" idx="1"/>
          </p:cNvCxnSpPr>
          <p:nvPr/>
        </p:nvCxnSpPr>
        <p:spPr>
          <a:xfrm flipV="1">
            <a:off x="7803975" y="2123481"/>
            <a:ext cx="713151" cy="16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01A7472-7FBF-BB59-B310-5E085471E8CF}"/>
              </a:ext>
            </a:extLst>
          </p:cNvPr>
          <p:cNvCxnSpPr/>
          <p:nvPr/>
        </p:nvCxnSpPr>
        <p:spPr>
          <a:xfrm>
            <a:off x="4758612" y="3648269"/>
            <a:ext cx="2565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0372954-9B40-27A1-0A60-5590EB44BA8C}"/>
              </a:ext>
            </a:extLst>
          </p:cNvPr>
          <p:cNvCxnSpPr>
            <a:stCxn id="60" idx="3"/>
          </p:cNvCxnSpPr>
          <p:nvPr/>
        </p:nvCxnSpPr>
        <p:spPr>
          <a:xfrm flipH="1" flipV="1">
            <a:off x="4872571" y="3897927"/>
            <a:ext cx="2510802" cy="18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4885FF2-0D3D-2F0B-0C5A-51EF65AA0B6C}"/>
              </a:ext>
            </a:extLst>
          </p:cNvPr>
          <p:cNvCxnSpPr>
            <a:stCxn id="62" idx="0"/>
          </p:cNvCxnSpPr>
          <p:nvPr/>
        </p:nvCxnSpPr>
        <p:spPr>
          <a:xfrm>
            <a:off x="3961926" y="4320414"/>
            <a:ext cx="13900" cy="802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1CAF4BD-91FC-59E1-8D99-8191F9D0EB8E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5516771" y="5565968"/>
            <a:ext cx="1447972" cy="3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56136B0-9A1A-42CB-591E-A4560CFA63B2}"/>
              </a:ext>
            </a:extLst>
          </p:cNvPr>
          <p:cNvSpPr txBox="1"/>
          <p:nvPr/>
        </p:nvSpPr>
        <p:spPr>
          <a:xfrm>
            <a:off x="7523535" y="5370871"/>
            <a:ext cx="264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BUY A PRODUCTS</a:t>
            </a:r>
          </a:p>
        </p:txBody>
      </p:sp>
    </p:spTree>
    <p:extLst>
      <p:ext uri="{BB962C8B-B14F-4D97-AF65-F5344CB8AC3E}">
        <p14:creationId xmlns:p14="http://schemas.microsoft.com/office/powerpoint/2010/main" val="1460456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45A878-EBD8-962B-8223-445187B1A45F}"/>
              </a:ext>
            </a:extLst>
          </p:cNvPr>
          <p:cNvSpPr txBox="1"/>
          <p:nvPr/>
        </p:nvSpPr>
        <p:spPr>
          <a:xfrm>
            <a:off x="846754" y="435819"/>
            <a:ext cx="87824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/>
              <a:t>ADMIN FLOW CHART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4C4269A3-0936-5F30-4F1A-356D16D98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457A8AA-8A9B-3E5B-1BFF-22019B58633C}"/>
              </a:ext>
            </a:extLst>
          </p:cNvPr>
          <p:cNvGrpSpPr>
            <a:grpSpLocks/>
          </p:cNvGrpSpPr>
          <p:nvPr/>
        </p:nvGrpSpPr>
        <p:grpSpPr bwMode="auto">
          <a:xfrm>
            <a:off x="1263525" y="1694118"/>
            <a:ext cx="7367661" cy="4287128"/>
            <a:chOff x="1643" y="73"/>
            <a:chExt cx="5865" cy="6127"/>
          </a:xfrm>
          <a:solidFill>
            <a:schemeClr val="tx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434C9B-9E90-4048-7D66-8930A9182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" y="272"/>
              <a:ext cx="1754" cy="944"/>
            </a:xfrm>
            <a:prstGeom prst="rect">
              <a:avLst/>
            </a:prstGeom>
            <a:grpFill/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641EB0A-4CA2-E0B7-2DFD-8B9015EA4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7" y="73"/>
              <a:ext cx="3255" cy="1290"/>
            </a:xfrm>
            <a:custGeom>
              <a:avLst/>
              <a:gdLst>
                <a:gd name="T0" fmla="+- 0 5796 4275"/>
                <a:gd name="T1" fmla="*/ T0 w 3255"/>
                <a:gd name="T2" fmla="+- 0 263 261"/>
                <a:gd name="T3" fmla="*/ 263 h 1290"/>
                <a:gd name="T4" fmla="+- 0 5587 4275"/>
                <a:gd name="T5" fmla="*/ T4 w 3255"/>
                <a:gd name="T6" fmla="+- 0 273 261"/>
                <a:gd name="T7" fmla="*/ 273 h 1290"/>
                <a:gd name="T8" fmla="+- 0 5388 4275"/>
                <a:gd name="T9" fmla="*/ T8 w 3255"/>
                <a:gd name="T10" fmla="+- 0 294 261"/>
                <a:gd name="T11" fmla="*/ 294 h 1290"/>
                <a:gd name="T12" fmla="+- 0 5200 4275"/>
                <a:gd name="T13" fmla="*/ T12 w 3255"/>
                <a:gd name="T14" fmla="+- 0 324 261"/>
                <a:gd name="T15" fmla="*/ 324 h 1290"/>
                <a:gd name="T16" fmla="+- 0 5024 4275"/>
                <a:gd name="T17" fmla="*/ T16 w 3255"/>
                <a:gd name="T18" fmla="+- 0 363 261"/>
                <a:gd name="T19" fmla="*/ 363 h 1290"/>
                <a:gd name="T20" fmla="+- 0 4862 4275"/>
                <a:gd name="T21" fmla="*/ T20 w 3255"/>
                <a:gd name="T22" fmla="+- 0 410 261"/>
                <a:gd name="T23" fmla="*/ 410 h 1290"/>
                <a:gd name="T24" fmla="+- 0 4717 4275"/>
                <a:gd name="T25" fmla="*/ T24 w 3255"/>
                <a:gd name="T26" fmla="+- 0 465 261"/>
                <a:gd name="T27" fmla="*/ 465 h 1290"/>
                <a:gd name="T28" fmla="+- 0 4589 4275"/>
                <a:gd name="T29" fmla="*/ T28 w 3255"/>
                <a:gd name="T30" fmla="+- 0 525 261"/>
                <a:gd name="T31" fmla="*/ 525 h 1290"/>
                <a:gd name="T32" fmla="+- 0 4481 4275"/>
                <a:gd name="T33" fmla="*/ T32 w 3255"/>
                <a:gd name="T34" fmla="+- 0 592 261"/>
                <a:gd name="T35" fmla="*/ 592 h 1290"/>
                <a:gd name="T36" fmla="+- 0 4329 4275"/>
                <a:gd name="T37" fmla="*/ T36 w 3255"/>
                <a:gd name="T38" fmla="+- 0 741 261"/>
                <a:gd name="T39" fmla="*/ 741 h 1290"/>
                <a:gd name="T40" fmla="+- 0 4275 4275"/>
                <a:gd name="T41" fmla="*/ T40 w 3255"/>
                <a:gd name="T42" fmla="+- 0 906 261"/>
                <a:gd name="T43" fmla="*/ 906 h 1290"/>
                <a:gd name="T44" fmla="+- 0 4306 4275"/>
                <a:gd name="T45" fmla="*/ T44 w 3255"/>
                <a:gd name="T46" fmla="+- 0 1031 261"/>
                <a:gd name="T47" fmla="*/ 1031 h 1290"/>
                <a:gd name="T48" fmla="+- 0 4434 4275"/>
                <a:gd name="T49" fmla="*/ T48 w 3255"/>
                <a:gd name="T50" fmla="+- 0 1185 261"/>
                <a:gd name="T51" fmla="*/ 1185 h 1290"/>
                <a:gd name="T52" fmla="+- 0 4589 4275"/>
                <a:gd name="T53" fmla="*/ T52 w 3255"/>
                <a:gd name="T54" fmla="+- 0 1287 261"/>
                <a:gd name="T55" fmla="*/ 1287 h 1290"/>
                <a:gd name="T56" fmla="+- 0 4717 4275"/>
                <a:gd name="T57" fmla="*/ T56 w 3255"/>
                <a:gd name="T58" fmla="+- 0 1348 261"/>
                <a:gd name="T59" fmla="*/ 1348 h 1290"/>
                <a:gd name="T60" fmla="+- 0 4862 4275"/>
                <a:gd name="T61" fmla="*/ T60 w 3255"/>
                <a:gd name="T62" fmla="+- 0 1403 261"/>
                <a:gd name="T63" fmla="*/ 1403 h 1290"/>
                <a:gd name="T64" fmla="+- 0 5024 4275"/>
                <a:gd name="T65" fmla="*/ T64 w 3255"/>
                <a:gd name="T66" fmla="+- 0 1449 261"/>
                <a:gd name="T67" fmla="*/ 1449 h 1290"/>
                <a:gd name="T68" fmla="+- 0 5200 4275"/>
                <a:gd name="T69" fmla="*/ T68 w 3255"/>
                <a:gd name="T70" fmla="+- 0 1488 261"/>
                <a:gd name="T71" fmla="*/ 1488 h 1290"/>
                <a:gd name="T72" fmla="+- 0 5388 4275"/>
                <a:gd name="T73" fmla="*/ T72 w 3255"/>
                <a:gd name="T74" fmla="+- 0 1519 261"/>
                <a:gd name="T75" fmla="*/ 1519 h 1290"/>
                <a:gd name="T76" fmla="+- 0 5587 4275"/>
                <a:gd name="T77" fmla="*/ T76 w 3255"/>
                <a:gd name="T78" fmla="+- 0 1539 261"/>
                <a:gd name="T79" fmla="*/ 1539 h 1290"/>
                <a:gd name="T80" fmla="+- 0 5796 4275"/>
                <a:gd name="T81" fmla="*/ T80 w 3255"/>
                <a:gd name="T82" fmla="+- 0 1550 261"/>
                <a:gd name="T83" fmla="*/ 1550 h 1290"/>
                <a:gd name="T84" fmla="+- 0 6010 4275"/>
                <a:gd name="T85" fmla="*/ T84 w 3255"/>
                <a:gd name="T86" fmla="+- 0 1550 261"/>
                <a:gd name="T87" fmla="*/ 1550 h 1290"/>
                <a:gd name="T88" fmla="+- 0 6218 4275"/>
                <a:gd name="T89" fmla="*/ T88 w 3255"/>
                <a:gd name="T90" fmla="+- 0 1539 261"/>
                <a:gd name="T91" fmla="*/ 1539 h 1290"/>
                <a:gd name="T92" fmla="+- 0 6417 4275"/>
                <a:gd name="T93" fmla="*/ T92 w 3255"/>
                <a:gd name="T94" fmla="+- 0 1519 261"/>
                <a:gd name="T95" fmla="*/ 1519 h 1290"/>
                <a:gd name="T96" fmla="+- 0 6605 4275"/>
                <a:gd name="T97" fmla="*/ T96 w 3255"/>
                <a:gd name="T98" fmla="+- 0 1488 261"/>
                <a:gd name="T99" fmla="*/ 1488 h 1290"/>
                <a:gd name="T100" fmla="+- 0 6781 4275"/>
                <a:gd name="T101" fmla="*/ T100 w 3255"/>
                <a:gd name="T102" fmla="+- 0 1449 261"/>
                <a:gd name="T103" fmla="*/ 1449 h 1290"/>
                <a:gd name="T104" fmla="+- 0 6943 4275"/>
                <a:gd name="T105" fmla="*/ T104 w 3255"/>
                <a:gd name="T106" fmla="+- 0 1403 261"/>
                <a:gd name="T107" fmla="*/ 1403 h 1290"/>
                <a:gd name="T108" fmla="+- 0 7088 4275"/>
                <a:gd name="T109" fmla="*/ T108 w 3255"/>
                <a:gd name="T110" fmla="+- 0 1348 261"/>
                <a:gd name="T111" fmla="*/ 1348 h 1290"/>
                <a:gd name="T112" fmla="+- 0 7216 4275"/>
                <a:gd name="T113" fmla="*/ T112 w 3255"/>
                <a:gd name="T114" fmla="+- 0 1287 261"/>
                <a:gd name="T115" fmla="*/ 1287 h 1290"/>
                <a:gd name="T116" fmla="+- 0 7324 4275"/>
                <a:gd name="T117" fmla="*/ T116 w 3255"/>
                <a:gd name="T118" fmla="+- 0 1220 261"/>
                <a:gd name="T119" fmla="*/ 1220 h 1290"/>
                <a:gd name="T120" fmla="+- 0 7476 4275"/>
                <a:gd name="T121" fmla="*/ T120 w 3255"/>
                <a:gd name="T122" fmla="+- 0 1071 261"/>
                <a:gd name="T123" fmla="*/ 1071 h 1290"/>
                <a:gd name="T124" fmla="+- 0 7530 4275"/>
                <a:gd name="T125" fmla="*/ T124 w 3255"/>
                <a:gd name="T126" fmla="+- 0 906 261"/>
                <a:gd name="T127" fmla="*/ 906 h 1290"/>
                <a:gd name="T128" fmla="+- 0 7499 4275"/>
                <a:gd name="T129" fmla="*/ T128 w 3255"/>
                <a:gd name="T130" fmla="+- 0 781 261"/>
                <a:gd name="T131" fmla="*/ 781 h 1290"/>
                <a:gd name="T132" fmla="+- 0 7371 4275"/>
                <a:gd name="T133" fmla="*/ T132 w 3255"/>
                <a:gd name="T134" fmla="+- 0 628 261"/>
                <a:gd name="T135" fmla="*/ 628 h 1290"/>
                <a:gd name="T136" fmla="+- 0 7216 4275"/>
                <a:gd name="T137" fmla="*/ T136 w 3255"/>
                <a:gd name="T138" fmla="+- 0 525 261"/>
                <a:gd name="T139" fmla="*/ 525 h 1290"/>
                <a:gd name="T140" fmla="+- 0 7088 4275"/>
                <a:gd name="T141" fmla="*/ T140 w 3255"/>
                <a:gd name="T142" fmla="+- 0 465 261"/>
                <a:gd name="T143" fmla="*/ 465 h 1290"/>
                <a:gd name="T144" fmla="+- 0 6943 4275"/>
                <a:gd name="T145" fmla="*/ T144 w 3255"/>
                <a:gd name="T146" fmla="+- 0 410 261"/>
                <a:gd name="T147" fmla="*/ 410 h 1290"/>
                <a:gd name="T148" fmla="+- 0 6781 4275"/>
                <a:gd name="T149" fmla="*/ T148 w 3255"/>
                <a:gd name="T150" fmla="+- 0 363 261"/>
                <a:gd name="T151" fmla="*/ 363 h 1290"/>
                <a:gd name="T152" fmla="+- 0 6605 4275"/>
                <a:gd name="T153" fmla="*/ T152 w 3255"/>
                <a:gd name="T154" fmla="+- 0 324 261"/>
                <a:gd name="T155" fmla="*/ 324 h 1290"/>
                <a:gd name="T156" fmla="+- 0 6417 4275"/>
                <a:gd name="T157" fmla="*/ T156 w 3255"/>
                <a:gd name="T158" fmla="+- 0 294 261"/>
                <a:gd name="T159" fmla="*/ 294 h 1290"/>
                <a:gd name="T160" fmla="+- 0 6218 4275"/>
                <a:gd name="T161" fmla="*/ T160 w 3255"/>
                <a:gd name="T162" fmla="+- 0 273 261"/>
                <a:gd name="T163" fmla="*/ 273 h 1290"/>
                <a:gd name="T164" fmla="+- 0 6010 4275"/>
                <a:gd name="T165" fmla="*/ T164 w 3255"/>
                <a:gd name="T166" fmla="+- 0 263 261"/>
                <a:gd name="T167" fmla="*/ 263 h 129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</a:cxnLst>
              <a:rect l="0" t="0" r="r" b="b"/>
              <a:pathLst>
                <a:path w="3255" h="1290">
                  <a:moveTo>
                    <a:pt x="1628" y="0"/>
                  </a:moveTo>
                  <a:lnTo>
                    <a:pt x="1521" y="2"/>
                  </a:lnTo>
                  <a:lnTo>
                    <a:pt x="1415" y="6"/>
                  </a:lnTo>
                  <a:lnTo>
                    <a:pt x="1312" y="12"/>
                  </a:lnTo>
                  <a:lnTo>
                    <a:pt x="1211" y="22"/>
                  </a:lnTo>
                  <a:lnTo>
                    <a:pt x="1113" y="33"/>
                  </a:lnTo>
                  <a:lnTo>
                    <a:pt x="1017" y="47"/>
                  </a:lnTo>
                  <a:lnTo>
                    <a:pt x="925" y="63"/>
                  </a:lnTo>
                  <a:lnTo>
                    <a:pt x="835" y="82"/>
                  </a:lnTo>
                  <a:lnTo>
                    <a:pt x="749" y="102"/>
                  </a:lnTo>
                  <a:lnTo>
                    <a:pt x="666" y="125"/>
                  </a:lnTo>
                  <a:lnTo>
                    <a:pt x="587" y="149"/>
                  </a:lnTo>
                  <a:lnTo>
                    <a:pt x="513" y="176"/>
                  </a:lnTo>
                  <a:lnTo>
                    <a:pt x="442" y="204"/>
                  </a:lnTo>
                  <a:lnTo>
                    <a:pt x="376" y="233"/>
                  </a:lnTo>
                  <a:lnTo>
                    <a:pt x="314" y="264"/>
                  </a:lnTo>
                  <a:lnTo>
                    <a:pt x="257" y="297"/>
                  </a:lnTo>
                  <a:lnTo>
                    <a:pt x="206" y="331"/>
                  </a:lnTo>
                  <a:lnTo>
                    <a:pt x="118" y="404"/>
                  </a:lnTo>
                  <a:lnTo>
                    <a:pt x="54" y="480"/>
                  </a:lnTo>
                  <a:lnTo>
                    <a:pt x="14" y="561"/>
                  </a:lnTo>
                  <a:lnTo>
                    <a:pt x="0" y="645"/>
                  </a:lnTo>
                  <a:lnTo>
                    <a:pt x="3" y="688"/>
                  </a:lnTo>
                  <a:lnTo>
                    <a:pt x="31" y="770"/>
                  </a:lnTo>
                  <a:lnTo>
                    <a:pt x="83" y="849"/>
                  </a:lnTo>
                  <a:lnTo>
                    <a:pt x="159" y="924"/>
                  </a:lnTo>
                  <a:lnTo>
                    <a:pt x="257" y="994"/>
                  </a:lnTo>
                  <a:lnTo>
                    <a:pt x="314" y="1026"/>
                  </a:lnTo>
                  <a:lnTo>
                    <a:pt x="376" y="1058"/>
                  </a:lnTo>
                  <a:lnTo>
                    <a:pt x="442" y="1087"/>
                  </a:lnTo>
                  <a:lnTo>
                    <a:pt x="513" y="1115"/>
                  </a:lnTo>
                  <a:lnTo>
                    <a:pt x="587" y="1142"/>
                  </a:lnTo>
                  <a:lnTo>
                    <a:pt x="666" y="1166"/>
                  </a:lnTo>
                  <a:lnTo>
                    <a:pt x="749" y="1188"/>
                  </a:lnTo>
                  <a:lnTo>
                    <a:pt x="835" y="1209"/>
                  </a:lnTo>
                  <a:lnTo>
                    <a:pt x="925" y="1227"/>
                  </a:lnTo>
                  <a:lnTo>
                    <a:pt x="1017" y="1244"/>
                  </a:lnTo>
                  <a:lnTo>
                    <a:pt x="1113" y="1258"/>
                  </a:lnTo>
                  <a:lnTo>
                    <a:pt x="1211" y="1269"/>
                  </a:lnTo>
                  <a:lnTo>
                    <a:pt x="1312" y="1278"/>
                  </a:lnTo>
                  <a:lnTo>
                    <a:pt x="1415" y="1285"/>
                  </a:lnTo>
                  <a:lnTo>
                    <a:pt x="1521" y="1289"/>
                  </a:lnTo>
                  <a:lnTo>
                    <a:pt x="1628" y="1290"/>
                  </a:lnTo>
                  <a:lnTo>
                    <a:pt x="1735" y="1289"/>
                  </a:lnTo>
                  <a:lnTo>
                    <a:pt x="1840" y="1285"/>
                  </a:lnTo>
                  <a:lnTo>
                    <a:pt x="1943" y="1278"/>
                  </a:lnTo>
                  <a:lnTo>
                    <a:pt x="2044" y="1269"/>
                  </a:lnTo>
                  <a:lnTo>
                    <a:pt x="2142" y="1258"/>
                  </a:lnTo>
                  <a:lnTo>
                    <a:pt x="2238" y="1244"/>
                  </a:lnTo>
                  <a:lnTo>
                    <a:pt x="2330" y="1227"/>
                  </a:lnTo>
                  <a:lnTo>
                    <a:pt x="2420" y="1209"/>
                  </a:lnTo>
                  <a:lnTo>
                    <a:pt x="2506" y="1188"/>
                  </a:lnTo>
                  <a:lnTo>
                    <a:pt x="2589" y="1166"/>
                  </a:lnTo>
                  <a:lnTo>
                    <a:pt x="2668" y="1142"/>
                  </a:lnTo>
                  <a:lnTo>
                    <a:pt x="2742" y="1115"/>
                  </a:lnTo>
                  <a:lnTo>
                    <a:pt x="2813" y="1087"/>
                  </a:lnTo>
                  <a:lnTo>
                    <a:pt x="2879" y="1058"/>
                  </a:lnTo>
                  <a:lnTo>
                    <a:pt x="2941" y="1026"/>
                  </a:lnTo>
                  <a:lnTo>
                    <a:pt x="2998" y="994"/>
                  </a:lnTo>
                  <a:lnTo>
                    <a:pt x="3049" y="959"/>
                  </a:lnTo>
                  <a:lnTo>
                    <a:pt x="3137" y="887"/>
                  </a:lnTo>
                  <a:lnTo>
                    <a:pt x="3201" y="810"/>
                  </a:lnTo>
                  <a:lnTo>
                    <a:pt x="3241" y="729"/>
                  </a:lnTo>
                  <a:lnTo>
                    <a:pt x="3255" y="645"/>
                  </a:lnTo>
                  <a:lnTo>
                    <a:pt x="3252" y="603"/>
                  </a:lnTo>
                  <a:lnTo>
                    <a:pt x="3224" y="520"/>
                  </a:lnTo>
                  <a:lnTo>
                    <a:pt x="3172" y="442"/>
                  </a:lnTo>
                  <a:lnTo>
                    <a:pt x="3096" y="367"/>
                  </a:lnTo>
                  <a:lnTo>
                    <a:pt x="2998" y="297"/>
                  </a:lnTo>
                  <a:lnTo>
                    <a:pt x="2941" y="264"/>
                  </a:lnTo>
                  <a:lnTo>
                    <a:pt x="2879" y="233"/>
                  </a:lnTo>
                  <a:lnTo>
                    <a:pt x="2813" y="204"/>
                  </a:lnTo>
                  <a:lnTo>
                    <a:pt x="2742" y="176"/>
                  </a:lnTo>
                  <a:lnTo>
                    <a:pt x="2668" y="149"/>
                  </a:lnTo>
                  <a:lnTo>
                    <a:pt x="2589" y="125"/>
                  </a:lnTo>
                  <a:lnTo>
                    <a:pt x="2506" y="102"/>
                  </a:lnTo>
                  <a:lnTo>
                    <a:pt x="2420" y="82"/>
                  </a:lnTo>
                  <a:lnTo>
                    <a:pt x="2330" y="63"/>
                  </a:lnTo>
                  <a:lnTo>
                    <a:pt x="2238" y="47"/>
                  </a:lnTo>
                  <a:lnTo>
                    <a:pt x="2142" y="33"/>
                  </a:lnTo>
                  <a:lnTo>
                    <a:pt x="2044" y="22"/>
                  </a:lnTo>
                  <a:lnTo>
                    <a:pt x="1943" y="12"/>
                  </a:lnTo>
                  <a:lnTo>
                    <a:pt x="1840" y="6"/>
                  </a:lnTo>
                  <a:lnTo>
                    <a:pt x="1735" y="2"/>
                  </a:lnTo>
                  <a:lnTo>
                    <a:pt x="1628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1CFEF2-5019-14BD-93B0-E106744B7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2963"/>
              <a:ext cx="3306" cy="915"/>
            </a:xfrm>
            <a:prstGeom prst="rect">
              <a:avLst/>
            </a:prstGeom>
            <a:grpFill/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Text Box 35">
              <a:extLst>
                <a:ext uri="{FF2B5EF4-FFF2-40B4-BE49-F238E27FC236}">
                  <a16:creationId xmlns:a16="http://schemas.microsoft.com/office/drawing/2014/main" id="{24CE350A-7644-576D-D1AB-1E3CC3552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7" y="5090"/>
              <a:ext cx="3240" cy="1110"/>
            </a:xfrm>
            <a:prstGeom prst="rect">
              <a:avLst/>
            </a:prstGeom>
            <a:grpFill/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spcBef>
                  <a:spcPts val="5"/>
                </a:spcBef>
                <a:spcAft>
                  <a:spcPts val="0"/>
                </a:spcAft>
              </a:pPr>
              <a:r>
                <a:rPr lang="en-US" i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5"/>
                </a:spcBef>
                <a:spcAft>
                  <a:spcPts val="0"/>
                </a:spcAft>
              </a:pPr>
              <a:r>
                <a:rPr lang="en-US" i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     </a:t>
              </a:r>
              <a:endPara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6" name="Rectangle 26">
            <a:extLst>
              <a:ext uri="{FF2B5EF4-FFF2-40B4-BE49-F238E27FC236}">
                <a16:creationId xmlns:a16="http://schemas.microsoft.com/office/drawing/2014/main" id="{F9CCE01E-20D3-B863-CBF6-C111951AC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8800"/>
            <a:ext cx="12192000" cy="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46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46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46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46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46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46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46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46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46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6100" algn="l"/>
              </a:tabLst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6100" algn="l"/>
              </a:tabLst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8A0BE0-2336-28A8-1120-5D38A1A3B46D}"/>
              </a:ext>
            </a:extLst>
          </p:cNvPr>
          <p:cNvSpPr txBox="1"/>
          <p:nvPr/>
        </p:nvSpPr>
        <p:spPr>
          <a:xfrm flipH="1">
            <a:off x="1551259" y="1995575"/>
            <a:ext cx="173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4ABADE-2526-5A35-4C5C-ECFA098B8D78}"/>
              </a:ext>
            </a:extLst>
          </p:cNvPr>
          <p:cNvSpPr txBox="1"/>
          <p:nvPr/>
        </p:nvSpPr>
        <p:spPr>
          <a:xfrm>
            <a:off x="4947356" y="3973776"/>
            <a:ext cx="3760237" cy="252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1105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SEE ALL THE REVIEWS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A1624C-B9A6-7A7E-058E-BE67D24A732C}"/>
              </a:ext>
            </a:extLst>
          </p:cNvPr>
          <p:cNvCxnSpPr>
            <a:cxnSpLocks/>
          </p:cNvCxnSpPr>
          <p:nvPr/>
        </p:nvCxnSpPr>
        <p:spPr>
          <a:xfrm>
            <a:off x="2979444" y="2160168"/>
            <a:ext cx="1542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C2AD4F7-8C15-FDB8-EB7B-8E8A4AC65383}"/>
              </a:ext>
            </a:extLst>
          </p:cNvPr>
          <p:cNvSpPr txBox="1"/>
          <p:nvPr/>
        </p:nvSpPr>
        <p:spPr>
          <a:xfrm>
            <a:off x="5934269" y="1975502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LOGIN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EC84DA0-E059-AC00-378C-AED90B577D12}"/>
              </a:ext>
            </a:extLst>
          </p:cNvPr>
          <p:cNvCxnSpPr/>
          <p:nvPr/>
        </p:nvCxnSpPr>
        <p:spPr>
          <a:xfrm>
            <a:off x="6466114" y="2612571"/>
            <a:ext cx="0" cy="1035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18EE037-332E-BD6B-28BE-7A0175CDECC0}"/>
              </a:ext>
            </a:extLst>
          </p:cNvPr>
          <p:cNvSpPr txBox="1"/>
          <p:nvPr/>
        </p:nvSpPr>
        <p:spPr>
          <a:xfrm>
            <a:off x="4816725" y="5408240"/>
            <a:ext cx="428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5"/>
              </a:spcBef>
              <a:spcAft>
                <a:spcPts val="0"/>
              </a:spcAft>
            </a:pPr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NOT REAL THEN DELETE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DE71E15-4EAE-F40A-454F-00D3BA720518}"/>
              </a:ext>
            </a:extLst>
          </p:cNvPr>
          <p:cNvCxnSpPr>
            <a:stCxn id="16" idx="2"/>
            <a:endCxn id="25" idx="0"/>
          </p:cNvCxnSpPr>
          <p:nvPr/>
        </p:nvCxnSpPr>
        <p:spPr>
          <a:xfrm flipH="1">
            <a:off x="6544625" y="4356517"/>
            <a:ext cx="10049" cy="848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830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78CAD-6A78-8B48-25C5-579703BA2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190" y="245193"/>
            <a:ext cx="10487609" cy="1275697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CDCA6-21D9-A6AD-C5C1-F4F3194F1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506" y="1728755"/>
            <a:ext cx="5169160" cy="5157237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200000"/>
              </a:lnSpc>
              <a:spcBef>
                <a:spcPts val="505"/>
              </a:spcBef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1231900" algn="l"/>
                <a:tab pos="12325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 algn="just">
              <a:lnSpc>
                <a:spcPct val="200000"/>
              </a:lnSpc>
              <a:spcBef>
                <a:spcPts val="505"/>
              </a:spcBef>
              <a:tabLst>
                <a:tab pos="1231900" algn="l"/>
                <a:tab pos="1232535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HTML5,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CSS3,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Bootstrap</a:t>
            </a:r>
          </a:p>
          <a:p>
            <a:pPr marL="342900" marR="0" lvl="0" indent="-342900" algn="just">
              <a:lnSpc>
                <a:spcPct val="200000"/>
              </a:lnSpc>
              <a:spcBef>
                <a:spcPts val="505"/>
              </a:spcBef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1231900" algn="l"/>
                <a:tab pos="12325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End: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just">
              <a:lnSpc>
                <a:spcPct val="200000"/>
              </a:lnSpc>
              <a:spcBef>
                <a:spcPts val="505"/>
              </a:spcBef>
              <a:spcAft>
                <a:spcPts val="0"/>
              </a:spcAft>
              <a:tabLst>
                <a:tab pos="1231900" algn="l"/>
                <a:tab pos="12325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PHP,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</a:t>
            </a:r>
          </a:p>
          <a:p>
            <a:pPr marL="342900" marR="0" lvl="0" indent="-342900" algn="just">
              <a:lnSpc>
                <a:spcPct val="200000"/>
              </a:lnSpc>
              <a:spcBef>
                <a:spcPts val="295"/>
              </a:spcBef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546735" algn="l"/>
              </a:tabLst>
            </a:pPr>
            <a:r>
              <a:rPr lang="en-US" sz="1800" b="1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Android</a:t>
            </a:r>
            <a:r>
              <a:rPr lang="en-US" sz="1800" b="1" kern="0" spc="-15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Tools</a:t>
            </a:r>
            <a:r>
              <a:rPr lang="en-US" sz="1800" b="1" u="sng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R="0" lvl="0" algn="just">
              <a:lnSpc>
                <a:spcPct val="200000"/>
              </a:lnSpc>
              <a:spcBef>
                <a:spcPts val="935"/>
              </a:spcBef>
              <a:spcAft>
                <a:spcPts val="0"/>
              </a:spcAft>
              <a:buSzPts val="1400"/>
              <a:tabLst>
                <a:tab pos="1231900" algn="l"/>
                <a:tab pos="12325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			IDE: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code</a:t>
            </a: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546735" algn="l"/>
              </a:tabLst>
            </a:pPr>
            <a:r>
              <a:rPr lang="en-US" sz="1800" b="1" u="heavy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r>
              <a:rPr lang="en-US" sz="1800" b="1" u="heavy" kern="0" spc="-15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u="heavy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Tools:</a:t>
            </a:r>
            <a:endParaRPr lang="en-US" sz="1800" b="1" u="sng" kern="0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just">
              <a:lnSpc>
                <a:spcPct val="200000"/>
              </a:lnSpc>
              <a:spcBef>
                <a:spcPts val="935"/>
              </a:spcBef>
              <a:spcAft>
                <a:spcPts val="0"/>
              </a:spcAft>
              <a:buSzPts val="1400"/>
              <a:tabLst>
                <a:tab pos="1231900" algn="l"/>
                <a:tab pos="12325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			xampp-win32-5.5.19-0-VC11</a:t>
            </a:r>
          </a:p>
          <a:p>
            <a:endParaRPr lang="en-US" dirty="0"/>
          </a:p>
        </p:txBody>
      </p:sp>
      <p:pic>
        <p:nvPicPr>
          <p:cNvPr id="3074" name="Picture 2" descr="XAMPP - Wikipedia">
            <a:extLst>
              <a:ext uri="{FF2B5EF4-FFF2-40B4-BE49-F238E27FC236}">
                <a16:creationId xmlns:a16="http://schemas.microsoft.com/office/drawing/2014/main" id="{CE75E467-A668-2527-5C1C-692CDCCAF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446" y="1728755"/>
            <a:ext cx="1176240" cy="97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ySQL logo and symbol, meaning, history, PNG">
            <a:extLst>
              <a:ext uri="{FF2B5EF4-FFF2-40B4-BE49-F238E27FC236}">
                <a16:creationId xmlns:a16="http://schemas.microsoft.com/office/drawing/2014/main" id="{F943E704-F39E-C3BF-AED6-389E10498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841555"/>
            <a:ext cx="2453950" cy="86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60A7F09C-C3E0-6014-DB92-11822D82B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446" y="3293705"/>
            <a:ext cx="1176240" cy="112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ootstrap Logo - Brian Cline">
            <a:extLst>
              <a:ext uri="{FF2B5EF4-FFF2-40B4-BE49-F238E27FC236}">
                <a16:creationId xmlns:a16="http://schemas.microsoft.com/office/drawing/2014/main" id="{43408DD3-0F27-EA3B-377C-BDBD4FCB9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154" y="3428997"/>
            <a:ext cx="1379182" cy="102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File, type, vscode Icon in vscode">
            <a:extLst>
              <a:ext uri="{FF2B5EF4-FFF2-40B4-BE49-F238E27FC236}">
                <a16:creationId xmlns:a16="http://schemas.microsoft.com/office/drawing/2014/main" id="{E3ADEF5B-13BB-F95D-6151-2AADF2914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777" y="5179833"/>
            <a:ext cx="1073020" cy="112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2E851469-9E6B-A24D-C60E-8F1C79967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133" y="3362729"/>
            <a:ext cx="1557046" cy="116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ML - Wikipedia">
            <a:extLst>
              <a:ext uri="{FF2B5EF4-FFF2-40B4-BE49-F238E27FC236}">
                <a16:creationId xmlns:a16="http://schemas.microsoft.com/office/drawing/2014/main" id="{6CEFD498-BBFC-D022-D385-22D9D4228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819" y="1728755"/>
            <a:ext cx="12096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94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20B44E-2C1A-AB21-B923-943CD7CDE8A3}"/>
              </a:ext>
            </a:extLst>
          </p:cNvPr>
          <p:cNvSpPr txBox="1"/>
          <p:nvPr/>
        </p:nvSpPr>
        <p:spPr>
          <a:xfrm>
            <a:off x="1471906" y="1526362"/>
            <a:ext cx="10321988" cy="321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200000"/>
              </a:lnSpc>
              <a:spcBef>
                <a:spcPts val="5"/>
              </a:spcBef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546735" algn="l"/>
              </a:tabLst>
            </a:pPr>
            <a:r>
              <a:rPr lang="en-US" sz="1800" b="1" u="heavy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Hardware</a:t>
            </a:r>
            <a:r>
              <a:rPr lang="en-US" sz="1800" b="1" u="heavy" kern="0" spc="-15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u="heavy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Requirements:</a:t>
            </a:r>
            <a:endParaRPr lang="en-US" sz="1800" b="1" u="sng" kern="0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just">
              <a:lnSpc>
                <a:spcPct val="200000"/>
              </a:lnSpc>
              <a:spcBef>
                <a:spcPts val="935"/>
              </a:spcBef>
              <a:spcAft>
                <a:spcPts val="0"/>
              </a:spcAft>
              <a:buSzPts val="1400"/>
              <a:tabLst>
                <a:tab pos="1460500" algn="l"/>
                <a:tab pos="14611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				Processor:</a:t>
            </a:r>
            <a:r>
              <a:rPr lang="en-US" spc="-1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Intel(R)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Core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(TM)</a:t>
            </a:r>
            <a:endParaRPr lang="en-US" spc="-10" dirty="0"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R="0" lvl="0" algn="just">
              <a:lnSpc>
                <a:spcPct val="200000"/>
              </a:lnSpc>
              <a:spcBef>
                <a:spcPts val="935"/>
              </a:spcBef>
              <a:spcAft>
                <a:spcPts val="0"/>
              </a:spcAft>
              <a:buSzPts val="1400"/>
              <a:tabLst>
                <a:tab pos="1460500" algn="l"/>
                <a:tab pos="1461135" algn="l"/>
              </a:tabLst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				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Installed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RAM: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8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GB</a:t>
            </a:r>
          </a:p>
          <a:p>
            <a:pPr marR="0" lvl="0" algn="just">
              <a:lnSpc>
                <a:spcPct val="200000"/>
              </a:lnSpc>
              <a:spcBef>
                <a:spcPts val="795"/>
              </a:spcBef>
              <a:spcAft>
                <a:spcPts val="0"/>
              </a:spcAft>
              <a:buSzPts val="1400"/>
              <a:tabLst>
                <a:tab pos="1460500" algn="l"/>
                <a:tab pos="14611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				Hard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Disk: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500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GB</a:t>
            </a:r>
          </a:p>
          <a:p>
            <a:pPr marR="0" lvl="0" algn="just">
              <a:lnSpc>
                <a:spcPct val="200000"/>
              </a:lnSpc>
              <a:spcBef>
                <a:spcPts val="805"/>
              </a:spcBef>
              <a:spcAft>
                <a:spcPts val="0"/>
              </a:spcAft>
              <a:buSzPts val="1400"/>
              <a:tabLst>
                <a:tab pos="1460500" algn="l"/>
                <a:tab pos="14611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				Operating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System: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Windows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7,8,10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-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64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bit</a:t>
            </a:r>
          </a:p>
        </p:txBody>
      </p:sp>
    </p:spTree>
    <p:extLst>
      <p:ext uri="{BB962C8B-B14F-4D97-AF65-F5344CB8AC3E}">
        <p14:creationId xmlns:p14="http://schemas.microsoft.com/office/powerpoint/2010/main" val="158918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7AE8-6199-03BB-068A-B5AB8DB05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1722" y="419877"/>
            <a:ext cx="6298163" cy="1267855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02512-0BA8-00D9-C53B-044BD9980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722" y="1831392"/>
            <a:ext cx="11198290" cy="4438779"/>
          </a:xfrm>
        </p:spPr>
        <p:txBody>
          <a:bodyPr>
            <a:normAutofit fontScale="70000" lnSpcReduction="20000"/>
          </a:bodyPr>
          <a:lstStyle/>
          <a:p>
            <a:pPr marL="0" marR="0" algn="ctr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Fake Product Review Monitoring &amp; Removal for Genuine Ratings management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reports in PHP. From our work we have come to a conclusion that finding the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opinion spam from huge amount of unstructured data has become an important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 problem. Although, some of the algorithms have been used in opinion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spam analysis gives good results, but still no algorithm can resolve all the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challenges and difficulties faced by today's generation. It is very important to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consider certain quality measures like helpfulness, usefulness and utility while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analyzing each review 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51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E912-AAA3-68FD-0467-0F790D0E3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146" y="2509197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THANK YOU….  </a:t>
            </a:r>
          </a:p>
        </p:txBody>
      </p:sp>
    </p:spTree>
    <p:extLst>
      <p:ext uri="{BB962C8B-B14F-4D97-AF65-F5344CB8AC3E}">
        <p14:creationId xmlns:p14="http://schemas.microsoft.com/office/powerpoint/2010/main" val="140438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68CC-5A46-3743-1D4C-C9E78AFAE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593" y="88615"/>
            <a:ext cx="9966960" cy="1880144"/>
          </a:xfrm>
        </p:spPr>
        <p:txBody>
          <a:bodyPr/>
          <a:lstStyle/>
          <a:p>
            <a:r>
              <a:rPr lang="en-US" b="1" dirty="0"/>
              <a:t>INTRODUCTION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10290-1D28-032D-BD64-A3CAD5D76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8305" y="2313993"/>
            <a:ext cx="7891272" cy="3574184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system will find</a:t>
            </a:r>
            <a:r>
              <a:rPr lang="en-US" sz="32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 fake reviews made by posting fake comments about a product. User will login</a:t>
            </a:r>
            <a:r>
              <a:rPr lang="en-US" sz="3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32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32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32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32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</a:t>
            </a:r>
            <a:r>
              <a:rPr lang="en-US" sz="32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32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</a:t>
            </a:r>
            <a:r>
              <a:rPr lang="en-US" sz="32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32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password</a:t>
            </a:r>
            <a:r>
              <a:rPr lang="en-US" sz="32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32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32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</a:t>
            </a:r>
            <a:r>
              <a:rPr lang="en-US" sz="32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various</a:t>
            </a:r>
            <a:r>
              <a:rPr lang="en-US" sz="32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products</a:t>
            </a:r>
            <a:r>
              <a:rPr lang="en-US" sz="32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32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32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 review about the product. To find out the review is fake or genuine, system</a:t>
            </a:r>
            <a:r>
              <a:rPr lang="en-US" sz="3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a</a:t>
            </a:r>
            <a:r>
              <a:rPr lang="en-US" sz="3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3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who</a:t>
            </a:r>
            <a:r>
              <a:rPr lang="en-US" sz="3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gave</a:t>
            </a:r>
            <a:r>
              <a:rPr lang="en-US" sz="3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same review</a:t>
            </a:r>
            <a:r>
              <a:rPr lang="en-US" sz="3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any products and admin</a:t>
            </a:r>
            <a:r>
              <a:rPr lang="en-US" sz="3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 delete</a:t>
            </a:r>
            <a:r>
              <a:rPr lang="en-US" sz="3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0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6E89B-E6DC-D764-4A8D-DC4C2C2EC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465" y="1700768"/>
            <a:ext cx="9448800" cy="473264"/>
          </a:xfrm>
        </p:spPr>
        <p:txBody>
          <a:bodyPr>
            <a:normAutofit fontScale="90000"/>
          </a:bodyPr>
          <a:lstStyle/>
          <a:p>
            <a:r>
              <a:rPr lang="en-US" b="1" u="heavy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PURPOSE OF</a:t>
            </a:r>
            <a:r>
              <a:rPr lang="en-US" b="1" u="heavy" kern="0" spc="-1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u="heavy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br>
              <a:rPr lang="en-US" b="1" u="sng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96739-C3D4-1183-3EB8-422D4A93D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614196"/>
            <a:ext cx="9448800" cy="4963885"/>
          </a:xfrm>
        </p:spPr>
        <p:txBody>
          <a:bodyPr>
            <a:normAutofit fontScale="92500" lnSpcReduction="10000"/>
          </a:bodyPr>
          <a:lstStyle/>
          <a:p>
            <a:pPr marL="1504315" marR="1732915" algn="ctr">
              <a:spcBef>
                <a:spcPts val="29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marR="72390" algn="just">
              <a:lnSpc>
                <a:spcPct val="150000"/>
              </a:lnSpc>
              <a:spcBef>
                <a:spcPts val="445"/>
              </a:spcBef>
              <a:spcAft>
                <a:spcPts val="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32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purpose</a:t>
            </a:r>
            <a:r>
              <a:rPr lang="en-US" sz="32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32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32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</a:t>
            </a:r>
            <a:r>
              <a:rPr lang="en-US" sz="32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32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32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</a:t>
            </a:r>
            <a:r>
              <a:rPr lang="en-US" sz="32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32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fake</a:t>
            </a:r>
            <a:r>
              <a:rPr lang="en-US" sz="32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reviews.</a:t>
            </a:r>
            <a:r>
              <a:rPr lang="en-US" sz="32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Online</a:t>
            </a:r>
            <a:r>
              <a:rPr lang="en-US" sz="32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shopping</a:t>
            </a:r>
            <a:r>
              <a:rPr lang="en-US" sz="3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32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32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technique where the customers buy the goods directly from the seller, over the</a:t>
            </a:r>
            <a:r>
              <a:rPr lang="en-US" sz="3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internet. So, the customers make the decision of buying the product based on the</a:t>
            </a:r>
            <a:r>
              <a:rPr lang="en-US" sz="3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reviews posted. The fake reviews can mislead the customers on buying the wrong</a:t>
            </a:r>
            <a:r>
              <a:rPr lang="en-US" sz="3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product.</a:t>
            </a:r>
            <a:r>
              <a:rPr lang="en-US" sz="3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main</a:t>
            </a:r>
            <a:r>
              <a:rPr lang="en-US" sz="3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objective here</a:t>
            </a:r>
            <a:r>
              <a:rPr lang="en-US" sz="3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3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3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 the</a:t>
            </a:r>
            <a:r>
              <a:rPr lang="en-US" sz="3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fake reviews.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6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9E18-F1E4-2061-0BC9-07F4E7F08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02" y="254524"/>
            <a:ext cx="9448800" cy="1825096"/>
          </a:xfrm>
        </p:spPr>
        <p:txBody>
          <a:bodyPr>
            <a:normAutofit/>
          </a:bodyPr>
          <a:lstStyle/>
          <a:p>
            <a:r>
              <a:rPr lang="en-US" sz="6000" b="1" u="heavy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ADVANTAGES</a:t>
            </a:r>
            <a:br>
              <a:rPr lang="en-US" sz="1800" b="1" u="sng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0926A-2D91-0029-06B8-7542071A2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045" y="1483567"/>
            <a:ext cx="5831633" cy="1175657"/>
          </a:xfrm>
        </p:spPr>
        <p:txBody>
          <a:bodyPr>
            <a:normAutofit/>
          </a:bodyPr>
          <a:lstStyle/>
          <a:p>
            <a:pPr marR="0" lvl="0" algn="just">
              <a:lnSpc>
                <a:spcPct val="170000"/>
              </a:lnSpc>
              <a:spcBef>
                <a:spcPts val="450"/>
              </a:spcBef>
              <a:spcAft>
                <a:spcPts val="0"/>
              </a:spcAft>
              <a:tabLst>
                <a:tab pos="546735" algn="l"/>
              </a:tabLst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can buy a product.</a:t>
            </a:r>
          </a:p>
          <a:p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C262D-9782-07C9-5C33-6EBB8CC9D9D4}"/>
              </a:ext>
            </a:extLst>
          </p:cNvPr>
          <p:cNvSpPr txBox="1"/>
          <p:nvPr/>
        </p:nvSpPr>
        <p:spPr>
          <a:xfrm>
            <a:off x="989045" y="2266005"/>
            <a:ext cx="10368643" cy="90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70000"/>
              </a:lnSpc>
              <a:spcBef>
                <a:spcPts val="450"/>
              </a:spcBef>
              <a:spcAft>
                <a:spcPts val="0"/>
              </a:spcAft>
              <a:tabLst>
                <a:tab pos="546735" algn="l"/>
              </a:tabLst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3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gets</a:t>
            </a:r>
            <a:r>
              <a:rPr lang="en-US" sz="3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genuine</a:t>
            </a:r>
            <a:r>
              <a:rPr lang="en-US" sz="3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reviews</a:t>
            </a:r>
            <a:r>
              <a:rPr lang="en-US" sz="3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about</a:t>
            </a:r>
            <a:r>
              <a:rPr lang="en-US" sz="3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3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product.</a:t>
            </a:r>
          </a:p>
        </p:txBody>
      </p:sp>
      <p:pic>
        <p:nvPicPr>
          <p:cNvPr id="6" name="Picture 2" descr="How to Get People to Buy Your Products: It's Not as Difficult as You Think">
            <a:extLst>
              <a:ext uri="{FF2B5EF4-FFF2-40B4-BE49-F238E27FC236}">
                <a16:creationId xmlns:a16="http://schemas.microsoft.com/office/drawing/2014/main" id="{D1D9F30D-E2DE-4E2C-36B7-439B1DA40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77" b="15577"/>
          <a:stretch>
            <a:fillRect/>
          </a:stretch>
        </p:blipFill>
        <p:spPr bwMode="auto">
          <a:xfrm>
            <a:off x="7649613" y="472824"/>
            <a:ext cx="34512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996DF7-BDB6-D50A-1942-212D28591A9D}"/>
              </a:ext>
            </a:extLst>
          </p:cNvPr>
          <p:cNvSpPr txBox="1"/>
          <p:nvPr/>
        </p:nvSpPr>
        <p:spPr>
          <a:xfrm>
            <a:off x="989045" y="3429000"/>
            <a:ext cx="10179698" cy="678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tabLst>
                <a:tab pos="546735" algn="l"/>
              </a:tabLst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3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</a:t>
            </a:r>
            <a:r>
              <a:rPr lang="en-US" sz="3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 own review</a:t>
            </a:r>
            <a:r>
              <a:rPr lang="en-US" sz="3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about</a:t>
            </a:r>
            <a:r>
              <a:rPr lang="en-US" sz="3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product.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DA0271-DBBA-7992-4E23-B4590EFF04D9}"/>
              </a:ext>
            </a:extLst>
          </p:cNvPr>
          <p:cNvSpPr txBox="1"/>
          <p:nvPr/>
        </p:nvSpPr>
        <p:spPr>
          <a:xfrm flipH="1">
            <a:off x="989044" y="4460032"/>
            <a:ext cx="9448798" cy="678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tabLst>
                <a:tab pos="546735" algn="l"/>
              </a:tabLst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3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3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spend</a:t>
            </a:r>
            <a:r>
              <a:rPr lang="en-US" sz="3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money on</a:t>
            </a:r>
            <a:r>
              <a:rPr lang="en-US" sz="3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valuable</a:t>
            </a:r>
            <a:r>
              <a:rPr lang="en-US" sz="3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42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E3A29D3-5699-E46A-1020-F2DCA724495A}"/>
              </a:ext>
            </a:extLst>
          </p:cNvPr>
          <p:cNvSpPr txBox="1">
            <a:spLocks/>
          </p:cNvSpPr>
          <p:nvPr/>
        </p:nvSpPr>
        <p:spPr>
          <a:xfrm>
            <a:off x="485193" y="494523"/>
            <a:ext cx="10674220" cy="12118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u="sng" kern="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MODULES in a project </a:t>
            </a:r>
            <a:endParaRPr 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BDDDC-3D19-08EF-7221-691A79C4EE08}"/>
              </a:ext>
            </a:extLst>
          </p:cNvPr>
          <p:cNvSpPr txBox="1"/>
          <p:nvPr/>
        </p:nvSpPr>
        <p:spPr>
          <a:xfrm>
            <a:off x="955040" y="1544320"/>
            <a:ext cx="4673600" cy="217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7747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775335" algn="l"/>
              </a:tabLst>
            </a:pPr>
            <a:r>
              <a:rPr lang="en-US" sz="4800" b="1" spc="0" dirty="0">
                <a:effectLst/>
                <a:latin typeface="Times New Roman" panose="02020603050405020304" pitchFamily="18" charset="0"/>
                <a:ea typeface="STLiti" panose="02010800040101010101" pitchFamily="2" charset="-122"/>
                <a:cs typeface="Times New Roman" panose="02020603050405020304" pitchFamily="18" charset="0"/>
              </a:rPr>
              <a:t>Admin</a:t>
            </a:r>
            <a:r>
              <a:rPr lang="en-US" sz="4800" b="1" spc="30" dirty="0">
                <a:latin typeface="Times New Roman" panose="02020603050405020304" pitchFamily="18" charset="0"/>
                <a:ea typeface="STLiti" panose="02010800040101010101" pitchFamily="2" charset="-122"/>
                <a:cs typeface="Times New Roman" panose="02020603050405020304" pitchFamily="18" charset="0"/>
              </a:rPr>
              <a:t> Module </a:t>
            </a:r>
            <a:r>
              <a:rPr lang="en-US" sz="4800" b="1" spc="0" dirty="0">
                <a:effectLst/>
                <a:latin typeface="Times New Roman" panose="02020603050405020304" pitchFamily="18" charset="0"/>
                <a:ea typeface="STLiti" panose="02010800040101010101" pitchFamily="2" charset="-122"/>
                <a:cs typeface="Times New Roman" panose="02020603050405020304" pitchFamily="18" charset="0"/>
              </a:rPr>
              <a:t>- 	</a:t>
            </a:r>
            <a:endParaRPr lang="en-US" sz="4800" b="1" spc="40" dirty="0">
              <a:effectLst/>
              <a:latin typeface="Times New Roman" panose="02020603050405020304" pitchFamily="18" charset="0"/>
              <a:ea typeface="STLiti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3FE902-A709-894C-117D-2BE5A975B11B}"/>
              </a:ext>
            </a:extLst>
          </p:cNvPr>
          <p:cNvSpPr txBox="1"/>
          <p:nvPr/>
        </p:nvSpPr>
        <p:spPr>
          <a:xfrm flipH="1">
            <a:off x="5822303" y="2215680"/>
            <a:ext cx="2788924" cy="2360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7747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775335" algn="l"/>
              </a:tabLs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See All Reviews</a:t>
            </a:r>
          </a:p>
          <a:p>
            <a:pPr marR="7747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775335" algn="l"/>
              </a:tabLst>
            </a:pPr>
            <a:r>
              <a:rPr lang="en-US" sz="2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Delete</a:t>
            </a:r>
            <a:r>
              <a:rPr lang="en-US" sz="2800" b="1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Review</a:t>
            </a:r>
            <a:r>
              <a:rPr lang="en-US" sz="2800" b="1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</a:t>
            </a:r>
            <a:endParaRPr lang="en-US" sz="2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R="77470" lvl="6">
              <a:lnSpc>
                <a:spcPct val="150000"/>
              </a:lnSpc>
              <a:spcBef>
                <a:spcPts val="0"/>
              </a:spcBef>
              <a:buSzPct val="60000"/>
              <a:tabLst>
                <a:tab pos="775335" algn="l"/>
              </a:tabLst>
            </a:pPr>
            <a:endParaRPr lang="en-US" sz="4800" b="1" spc="40" dirty="0">
              <a:latin typeface="Times New Roman" panose="02020603050405020304" pitchFamily="18" charset="0"/>
              <a:ea typeface="STLiti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06E9E2-EB2A-7D01-7867-07AA4D4FF9E7}"/>
              </a:ext>
            </a:extLst>
          </p:cNvPr>
          <p:cNvSpPr txBox="1"/>
          <p:nvPr/>
        </p:nvSpPr>
        <p:spPr>
          <a:xfrm>
            <a:off x="-1838960" y="3889742"/>
            <a:ext cx="7223760" cy="106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77470" lvl="6">
              <a:lnSpc>
                <a:spcPct val="150000"/>
              </a:lnSpc>
              <a:spcBef>
                <a:spcPts val="0"/>
              </a:spcBef>
              <a:buSzPct val="60000"/>
              <a:tabLst>
                <a:tab pos="775335" algn="l"/>
              </a:tabLst>
            </a:pPr>
            <a:r>
              <a:rPr lang="en-US" sz="4800" b="1" spc="40" dirty="0">
                <a:effectLst/>
                <a:latin typeface="Times New Roman" panose="02020603050405020304" pitchFamily="18" charset="0"/>
                <a:ea typeface="STLiti" panose="02010800040101010101" pitchFamily="2" charset="-122"/>
                <a:cs typeface="Times New Roman" panose="02020603050405020304" pitchFamily="18" charset="0"/>
              </a:rPr>
              <a:t>User Module 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BA6C34-D3D7-5DFE-14B6-7C25AC88494D}"/>
              </a:ext>
            </a:extLst>
          </p:cNvPr>
          <p:cNvSpPr txBox="1"/>
          <p:nvPr/>
        </p:nvSpPr>
        <p:spPr>
          <a:xfrm>
            <a:off x="2617470" y="4520155"/>
            <a:ext cx="6957060" cy="2133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7470" lvl="6">
              <a:lnSpc>
                <a:spcPct val="150000"/>
              </a:lnSpc>
              <a:spcBef>
                <a:spcPts val="0"/>
              </a:spcBef>
              <a:buSzPct val="60000"/>
              <a:tabLst>
                <a:tab pos="775335" algn="l"/>
              </a:tabLst>
            </a:pPr>
            <a:r>
              <a:rPr lang="en-US" sz="2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View</a:t>
            </a:r>
            <a:r>
              <a:rPr lang="en-US" sz="2800" b="1" spc="-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product:</a:t>
            </a:r>
            <a:endParaRPr lang="en-US" sz="2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R="0" lvl="0" algn="just">
              <a:spcBef>
                <a:spcPts val="785"/>
              </a:spcBef>
              <a:spcAft>
                <a:spcPts val="0"/>
              </a:spcAft>
              <a:tabLst>
                <a:tab pos="1689100" algn="l"/>
                <a:tab pos="1689735" algn="l"/>
              </a:tabLs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	Buy the product: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02665" marR="0" algn="just">
              <a:spcBef>
                <a:spcPts val="1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		Post</a:t>
            </a:r>
            <a:r>
              <a:rPr lang="en-US" sz="2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Review:</a:t>
            </a:r>
            <a:endParaRPr lang="en-US" sz="2800" b="1" spc="40" dirty="0">
              <a:latin typeface="Times New Roman" panose="02020603050405020304" pitchFamily="18" charset="0"/>
              <a:ea typeface="STLiti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52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60A6-77BF-248D-4AEC-9A617350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266533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/>
              <a:t>Interface  Design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386F73-3137-5568-9F5D-17BA9680B8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9280" y="1812778"/>
            <a:ext cx="5374640" cy="440590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45D35E-F7F8-FA31-4E33-AB0E10A753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34483" y="1812778"/>
            <a:ext cx="5227524" cy="4405906"/>
          </a:xfrm>
        </p:spPr>
      </p:pic>
    </p:spTree>
    <p:extLst>
      <p:ext uri="{BB962C8B-B14F-4D97-AF65-F5344CB8AC3E}">
        <p14:creationId xmlns:p14="http://schemas.microsoft.com/office/powerpoint/2010/main" val="33891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C57A-8B26-709A-8AB0-BCF94214D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1125210"/>
            <a:ext cx="4500880" cy="1280160"/>
          </a:xfrm>
        </p:spPr>
        <p:txBody>
          <a:bodyPr>
            <a:normAutofit/>
          </a:bodyPr>
          <a:lstStyle/>
          <a:p>
            <a:r>
              <a:rPr lang="en-US" sz="2800" b="1" dirty="0"/>
              <a:t>Admin home page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8ABE615-5E39-234F-5C6B-F542F2434F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9560" y="2153920"/>
            <a:ext cx="5334000" cy="4429760"/>
          </a:xfrm>
          <a:prstGeom prst="rect">
            <a:avLst/>
          </a:prstGeom>
        </p:spPr>
      </p:pic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3C5DD724-9339-6742-E64C-4FA27BBC7C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8440" y="2153920"/>
            <a:ext cx="5334000" cy="442976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5A494C-D161-C999-4FA5-44AEDBDB8D35}"/>
              </a:ext>
            </a:extLst>
          </p:cNvPr>
          <p:cNvSpPr txBox="1"/>
          <p:nvPr/>
        </p:nvSpPr>
        <p:spPr>
          <a:xfrm>
            <a:off x="7183120" y="1503680"/>
            <a:ext cx="432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USER HOMEPAGE 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FF90CB-D90E-0472-3103-BFFCB355D5ED}"/>
              </a:ext>
            </a:extLst>
          </p:cNvPr>
          <p:cNvSpPr txBox="1"/>
          <p:nvPr/>
        </p:nvSpPr>
        <p:spPr>
          <a:xfrm flipH="1">
            <a:off x="2441576" y="109547"/>
            <a:ext cx="6694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Interface  Design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8459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4D73-5EF5-2A21-D250-7633F6BE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93" y="83239"/>
            <a:ext cx="8610600" cy="1204385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/>
              <a:t>Review page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3FD0844-1B11-0425-BB0C-5949BBF437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1484" y="2094170"/>
            <a:ext cx="5412586" cy="4224902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CBCBAE6-1927-D4D3-336B-B42A38E450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37930" y="2094170"/>
            <a:ext cx="5612363" cy="4224902"/>
          </a:xfrm>
        </p:spPr>
      </p:pic>
    </p:spTree>
    <p:extLst>
      <p:ext uri="{BB962C8B-B14F-4D97-AF65-F5344CB8AC3E}">
        <p14:creationId xmlns:p14="http://schemas.microsoft.com/office/powerpoint/2010/main" val="96576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AF7A-6DA0-0F75-967C-EE7C6CA76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763" y="245192"/>
            <a:ext cx="9448800" cy="1825096"/>
          </a:xfrm>
        </p:spPr>
        <p:txBody>
          <a:bodyPr/>
          <a:lstStyle/>
          <a:p>
            <a:r>
              <a:rPr lang="en-US" b="1" dirty="0"/>
              <a:t>Database tables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1480E-A3A5-D304-BA72-D75248993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9552" y="2556588"/>
            <a:ext cx="3890865" cy="685800"/>
          </a:xfrm>
        </p:spPr>
        <p:txBody>
          <a:bodyPr>
            <a:normAutofit/>
          </a:bodyPr>
          <a:lstStyle/>
          <a:p>
            <a:r>
              <a:rPr lang="en-US" sz="2800" b="1" dirty="0"/>
              <a:t>ADMIN TABLE </a:t>
            </a:r>
          </a:p>
          <a:p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62619-108F-EE64-E731-1F60BCCF5A60}"/>
              </a:ext>
            </a:extLst>
          </p:cNvPr>
          <p:cNvSpPr txBox="1"/>
          <p:nvPr/>
        </p:nvSpPr>
        <p:spPr>
          <a:xfrm>
            <a:off x="1539552" y="3256385"/>
            <a:ext cx="542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USER TABLE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1E988-405D-4454-5249-CE85855C4350}"/>
              </a:ext>
            </a:extLst>
          </p:cNvPr>
          <p:cNvSpPr txBox="1"/>
          <p:nvPr/>
        </p:nvSpPr>
        <p:spPr>
          <a:xfrm>
            <a:off x="1539552" y="3905265"/>
            <a:ext cx="438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PRODUCT TABLE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554B4A-3D5E-F188-FD84-CC0742F211E7}"/>
              </a:ext>
            </a:extLst>
          </p:cNvPr>
          <p:cNvSpPr txBox="1"/>
          <p:nvPr/>
        </p:nvSpPr>
        <p:spPr>
          <a:xfrm>
            <a:off x="3900196" y="496388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7C1A54-8CAB-7378-D036-C99F731B6A37}"/>
              </a:ext>
            </a:extLst>
          </p:cNvPr>
          <p:cNvSpPr txBox="1"/>
          <p:nvPr/>
        </p:nvSpPr>
        <p:spPr>
          <a:xfrm>
            <a:off x="1539552" y="4554145"/>
            <a:ext cx="4058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USER’S 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0BD45-4344-8D24-1BF7-1F904B209560}"/>
              </a:ext>
            </a:extLst>
          </p:cNvPr>
          <p:cNvSpPr txBox="1"/>
          <p:nvPr/>
        </p:nvSpPr>
        <p:spPr>
          <a:xfrm>
            <a:off x="1539552" y="5205242"/>
            <a:ext cx="3592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REVIEWS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B3DFAF-2CF9-E228-16F4-C46D079BF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863" y="2556588"/>
            <a:ext cx="6533295" cy="358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6348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282</TotalTime>
  <Words>582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Times New Roman</vt:lpstr>
      <vt:lpstr>Wingdings</vt:lpstr>
      <vt:lpstr>Vapor Trail</vt:lpstr>
      <vt:lpstr>FAKE REVIEWS IDENTIFICATION</vt:lpstr>
      <vt:lpstr>INTRODUCTION </vt:lpstr>
      <vt:lpstr>PURPOSE OF PROJECT </vt:lpstr>
      <vt:lpstr>ADVANTAGES </vt:lpstr>
      <vt:lpstr>PowerPoint Presentation</vt:lpstr>
      <vt:lpstr>Interface  Design </vt:lpstr>
      <vt:lpstr>Admin home page </vt:lpstr>
      <vt:lpstr>Review page </vt:lpstr>
      <vt:lpstr>Database tables </vt:lpstr>
      <vt:lpstr>WORKING OF A SOFTWARE </vt:lpstr>
      <vt:lpstr>PowerPoint Presentation</vt:lpstr>
      <vt:lpstr>PowerPoint Presentation</vt:lpstr>
      <vt:lpstr>Software Requirements</vt:lpstr>
      <vt:lpstr>PowerPoint Presentation</vt:lpstr>
      <vt:lpstr>CONCLUSION</vt:lpstr>
      <vt:lpstr>THANK YOU….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REVIEWS IDENTIFICATION</dc:title>
  <dc:creator>bharti chahal</dc:creator>
  <cp:lastModifiedBy>bharti chahal</cp:lastModifiedBy>
  <cp:revision>3</cp:revision>
  <dcterms:created xsi:type="dcterms:W3CDTF">2022-10-16T07:52:55Z</dcterms:created>
  <dcterms:modified xsi:type="dcterms:W3CDTF">2022-10-17T06:51:48Z</dcterms:modified>
</cp:coreProperties>
</file>