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C196B1-0894-4EEE-87E2-1C62E89B3488}" v="18" dt="2024-07-15T22:38:45.5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0" d="100"/>
          <a:sy n="70" d="100"/>
        </p:scale>
        <p:origin x="5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ti Jagyasi" userId="ae818dec96fa3749" providerId="LiveId" clId="{31C196B1-0894-4EEE-87E2-1C62E89B3488}"/>
    <pc:docChg chg="undo custSel addSld delSld modSld">
      <pc:chgData name="Bharti Jagyasi" userId="ae818dec96fa3749" providerId="LiveId" clId="{31C196B1-0894-4EEE-87E2-1C62E89B3488}" dt="2024-07-15T22:39:25.905" v="2237" actId="255"/>
      <pc:docMkLst>
        <pc:docMk/>
      </pc:docMkLst>
      <pc:sldChg chg="modSp mod">
        <pc:chgData name="Bharti Jagyasi" userId="ae818dec96fa3749" providerId="LiveId" clId="{31C196B1-0894-4EEE-87E2-1C62E89B3488}" dt="2024-07-15T21:31:44.987" v="21"/>
        <pc:sldMkLst>
          <pc:docMk/>
          <pc:sldMk cId="2482546811" sldId="310"/>
        </pc:sldMkLst>
        <pc:spChg chg="mod">
          <ac:chgData name="Bharti Jagyasi" userId="ae818dec96fa3749" providerId="LiveId" clId="{31C196B1-0894-4EEE-87E2-1C62E89B3488}" dt="2024-07-15T21:31:44.987" v="21"/>
          <ac:spMkLst>
            <pc:docMk/>
            <pc:sldMk cId="2482546811" sldId="310"/>
            <ac:spMk id="5" creationId="{9E0AA39B-0E2B-B167-21AA-61AEF7C40A9B}"/>
          </ac:spMkLst>
        </pc:spChg>
      </pc:sldChg>
      <pc:sldChg chg="delSp modSp new del mod">
        <pc:chgData name="Bharti Jagyasi" userId="ae818dec96fa3749" providerId="LiveId" clId="{31C196B1-0894-4EEE-87E2-1C62E89B3488}" dt="2024-07-15T21:33:27.862" v="27" actId="2696"/>
        <pc:sldMkLst>
          <pc:docMk/>
          <pc:sldMk cId="2421323600" sldId="311"/>
        </pc:sldMkLst>
        <pc:spChg chg="del mod">
          <ac:chgData name="Bharti Jagyasi" userId="ae818dec96fa3749" providerId="LiveId" clId="{31C196B1-0894-4EEE-87E2-1C62E89B3488}" dt="2024-07-15T21:33:03.638" v="23" actId="478"/>
          <ac:spMkLst>
            <pc:docMk/>
            <pc:sldMk cId="2421323600" sldId="311"/>
            <ac:spMk id="2" creationId="{704D427D-9419-E3B5-A147-E9F4487D4DD1}"/>
          </ac:spMkLst>
        </pc:spChg>
        <pc:spChg chg="del mod">
          <ac:chgData name="Bharti Jagyasi" userId="ae818dec96fa3749" providerId="LiveId" clId="{31C196B1-0894-4EEE-87E2-1C62E89B3488}" dt="2024-07-15T21:33:08.336" v="25" actId="478"/>
          <ac:spMkLst>
            <pc:docMk/>
            <pc:sldMk cId="2421323600" sldId="311"/>
            <ac:spMk id="3" creationId="{66164C8A-97FE-0036-CB81-8ED41234B31D}"/>
          </ac:spMkLst>
        </pc:spChg>
      </pc:sldChg>
      <pc:sldChg chg="addSp delSp modSp del mod">
        <pc:chgData name="Bharti Jagyasi" userId="ae818dec96fa3749" providerId="LiveId" clId="{31C196B1-0894-4EEE-87E2-1C62E89B3488}" dt="2024-07-15T21:30:46.672" v="12" actId="2696"/>
        <pc:sldMkLst>
          <pc:docMk/>
          <pc:sldMk cId="3543090215" sldId="311"/>
        </pc:sldMkLst>
        <pc:spChg chg="del mod">
          <ac:chgData name="Bharti Jagyasi" userId="ae818dec96fa3749" providerId="LiveId" clId="{31C196B1-0894-4EEE-87E2-1C62E89B3488}" dt="2024-07-15T21:30:28.468" v="7" actId="478"/>
          <ac:spMkLst>
            <pc:docMk/>
            <pc:sldMk cId="3543090215" sldId="311"/>
            <ac:spMk id="2" creationId="{4F76CB32-901A-4DA0-AA8A-9A7B5A88BFCD}"/>
          </ac:spMkLst>
        </pc:spChg>
        <pc:spChg chg="add del mod">
          <ac:chgData name="Bharti Jagyasi" userId="ae818dec96fa3749" providerId="LiveId" clId="{31C196B1-0894-4EEE-87E2-1C62E89B3488}" dt="2024-07-15T21:30:35.736" v="11" actId="478"/>
          <ac:spMkLst>
            <pc:docMk/>
            <pc:sldMk cId="3543090215" sldId="311"/>
            <ac:spMk id="4" creationId="{4EB9E904-6767-516E-3467-27D83FB53D23}"/>
          </ac:spMkLst>
        </pc:spChg>
        <pc:spChg chg="del mod">
          <ac:chgData name="Bharti Jagyasi" userId="ae818dec96fa3749" providerId="LiveId" clId="{31C196B1-0894-4EEE-87E2-1C62E89B3488}" dt="2024-07-15T21:30:28.470" v="9"/>
          <ac:spMkLst>
            <pc:docMk/>
            <pc:sldMk cId="3543090215" sldId="311"/>
            <ac:spMk id="5" creationId="{9E0AA39B-0E2B-B167-21AA-61AEF7C40A9B}"/>
          </ac:spMkLst>
        </pc:spChg>
      </pc:sldChg>
      <pc:sldChg chg="addSp modSp new mod">
        <pc:chgData name="Bharti Jagyasi" userId="ae818dec96fa3749" providerId="LiveId" clId="{31C196B1-0894-4EEE-87E2-1C62E89B3488}" dt="2024-07-15T21:41:36.932" v="459" actId="20577"/>
        <pc:sldMkLst>
          <pc:docMk/>
          <pc:sldMk cId="3073072768" sldId="312"/>
        </pc:sldMkLst>
        <pc:spChg chg="add mod">
          <ac:chgData name="Bharti Jagyasi" userId="ae818dec96fa3749" providerId="LiveId" clId="{31C196B1-0894-4EEE-87E2-1C62E89B3488}" dt="2024-07-15T21:34:02.941" v="39" actId="1076"/>
          <ac:spMkLst>
            <pc:docMk/>
            <pc:sldMk cId="3073072768" sldId="312"/>
            <ac:spMk id="2" creationId="{0DFE419F-EE0C-1DAA-B66C-948EDF36ABDB}"/>
          </ac:spMkLst>
        </pc:spChg>
        <pc:spChg chg="add mod">
          <ac:chgData name="Bharti Jagyasi" userId="ae818dec96fa3749" providerId="LiveId" clId="{31C196B1-0894-4EEE-87E2-1C62E89B3488}" dt="2024-07-15T21:41:36.932" v="459" actId="20577"/>
          <ac:spMkLst>
            <pc:docMk/>
            <pc:sldMk cId="3073072768" sldId="312"/>
            <ac:spMk id="3" creationId="{A572E192-4ADD-032F-2193-1CAA877DB148}"/>
          </ac:spMkLst>
        </pc:spChg>
        <pc:picChg chg="add mod">
          <ac:chgData name="Bharti Jagyasi" userId="ae818dec96fa3749" providerId="LiveId" clId="{31C196B1-0894-4EEE-87E2-1C62E89B3488}" dt="2024-07-15T21:37:14.117" v="186" actId="1076"/>
          <ac:picMkLst>
            <pc:docMk/>
            <pc:sldMk cId="3073072768" sldId="312"/>
            <ac:picMk id="5" creationId="{70FF6612-4840-C1FE-11F3-9D0FBCFC3413}"/>
          </ac:picMkLst>
        </pc:picChg>
      </pc:sldChg>
      <pc:sldChg chg="addSp delSp modSp new mod">
        <pc:chgData name="Bharti Jagyasi" userId="ae818dec96fa3749" providerId="LiveId" clId="{31C196B1-0894-4EEE-87E2-1C62E89B3488}" dt="2024-07-15T21:49:55.088" v="686" actId="20577"/>
        <pc:sldMkLst>
          <pc:docMk/>
          <pc:sldMk cId="1506479190" sldId="313"/>
        </pc:sldMkLst>
        <pc:spChg chg="add mod">
          <ac:chgData name="Bharti Jagyasi" userId="ae818dec96fa3749" providerId="LiveId" clId="{31C196B1-0894-4EEE-87E2-1C62E89B3488}" dt="2024-07-15T21:42:20.212" v="471" actId="1076"/>
          <ac:spMkLst>
            <pc:docMk/>
            <pc:sldMk cId="1506479190" sldId="313"/>
            <ac:spMk id="2" creationId="{EA706C45-6513-F1AC-AE7C-F49043E90B87}"/>
          </ac:spMkLst>
        </pc:spChg>
        <pc:spChg chg="add del mod">
          <ac:chgData name="Bharti Jagyasi" userId="ae818dec96fa3749" providerId="LiveId" clId="{31C196B1-0894-4EEE-87E2-1C62E89B3488}" dt="2024-07-15T21:43:55.141" v="474"/>
          <ac:spMkLst>
            <pc:docMk/>
            <pc:sldMk cId="1506479190" sldId="313"/>
            <ac:spMk id="3" creationId="{DF3C7C54-C027-CA9A-3170-6587B6C318ED}"/>
          </ac:spMkLst>
        </pc:spChg>
        <pc:spChg chg="add mod">
          <ac:chgData name="Bharti Jagyasi" userId="ae818dec96fa3749" providerId="LiveId" clId="{31C196B1-0894-4EEE-87E2-1C62E89B3488}" dt="2024-07-15T21:49:55.088" v="686" actId="20577"/>
          <ac:spMkLst>
            <pc:docMk/>
            <pc:sldMk cId="1506479190" sldId="313"/>
            <ac:spMk id="6" creationId="{219613B5-BF1F-E71B-47B0-818A24D8BCF5}"/>
          </ac:spMkLst>
        </pc:spChg>
        <pc:picChg chg="add mod">
          <ac:chgData name="Bharti Jagyasi" userId="ae818dec96fa3749" providerId="LiveId" clId="{31C196B1-0894-4EEE-87E2-1C62E89B3488}" dt="2024-07-15T21:46:11.253" v="555" actId="14100"/>
          <ac:picMkLst>
            <pc:docMk/>
            <pc:sldMk cId="1506479190" sldId="313"/>
            <ac:picMk id="5" creationId="{5092D571-77B8-DACB-2800-7BC079A44C63}"/>
          </ac:picMkLst>
        </pc:picChg>
        <pc:picChg chg="add mod">
          <ac:chgData name="Bharti Jagyasi" userId="ae818dec96fa3749" providerId="LiveId" clId="{31C196B1-0894-4EEE-87E2-1C62E89B3488}" dt="2024-07-15T21:46:06.065" v="554" actId="14100"/>
          <ac:picMkLst>
            <pc:docMk/>
            <pc:sldMk cId="1506479190" sldId="313"/>
            <ac:picMk id="8" creationId="{BAC95BBB-63C3-8843-3230-6786712C92CD}"/>
          </ac:picMkLst>
        </pc:picChg>
      </pc:sldChg>
      <pc:sldChg chg="addSp modSp new mod">
        <pc:chgData name="Bharti Jagyasi" userId="ae818dec96fa3749" providerId="LiveId" clId="{31C196B1-0894-4EEE-87E2-1C62E89B3488}" dt="2024-07-15T21:55:14.828" v="934" actId="113"/>
        <pc:sldMkLst>
          <pc:docMk/>
          <pc:sldMk cId="2917156836" sldId="314"/>
        </pc:sldMkLst>
        <pc:spChg chg="add mod">
          <ac:chgData name="Bharti Jagyasi" userId="ae818dec96fa3749" providerId="LiveId" clId="{31C196B1-0894-4EEE-87E2-1C62E89B3488}" dt="2024-07-15T21:50:34.736" v="695" actId="1076"/>
          <ac:spMkLst>
            <pc:docMk/>
            <pc:sldMk cId="2917156836" sldId="314"/>
            <ac:spMk id="2" creationId="{654EC41F-1044-D4CD-9073-0AC1FC6751F6}"/>
          </ac:spMkLst>
        </pc:spChg>
        <pc:spChg chg="add mod">
          <ac:chgData name="Bharti Jagyasi" userId="ae818dec96fa3749" providerId="LiveId" clId="{31C196B1-0894-4EEE-87E2-1C62E89B3488}" dt="2024-07-15T21:55:14.828" v="934" actId="113"/>
          <ac:spMkLst>
            <pc:docMk/>
            <pc:sldMk cId="2917156836" sldId="314"/>
            <ac:spMk id="7" creationId="{A53F2D73-B732-7B90-F71E-D3102A29E97B}"/>
          </ac:spMkLst>
        </pc:spChg>
        <pc:picChg chg="add mod">
          <ac:chgData name="Bharti Jagyasi" userId="ae818dec96fa3749" providerId="LiveId" clId="{31C196B1-0894-4EEE-87E2-1C62E89B3488}" dt="2024-07-15T21:52:04.504" v="702" actId="14100"/>
          <ac:picMkLst>
            <pc:docMk/>
            <pc:sldMk cId="2917156836" sldId="314"/>
            <ac:picMk id="4" creationId="{D39436AE-F451-B375-4408-58AD1A0142F8}"/>
          </ac:picMkLst>
        </pc:picChg>
        <pc:picChg chg="add mod">
          <ac:chgData name="Bharti Jagyasi" userId="ae818dec96fa3749" providerId="LiveId" clId="{31C196B1-0894-4EEE-87E2-1C62E89B3488}" dt="2024-07-15T21:52:09.903" v="703" actId="1076"/>
          <ac:picMkLst>
            <pc:docMk/>
            <pc:sldMk cId="2917156836" sldId="314"/>
            <ac:picMk id="6" creationId="{6CBDC7AA-8445-C1F1-F688-BF8FB4753A7E}"/>
          </ac:picMkLst>
        </pc:picChg>
      </pc:sldChg>
      <pc:sldChg chg="addSp modSp new mod">
        <pc:chgData name="Bharti Jagyasi" userId="ae818dec96fa3749" providerId="LiveId" clId="{31C196B1-0894-4EEE-87E2-1C62E89B3488}" dt="2024-07-15T21:59:53.749" v="1097"/>
        <pc:sldMkLst>
          <pc:docMk/>
          <pc:sldMk cId="790255905" sldId="315"/>
        </pc:sldMkLst>
        <pc:spChg chg="add mod">
          <ac:chgData name="Bharti Jagyasi" userId="ae818dec96fa3749" providerId="LiveId" clId="{31C196B1-0894-4EEE-87E2-1C62E89B3488}" dt="2024-07-15T21:57:05.599" v="956" actId="1076"/>
          <ac:spMkLst>
            <pc:docMk/>
            <pc:sldMk cId="790255905" sldId="315"/>
            <ac:spMk id="4" creationId="{372F5CCC-9B13-7290-4C30-2437920FD24D}"/>
          </ac:spMkLst>
        </pc:spChg>
        <pc:spChg chg="add mod">
          <ac:chgData name="Bharti Jagyasi" userId="ae818dec96fa3749" providerId="LiveId" clId="{31C196B1-0894-4EEE-87E2-1C62E89B3488}" dt="2024-07-15T21:59:53.749" v="1097"/>
          <ac:spMkLst>
            <pc:docMk/>
            <pc:sldMk cId="790255905" sldId="315"/>
            <ac:spMk id="5" creationId="{6BF2CB86-6581-3C76-33C6-C6690573F140}"/>
          </ac:spMkLst>
        </pc:spChg>
        <pc:picChg chg="add mod">
          <ac:chgData name="Bharti Jagyasi" userId="ae818dec96fa3749" providerId="LiveId" clId="{31C196B1-0894-4EEE-87E2-1C62E89B3488}" dt="2024-07-15T21:57:14.668" v="958" actId="14100"/>
          <ac:picMkLst>
            <pc:docMk/>
            <pc:sldMk cId="790255905" sldId="315"/>
            <ac:picMk id="3" creationId="{6D5B1EC9-DBE1-70FE-2ABF-99B964A62AA6}"/>
          </ac:picMkLst>
        </pc:picChg>
      </pc:sldChg>
      <pc:sldChg chg="addSp delSp modSp add mod">
        <pc:chgData name="Bharti Jagyasi" userId="ae818dec96fa3749" providerId="LiveId" clId="{31C196B1-0894-4EEE-87E2-1C62E89B3488}" dt="2024-07-15T22:05:23.250" v="1283" actId="20577"/>
        <pc:sldMkLst>
          <pc:docMk/>
          <pc:sldMk cId="2157972887" sldId="316"/>
        </pc:sldMkLst>
        <pc:spChg chg="mod">
          <ac:chgData name="Bharti Jagyasi" userId="ae818dec96fa3749" providerId="LiveId" clId="{31C196B1-0894-4EEE-87E2-1C62E89B3488}" dt="2024-07-15T22:00:46.849" v="1100" actId="20577"/>
          <ac:spMkLst>
            <pc:docMk/>
            <pc:sldMk cId="2157972887" sldId="316"/>
            <ac:spMk id="4" creationId="{372F5CCC-9B13-7290-4C30-2437920FD24D}"/>
          </ac:spMkLst>
        </pc:spChg>
        <pc:spChg chg="mod">
          <ac:chgData name="Bharti Jagyasi" userId="ae818dec96fa3749" providerId="LiveId" clId="{31C196B1-0894-4EEE-87E2-1C62E89B3488}" dt="2024-07-15T22:05:23.250" v="1283" actId="20577"/>
          <ac:spMkLst>
            <pc:docMk/>
            <pc:sldMk cId="2157972887" sldId="316"/>
            <ac:spMk id="5" creationId="{6BF2CB86-6581-3C76-33C6-C6690573F140}"/>
          </ac:spMkLst>
        </pc:spChg>
        <pc:spChg chg="add del">
          <ac:chgData name="Bharti Jagyasi" userId="ae818dec96fa3749" providerId="LiveId" clId="{31C196B1-0894-4EEE-87E2-1C62E89B3488}" dt="2024-07-15T22:03:19.027" v="1225" actId="22"/>
          <ac:spMkLst>
            <pc:docMk/>
            <pc:sldMk cId="2157972887" sldId="316"/>
            <ac:spMk id="6" creationId="{EC5611C0-46C9-3D51-69B3-8CC3C2857E71}"/>
          </ac:spMkLst>
        </pc:spChg>
        <pc:picChg chg="del">
          <ac:chgData name="Bharti Jagyasi" userId="ae818dec96fa3749" providerId="LiveId" clId="{31C196B1-0894-4EEE-87E2-1C62E89B3488}" dt="2024-07-15T22:02:56.006" v="1223" actId="478"/>
          <ac:picMkLst>
            <pc:docMk/>
            <pc:sldMk cId="2157972887" sldId="316"/>
            <ac:picMk id="3" creationId="{6D5B1EC9-DBE1-70FE-2ABF-99B964A62AA6}"/>
          </ac:picMkLst>
        </pc:picChg>
        <pc:picChg chg="add mod">
          <ac:chgData name="Bharti Jagyasi" userId="ae818dec96fa3749" providerId="LiveId" clId="{31C196B1-0894-4EEE-87E2-1C62E89B3488}" dt="2024-07-15T22:03:50.469" v="1230" actId="1076"/>
          <ac:picMkLst>
            <pc:docMk/>
            <pc:sldMk cId="2157972887" sldId="316"/>
            <ac:picMk id="8" creationId="{E9727829-BA04-1D71-9C07-8BD68C16A904}"/>
          </ac:picMkLst>
        </pc:picChg>
      </pc:sldChg>
      <pc:sldChg chg="new del">
        <pc:chgData name="Bharti Jagyasi" userId="ae818dec96fa3749" providerId="LiveId" clId="{31C196B1-0894-4EEE-87E2-1C62E89B3488}" dt="2024-07-15T22:09:08.294" v="1285" actId="2696"/>
        <pc:sldMkLst>
          <pc:docMk/>
          <pc:sldMk cId="246167592" sldId="317"/>
        </pc:sldMkLst>
      </pc:sldChg>
      <pc:sldChg chg="addSp delSp modSp add mod">
        <pc:chgData name="Bharti Jagyasi" userId="ae818dec96fa3749" providerId="LiveId" clId="{31C196B1-0894-4EEE-87E2-1C62E89B3488}" dt="2024-07-15T22:21:10.562" v="1708" actId="14100"/>
        <pc:sldMkLst>
          <pc:docMk/>
          <pc:sldMk cId="2533545561" sldId="317"/>
        </pc:sldMkLst>
        <pc:spChg chg="add del">
          <ac:chgData name="Bharti Jagyasi" userId="ae818dec96fa3749" providerId="LiveId" clId="{31C196B1-0894-4EEE-87E2-1C62E89B3488}" dt="2024-07-15T22:09:25.501" v="1290" actId="22"/>
          <ac:spMkLst>
            <pc:docMk/>
            <pc:sldMk cId="2533545561" sldId="317"/>
            <ac:spMk id="3" creationId="{B6B81D39-619C-751D-710A-E1EE9FBB28D9}"/>
          </ac:spMkLst>
        </pc:spChg>
        <pc:spChg chg="mod">
          <ac:chgData name="Bharti Jagyasi" userId="ae818dec96fa3749" providerId="LiveId" clId="{31C196B1-0894-4EEE-87E2-1C62E89B3488}" dt="2024-07-15T22:09:20.212" v="1288" actId="20577"/>
          <ac:spMkLst>
            <pc:docMk/>
            <pc:sldMk cId="2533545561" sldId="317"/>
            <ac:spMk id="4" creationId="{372F5CCC-9B13-7290-4C30-2437920FD24D}"/>
          </ac:spMkLst>
        </pc:spChg>
        <pc:spChg chg="mod">
          <ac:chgData name="Bharti Jagyasi" userId="ae818dec96fa3749" providerId="LiveId" clId="{31C196B1-0894-4EEE-87E2-1C62E89B3488}" dt="2024-07-15T22:13:18.382" v="1604" actId="20577"/>
          <ac:spMkLst>
            <pc:docMk/>
            <pc:sldMk cId="2533545561" sldId="317"/>
            <ac:spMk id="5" creationId="{6BF2CB86-6581-3C76-33C6-C6690573F140}"/>
          </ac:spMkLst>
        </pc:spChg>
        <pc:picChg chg="add mod">
          <ac:chgData name="Bharti Jagyasi" userId="ae818dec96fa3749" providerId="LiveId" clId="{31C196B1-0894-4EEE-87E2-1C62E89B3488}" dt="2024-07-15T22:21:10.562" v="1708" actId="14100"/>
          <ac:picMkLst>
            <pc:docMk/>
            <pc:sldMk cId="2533545561" sldId="317"/>
            <ac:picMk id="7" creationId="{488ECA5E-8291-830E-9239-087A5C744393}"/>
          </ac:picMkLst>
        </pc:picChg>
        <pc:picChg chg="del">
          <ac:chgData name="Bharti Jagyasi" userId="ae818dec96fa3749" providerId="LiveId" clId="{31C196B1-0894-4EEE-87E2-1C62E89B3488}" dt="2024-07-15T22:21:04.528" v="1707" actId="478"/>
          <ac:picMkLst>
            <pc:docMk/>
            <pc:sldMk cId="2533545561" sldId="317"/>
            <ac:picMk id="8" creationId="{E9727829-BA04-1D71-9C07-8BD68C16A904}"/>
          </ac:picMkLst>
        </pc:picChg>
      </pc:sldChg>
      <pc:sldChg chg="addSp delSp modSp add mod">
        <pc:chgData name="Bharti Jagyasi" userId="ae818dec96fa3749" providerId="LiveId" clId="{31C196B1-0894-4EEE-87E2-1C62E89B3488}" dt="2024-07-15T22:20:48.200" v="1705" actId="14100"/>
        <pc:sldMkLst>
          <pc:docMk/>
          <pc:sldMk cId="822091912" sldId="318"/>
        </pc:sldMkLst>
        <pc:spChg chg="add del">
          <ac:chgData name="Bharti Jagyasi" userId="ae818dec96fa3749" providerId="LiveId" clId="{31C196B1-0894-4EEE-87E2-1C62E89B3488}" dt="2024-07-15T22:19:43.524" v="1697" actId="22"/>
          <ac:spMkLst>
            <pc:docMk/>
            <pc:sldMk cId="822091912" sldId="318"/>
            <ac:spMk id="3" creationId="{D1EEFE0F-9476-0026-0E41-6D5323B0FD99}"/>
          </ac:spMkLst>
        </pc:spChg>
        <pc:spChg chg="mod">
          <ac:chgData name="Bharti Jagyasi" userId="ae818dec96fa3749" providerId="LiveId" clId="{31C196B1-0894-4EEE-87E2-1C62E89B3488}" dt="2024-07-15T22:13:35.755" v="1607" actId="20577"/>
          <ac:spMkLst>
            <pc:docMk/>
            <pc:sldMk cId="822091912" sldId="318"/>
            <ac:spMk id="4" creationId="{372F5CCC-9B13-7290-4C30-2437920FD24D}"/>
          </ac:spMkLst>
        </pc:spChg>
        <pc:spChg chg="mod">
          <ac:chgData name="Bharti Jagyasi" userId="ae818dec96fa3749" providerId="LiveId" clId="{31C196B1-0894-4EEE-87E2-1C62E89B3488}" dt="2024-07-15T22:16:37.593" v="1695" actId="5793"/>
          <ac:spMkLst>
            <pc:docMk/>
            <pc:sldMk cId="822091912" sldId="318"/>
            <ac:spMk id="5" creationId="{6BF2CB86-6581-3C76-33C6-C6690573F140}"/>
          </ac:spMkLst>
        </pc:spChg>
        <pc:picChg chg="del">
          <ac:chgData name="Bharti Jagyasi" userId="ae818dec96fa3749" providerId="LiveId" clId="{31C196B1-0894-4EEE-87E2-1C62E89B3488}" dt="2024-07-15T22:20:28.985" v="1703" actId="478"/>
          <ac:picMkLst>
            <pc:docMk/>
            <pc:sldMk cId="822091912" sldId="318"/>
            <ac:picMk id="7" creationId="{488ECA5E-8291-830E-9239-087A5C744393}"/>
          </ac:picMkLst>
        </pc:picChg>
        <pc:picChg chg="del">
          <ac:chgData name="Bharti Jagyasi" userId="ae818dec96fa3749" providerId="LiveId" clId="{31C196B1-0894-4EEE-87E2-1C62E89B3488}" dt="2024-07-15T22:20:41.870" v="1704" actId="478"/>
          <ac:picMkLst>
            <pc:docMk/>
            <pc:sldMk cId="822091912" sldId="318"/>
            <ac:picMk id="8" creationId="{E9727829-BA04-1D71-9C07-8BD68C16A904}"/>
          </ac:picMkLst>
        </pc:picChg>
        <pc:picChg chg="add mod">
          <ac:chgData name="Bharti Jagyasi" userId="ae818dec96fa3749" providerId="LiveId" clId="{31C196B1-0894-4EEE-87E2-1C62E89B3488}" dt="2024-07-15T22:20:48.200" v="1705" actId="14100"/>
          <ac:picMkLst>
            <pc:docMk/>
            <pc:sldMk cId="822091912" sldId="318"/>
            <ac:picMk id="9" creationId="{A979C8CA-150C-34D1-AD86-D65EC5A011D9}"/>
          </ac:picMkLst>
        </pc:picChg>
      </pc:sldChg>
      <pc:sldChg chg="addSp delSp modSp add mod">
        <pc:chgData name="Bharti Jagyasi" userId="ae818dec96fa3749" providerId="LiveId" clId="{31C196B1-0894-4EEE-87E2-1C62E89B3488}" dt="2024-07-15T22:27:49.653" v="2019" actId="14100"/>
        <pc:sldMkLst>
          <pc:docMk/>
          <pc:sldMk cId="3532326110" sldId="319"/>
        </pc:sldMkLst>
        <pc:spChg chg="mod">
          <ac:chgData name="Bharti Jagyasi" userId="ae818dec96fa3749" providerId="LiveId" clId="{31C196B1-0894-4EEE-87E2-1C62E89B3488}" dt="2024-07-15T22:22:46.883" v="1714" actId="20577"/>
          <ac:spMkLst>
            <pc:docMk/>
            <pc:sldMk cId="3532326110" sldId="319"/>
            <ac:spMk id="4" creationId="{372F5CCC-9B13-7290-4C30-2437920FD24D}"/>
          </ac:spMkLst>
        </pc:spChg>
        <pc:spChg chg="mod">
          <ac:chgData name="Bharti Jagyasi" userId="ae818dec96fa3749" providerId="LiveId" clId="{31C196B1-0894-4EEE-87E2-1C62E89B3488}" dt="2024-07-15T22:27:05.616" v="2011" actId="20577"/>
          <ac:spMkLst>
            <pc:docMk/>
            <pc:sldMk cId="3532326110" sldId="319"/>
            <ac:spMk id="5" creationId="{6BF2CB86-6581-3C76-33C6-C6690573F140}"/>
          </ac:spMkLst>
        </pc:spChg>
        <pc:picChg chg="add mod">
          <ac:chgData name="Bharti Jagyasi" userId="ae818dec96fa3749" providerId="LiveId" clId="{31C196B1-0894-4EEE-87E2-1C62E89B3488}" dt="2024-07-15T22:27:49.653" v="2019" actId="14100"/>
          <ac:picMkLst>
            <pc:docMk/>
            <pc:sldMk cId="3532326110" sldId="319"/>
            <ac:picMk id="3" creationId="{4711E865-9793-D9EF-F16D-1A3374711817}"/>
          </ac:picMkLst>
        </pc:picChg>
        <pc:picChg chg="del">
          <ac:chgData name="Bharti Jagyasi" userId="ae818dec96fa3749" providerId="LiveId" clId="{31C196B1-0894-4EEE-87E2-1C62E89B3488}" dt="2024-07-15T22:27:13.631" v="2012" actId="478"/>
          <ac:picMkLst>
            <pc:docMk/>
            <pc:sldMk cId="3532326110" sldId="319"/>
            <ac:picMk id="9" creationId="{A979C8CA-150C-34D1-AD86-D65EC5A011D9}"/>
          </ac:picMkLst>
        </pc:picChg>
      </pc:sldChg>
      <pc:sldChg chg="modSp add del mod">
        <pc:chgData name="Bharti Jagyasi" userId="ae818dec96fa3749" providerId="LiveId" clId="{31C196B1-0894-4EEE-87E2-1C62E89B3488}" dt="2024-07-15T22:22:28.635" v="1711" actId="2696"/>
        <pc:sldMkLst>
          <pc:docMk/>
          <pc:sldMk cId="3878879033" sldId="319"/>
        </pc:sldMkLst>
        <pc:spChg chg="mod">
          <ac:chgData name="Bharti Jagyasi" userId="ae818dec96fa3749" providerId="LiveId" clId="{31C196B1-0894-4EEE-87E2-1C62E89B3488}" dt="2024-07-15T22:14:49.599" v="1610" actId="20577"/>
          <ac:spMkLst>
            <pc:docMk/>
            <pc:sldMk cId="3878879033" sldId="319"/>
            <ac:spMk id="4" creationId="{372F5CCC-9B13-7290-4C30-2437920FD24D}"/>
          </ac:spMkLst>
        </pc:spChg>
      </pc:sldChg>
      <pc:sldChg chg="add del">
        <pc:chgData name="Bharti Jagyasi" userId="ae818dec96fa3749" providerId="LiveId" clId="{31C196B1-0894-4EEE-87E2-1C62E89B3488}" dt="2024-07-15T22:22:14.014" v="1710" actId="2696"/>
        <pc:sldMkLst>
          <pc:docMk/>
          <pc:sldMk cId="1639531140" sldId="320"/>
        </pc:sldMkLst>
      </pc:sldChg>
      <pc:sldChg chg="addSp delSp modSp add mod">
        <pc:chgData name="Bharti Jagyasi" userId="ae818dec96fa3749" providerId="LiveId" clId="{31C196B1-0894-4EEE-87E2-1C62E89B3488}" dt="2024-07-15T22:31:34.666" v="2193" actId="20577"/>
        <pc:sldMkLst>
          <pc:docMk/>
          <pc:sldMk cId="2899404804" sldId="320"/>
        </pc:sldMkLst>
        <pc:spChg chg="mod">
          <ac:chgData name="Bharti Jagyasi" userId="ae818dec96fa3749" providerId="LiveId" clId="{31C196B1-0894-4EEE-87E2-1C62E89B3488}" dt="2024-07-15T22:28:10.745" v="2022" actId="20577"/>
          <ac:spMkLst>
            <pc:docMk/>
            <pc:sldMk cId="2899404804" sldId="320"/>
            <ac:spMk id="4" creationId="{372F5CCC-9B13-7290-4C30-2437920FD24D}"/>
          </ac:spMkLst>
        </pc:spChg>
        <pc:spChg chg="mod">
          <ac:chgData name="Bharti Jagyasi" userId="ae818dec96fa3749" providerId="LiveId" clId="{31C196B1-0894-4EEE-87E2-1C62E89B3488}" dt="2024-07-15T22:31:34.666" v="2193" actId="20577"/>
          <ac:spMkLst>
            <pc:docMk/>
            <pc:sldMk cId="2899404804" sldId="320"/>
            <ac:spMk id="5" creationId="{6BF2CB86-6581-3C76-33C6-C6690573F140}"/>
          </ac:spMkLst>
        </pc:spChg>
        <pc:spChg chg="add del">
          <ac:chgData name="Bharti Jagyasi" userId="ae818dec96fa3749" providerId="LiveId" clId="{31C196B1-0894-4EEE-87E2-1C62E89B3488}" dt="2024-07-15T22:29:41.035" v="2066" actId="22"/>
          <ac:spMkLst>
            <pc:docMk/>
            <pc:sldMk cId="2899404804" sldId="320"/>
            <ac:spMk id="6" creationId="{69087CDA-FF83-261D-A1C3-75E6B09C3649}"/>
          </ac:spMkLst>
        </pc:spChg>
        <pc:picChg chg="del">
          <ac:chgData name="Bharti Jagyasi" userId="ae818dec96fa3749" providerId="LiveId" clId="{31C196B1-0894-4EEE-87E2-1C62E89B3488}" dt="2024-07-15T22:28:56.851" v="2064" actId="478"/>
          <ac:picMkLst>
            <pc:docMk/>
            <pc:sldMk cId="2899404804" sldId="320"/>
            <ac:picMk id="3" creationId="{4711E865-9793-D9EF-F16D-1A3374711817}"/>
          </ac:picMkLst>
        </pc:picChg>
        <pc:picChg chg="add mod">
          <ac:chgData name="Bharti Jagyasi" userId="ae818dec96fa3749" providerId="LiveId" clId="{31C196B1-0894-4EEE-87E2-1C62E89B3488}" dt="2024-07-15T22:30:06.269" v="2070" actId="14100"/>
          <ac:picMkLst>
            <pc:docMk/>
            <pc:sldMk cId="2899404804" sldId="320"/>
            <ac:picMk id="8" creationId="{C507D668-E626-56F5-B804-75DF003CE527}"/>
          </ac:picMkLst>
        </pc:picChg>
      </pc:sldChg>
      <pc:sldChg chg="addSp delSp modSp new mod">
        <pc:chgData name="Bharti Jagyasi" userId="ae818dec96fa3749" providerId="LiveId" clId="{31C196B1-0894-4EEE-87E2-1C62E89B3488}" dt="2024-07-15T22:39:25.905" v="2237" actId="255"/>
        <pc:sldMkLst>
          <pc:docMk/>
          <pc:sldMk cId="2238049663" sldId="321"/>
        </pc:sldMkLst>
        <pc:spChg chg="add mod">
          <ac:chgData name="Bharti Jagyasi" userId="ae818dec96fa3749" providerId="LiveId" clId="{31C196B1-0894-4EEE-87E2-1C62E89B3488}" dt="2024-07-15T22:33:00.423" v="2206" actId="1076"/>
          <ac:spMkLst>
            <pc:docMk/>
            <pc:sldMk cId="2238049663" sldId="321"/>
            <ac:spMk id="2" creationId="{DD139C9C-95ED-9520-2D0A-CFED2C88FED3}"/>
          </ac:spMkLst>
        </pc:spChg>
        <pc:spChg chg="add del mod">
          <ac:chgData name="Bharti Jagyasi" userId="ae818dec96fa3749" providerId="LiveId" clId="{31C196B1-0894-4EEE-87E2-1C62E89B3488}" dt="2024-07-15T22:33:14.501" v="2209" actId="478"/>
          <ac:spMkLst>
            <pc:docMk/>
            <pc:sldMk cId="2238049663" sldId="321"/>
            <ac:spMk id="3" creationId="{8D8356C5-788D-3D6A-9142-7C1CFCE1C0AB}"/>
          </ac:spMkLst>
        </pc:spChg>
        <pc:spChg chg="add mod">
          <ac:chgData name="Bharti Jagyasi" userId="ae818dec96fa3749" providerId="LiveId" clId="{31C196B1-0894-4EEE-87E2-1C62E89B3488}" dt="2024-07-15T22:37:47.742" v="2224"/>
          <ac:spMkLst>
            <pc:docMk/>
            <pc:sldMk cId="2238049663" sldId="321"/>
            <ac:spMk id="4" creationId="{41EA5651-5E8B-D919-06FE-313B818ED78F}"/>
          </ac:spMkLst>
        </pc:spChg>
        <pc:spChg chg="add mod">
          <ac:chgData name="Bharti Jagyasi" userId="ae818dec96fa3749" providerId="LiveId" clId="{31C196B1-0894-4EEE-87E2-1C62E89B3488}" dt="2024-07-15T22:39:25.905" v="2237" actId="255"/>
          <ac:spMkLst>
            <pc:docMk/>
            <pc:sldMk cId="2238049663" sldId="321"/>
            <ac:spMk id="5" creationId="{43F1CC34-D34F-A85C-F7A9-C196604817D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Project-2</a:t>
            </a:r>
            <a:br>
              <a:rPr lang="en-US" sz="8000" dirty="0"/>
            </a:br>
            <a:r>
              <a:rPr lang="en-US" sz="8000" dirty="0"/>
              <a:t>Data Wrangling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Bharti Jagyasi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F5CCC-9B13-7290-4C30-2437920FD24D}"/>
              </a:ext>
            </a:extLst>
          </p:cNvPr>
          <p:cNvSpPr/>
          <p:nvPr/>
        </p:nvSpPr>
        <p:spPr>
          <a:xfrm>
            <a:off x="433282" y="242423"/>
            <a:ext cx="20899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Step-8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F2CB86-6581-3C76-33C6-C6690573F140}"/>
              </a:ext>
            </a:extLst>
          </p:cNvPr>
          <p:cNvSpPr txBox="1"/>
          <p:nvPr/>
        </p:nvSpPr>
        <p:spPr>
          <a:xfrm>
            <a:off x="256032" y="1490472"/>
            <a:ext cx="43616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next step is to find the skewness of this concatenate datasets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For that I used 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numeric_columns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merged3_df.select_dtypes(include=[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'number'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])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skewness_index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numeric_columns.skew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(axis=</a:t>
            </a:r>
            <a:r>
              <a:rPr lang="en-IN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IN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skewness_index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7F7F7"/>
                </a:highlight>
                <a:latin typeface="Courier New" panose="02070309020205020404" pitchFamily="49" charset="0"/>
              </a:rPr>
              <a:t>This function can find the skewness of this datasets. This datasets contains float, int, bool and object type values so except that object values this function finds all columns skewness .</a:t>
            </a: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11E865-9793-D9EF-F16D-1A3374711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752" y="448056"/>
            <a:ext cx="694944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26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F5CCC-9B13-7290-4C30-2437920FD24D}"/>
              </a:ext>
            </a:extLst>
          </p:cNvPr>
          <p:cNvSpPr/>
          <p:nvPr/>
        </p:nvSpPr>
        <p:spPr>
          <a:xfrm>
            <a:off x="433282" y="242423"/>
            <a:ext cx="20899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Step-9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F2CB86-6581-3C76-33C6-C6690573F140}"/>
              </a:ext>
            </a:extLst>
          </p:cNvPr>
          <p:cNvSpPr txBox="1"/>
          <p:nvPr/>
        </p:nvSpPr>
        <p:spPr>
          <a:xfrm>
            <a:off x="256032" y="1490472"/>
            <a:ext cx="43616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last but not least step is to find the correlation of this concatenate datasets </a:t>
            </a:r>
          </a:p>
          <a:p>
            <a:r>
              <a:rPr lang="en-US" dirty="0"/>
              <a:t>Used this function 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merged3_df.corr().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07D668-E626-56F5-B804-75DF003CE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720" y="100584"/>
            <a:ext cx="7251192" cy="612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04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139C9C-95ED-9520-2D0A-CFED2C88FED3}"/>
              </a:ext>
            </a:extLst>
          </p:cNvPr>
          <p:cNvSpPr/>
          <p:nvPr/>
        </p:nvSpPr>
        <p:spPr>
          <a:xfrm>
            <a:off x="4246020" y="0"/>
            <a:ext cx="33890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EA5651-5E8B-D919-06FE-313B818ED78F}"/>
              </a:ext>
            </a:extLst>
          </p:cNvPr>
          <p:cNvSpPr txBox="1"/>
          <p:nvPr/>
        </p:nvSpPr>
        <p:spPr>
          <a:xfrm>
            <a:off x="1207008" y="2148840"/>
            <a:ext cx="10149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data often contains inconsistencies, missing values, and errors. Data wrangling helps clean and transform the data, ensuring its quality and reliability for analysis.</a:t>
            </a:r>
          </a:p>
          <a:p>
            <a:r>
              <a:rPr lang="en-US" dirty="0"/>
              <a:t>Python libraries like Pandas provide tools for handling missing values, removing duplicates, and correcting data inconsistencies. Python’s Pandas library simplifies data merging, joining, and concatenation.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F1CC34-D34F-A85C-F7A9-C196604817DA}"/>
              </a:ext>
            </a:extLst>
          </p:cNvPr>
          <p:cNvSpPr/>
          <p:nvPr/>
        </p:nvSpPr>
        <p:spPr>
          <a:xfrm>
            <a:off x="9492639" y="5546176"/>
            <a:ext cx="219803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I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8049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Introduction of data wrangling and acquisition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0AA39B-0E2B-B167-21AA-61AEF7C40A9B}"/>
              </a:ext>
            </a:extLst>
          </p:cNvPr>
          <p:cNvSpPr txBox="1"/>
          <p:nvPr/>
        </p:nvSpPr>
        <p:spPr>
          <a:xfrm>
            <a:off x="1280160" y="2295144"/>
            <a:ext cx="98755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libraries like pandas and </a:t>
            </a:r>
            <a:r>
              <a:rPr lang="en-US" dirty="0" err="1"/>
              <a:t>numpy</a:t>
            </a:r>
            <a:r>
              <a:rPr lang="en-US" dirty="0"/>
              <a:t> allow us to acquire data by fetching information from datasets. </a:t>
            </a:r>
          </a:p>
          <a:p>
            <a:r>
              <a:rPr lang="en-US" dirty="0"/>
              <a:t>Data wrangling also known as data munging or preprocessing is a crucial step in data  analysis. It involves transforming raw data into a more usable format for better understanding, decision-making, and analysis. In Python, we often use the Pandas library for data wrangling. Let’s explore the key functionalities:</a:t>
            </a:r>
          </a:p>
          <a:p>
            <a:r>
              <a:rPr lang="en-US" dirty="0"/>
              <a:t>Data Exploration:</a:t>
            </a:r>
          </a:p>
          <a:p>
            <a:r>
              <a:rPr lang="en-US" dirty="0"/>
              <a:t>Understand the data by visualizing it in a tabular format.</a:t>
            </a:r>
          </a:p>
          <a:p>
            <a:r>
              <a:rPr lang="en-US" dirty="0"/>
              <a:t>Load data into a Pandas </a:t>
            </a:r>
            <a:r>
              <a:rPr lang="en-US" dirty="0" err="1"/>
              <a:t>DataFrame</a:t>
            </a:r>
            <a:r>
              <a:rPr lang="en-US" dirty="0"/>
              <a:t> and explore its structure.</a:t>
            </a:r>
          </a:p>
          <a:p>
            <a:r>
              <a:rPr lang="en-US" dirty="0"/>
              <a:t>Dealing with Missing Values:</a:t>
            </a:r>
          </a:p>
          <a:p>
            <a:r>
              <a:rPr lang="en-US" dirty="0"/>
              <a:t>Many datasets contain missing values (</a:t>
            </a:r>
            <a:r>
              <a:rPr lang="en-US" dirty="0" err="1"/>
              <a:t>NaN</a:t>
            </a:r>
            <a:r>
              <a:rPr lang="en-US" dirty="0"/>
              <a:t>). Handle them by:</a:t>
            </a:r>
          </a:p>
          <a:p>
            <a:r>
              <a:rPr lang="en-US" dirty="0"/>
              <a:t>Replacing </a:t>
            </a:r>
            <a:r>
              <a:rPr lang="en-US" dirty="0" err="1"/>
              <a:t>NaN</a:t>
            </a:r>
            <a:r>
              <a:rPr lang="en-US" dirty="0"/>
              <a:t> with mean, mode, or other relevant values.</a:t>
            </a:r>
          </a:p>
          <a:p>
            <a:r>
              <a:rPr lang="en-US" dirty="0"/>
              <a:t>Dropping rows with missing values.</a:t>
            </a:r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FE419F-EE0C-1DAA-B66C-948EDF36ABDB}"/>
              </a:ext>
            </a:extLst>
          </p:cNvPr>
          <p:cNvSpPr/>
          <p:nvPr/>
        </p:nvSpPr>
        <p:spPr>
          <a:xfrm>
            <a:off x="317550" y="242423"/>
            <a:ext cx="22483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72E192-4ADD-032F-2193-1CAA877DB148}"/>
              </a:ext>
            </a:extLst>
          </p:cNvPr>
          <p:cNvSpPr txBox="1"/>
          <p:nvPr/>
        </p:nvSpPr>
        <p:spPr>
          <a:xfrm>
            <a:off x="317550" y="1417320"/>
            <a:ext cx="48213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Firstly import the important library Pandas and </a:t>
            </a:r>
            <a:r>
              <a:rPr lang="en-US" dirty="0" err="1"/>
              <a:t>numpy</a:t>
            </a:r>
            <a:r>
              <a:rPr lang="en-US" dirty="0"/>
              <a:t> to read files and then start processing of dataset 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the help of </a:t>
            </a:r>
            <a:r>
              <a:rPr lang="en-US" b="1" dirty="0" err="1"/>
              <a:t>pd.read_csv</a:t>
            </a:r>
            <a:r>
              <a:rPr lang="en-US" b="1" dirty="0"/>
              <a:t> </a:t>
            </a:r>
            <a:r>
              <a:rPr lang="en-US" dirty="0"/>
              <a:t>upload first dataset.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After that using </a:t>
            </a:r>
            <a:r>
              <a:rPr lang="en-US" b="1" dirty="0"/>
              <a:t>.shape </a:t>
            </a:r>
            <a:r>
              <a:rPr lang="en-US" dirty="0"/>
              <a:t>function to check how many rows and columns in that dataset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FF6612-4840-C1FE-11F3-9D0FBCFC3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806" y="242423"/>
            <a:ext cx="6229554" cy="533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7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706C45-6513-F1AC-AE7C-F49043E90B87}"/>
              </a:ext>
            </a:extLst>
          </p:cNvPr>
          <p:cNvSpPr/>
          <p:nvPr/>
        </p:nvSpPr>
        <p:spPr>
          <a:xfrm>
            <a:off x="350986" y="196703"/>
            <a:ext cx="20899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Step-2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2D571-77B8-DACB-2800-7BC079A44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129" y="108185"/>
            <a:ext cx="5870448" cy="28453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9613B5-BF1F-E71B-47B0-818A24D8BCF5}"/>
              </a:ext>
            </a:extLst>
          </p:cNvPr>
          <p:cNvSpPr txBox="1"/>
          <p:nvPr/>
        </p:nvSpPr>
        <p:spPr>
          <a:xfrm>
            <a:off x="448056" y="1837944"/>
            <a:ext cx="37947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 </a:t>
            </a:r>
            <a:r>
              <a:rPr lang="en-US" b="1" dirty="0"/>
              <a:t>.</a:t>
            </a:r>
            <a:r>
              <a:rPr lang="en-US" b="1" dirty="0" err="1"/>
              <a:t>isnull</a:t>
            </a:r>
            <a:r>
              <a:rPr lang="en-US" b="1" dirty="0"/>
              <a:t>().sum() </a:t>
            </a:r>
            <a:r>
              <a:rPr lang="en-US" dirty="0"/>
              <a:t>function to check the null values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using .describe()  function for count, 25% quantile and 75% quantile.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fr-FR" b="0" dirty="0" err="1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np.unique</a:t>
            </a:r>
            <a:r>
              <a:rPr lang="fr-FR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(spring1_df.instant)</a:t>
            </a:r>
            <a:endParaRPr lang="fr-FR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dirty="0"/>
              <a:t>Use for unique values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C95BBB-63C3-8843-3230-6786712C9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712" y="2862072"/>
            <a:ext cx="5943600" cy="336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7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4EC41F-1044-D4CD-9073-0AC1FC6751F6}"/>
              </a:ext>
            </a:extLst>
          </p:cNvPr>
          <p:cNvSpPr/>
          <p:nvPr/>
        </p:nvSpPr>
        <p:spPr>
          <a:xfrm>
            <a:off x="104098" y="0"/>
            <a:ext cx="20899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Step-3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9436AE-F451-B375-4408-58AD1A014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984" y="1"/>
            <a:ext cx="5944430" cy="22037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BDC7AA-8445-C1F1-F688-BF8FB4753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984" y="2587751"/>
            <a:ext cx="5944431" cy="34229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3F2D73-B732-7B90-F71E-D3102A29E97B}"/>
              </a:ext>
            </a:extLst>
          </p:cNvPr>
          <p:cNvSpPr txBox="1"/>
          <p:nvPr/>
        </p:nvSpPr>
        <p:spPr>
          <a:xfrm>
            <a:off x="411480" y="1380744"/>
            <a:ext cx="37856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b="1" dirty="0"/>
              <a:t>.info() </a:t>
            </a:r>
            <a:r>
              <a:rPr lang="en-US" dirty="0"/>
              <a:t>function to data type summary 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.columns </a:t>
            </a:r>
            <a:r>
              <a:rPr lang="en-US" dirty="0"/>
              <a:t>to check all the columns which are available in dataset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.head()  </a:t>
            </a:r>
            <a:r>
              <a:rPr lang="en-US" dirty="0"/>
              <a:t>to check first 5 top rows and</a:t>
            </a:r>
          </a:p>
          <a:p>
            <a:r>
              <a:rPr lang="en-US" b="1" dirty="0"/>
              <a:t>.tail() </a:t>
            </a:r>
            <a:r>
              <a:rPr lang="en-US" dirty="0"/>
              <a:t>to check last 5 rows 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715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5B1EC9-DBE1-70FE-2ABF-99B964A62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016" y="91440"/>
            <a:ext cx="7304568" cy="56784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2F5CCC-9B13-7290-4C30-2437920FD24D}"/>
              </a:ext>
            </a:extLst>
          </p:cNvPr>
          <p:cNvSpPr/>
          <p:nvPr/>
        </p:nvSpPr>
        <p:spPr>
          <a:xfrm>
            <a:off x="433282" y="242423"/>
            <a:ext cx="20899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Step-4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F2CB86-6581-3C76-33C6-C6690573F140}"/>
              </a:ext>
            </a:extLst>
          </p:cNvPr>
          <p:cNvSpPr txBox="1"/>
          <p:nvPr/>
        </p:nvSpPr>
        <p:spPr>
          <a:xfrm>
            <a:off x="256032" y="1490472"/>
            <a:ext cx="43616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Firtsly</a:t>
            </a:r>
            <a:r>
              <a:rPr lang="en-US" dirty="0"/>
              <a:t> check the null values after that I found 11 null values then Treat null values by </a:t>
            </a:r>
            <a:r>
              <a:rPr lang="da-DK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spring2_df[</a:t>
            </a:r>
            <a:r>
              <a:rPr lang="da-DK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"atemp"</a:t>
            </a:r>
            <a:r>
              <a:rPr lang="da-DK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].mode()[</a:t>
            </a:r>
            <a:r>
              <a:rPr lang="da-DK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0</a:t>
            </a:r>
            <a:r>
              <a:rPr lang="da-DK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Then fill this null values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fillna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Trt_missing_value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,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inplace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0255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F5CCC-9B13-7290-4C30-2437920FD24D}"/>
              </a:ext>
            </a:extLst>
          </p:cNvPr>
          <p:cNvSpPr/>
          <p:nvPr/>
        </p:nvSpPr>
        <p:spPr>
          <a:xfrm>
            <a:off x="433282" y="242423"/>
            <a:ext cx="20899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Step-5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F2CB86-6581-3C76-33C6-C6690573F140}"/>
              </a:ext>
            </a:extLst>
          </p:cNvPr>
          <p:cNvSpPr txBox="1"/>
          <p:nvPr/>
        </p:nvSpPr>
        <p:spPr>
          <a:xfrm>
            <a:off x="256032" y="1490472"/>
            <a:ext cx="43616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 columns</a:t>
            </a:r>
          </a:p>
          <a:p>
            <a:endParaRPr lang="en-US" dirty="0"/>
          </a:p>
          <a:p>
            <a:r>
              <a:rPr lang="en-US" dirty="0"/>
              <a:t>Using this function I dropped this unused column name is Unnamed:0 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spring2_df.drop([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"Unnamed: 0"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], axis=</a:t>
            </a:r>
            <a:r>
              <a:rPr lang="en-IN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endParaRPr lang="en-IN" dirty="0">
              <a:solidFill>
                <a:srgbClr val="000000"/>
              </a:solidFill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highlight>
                  <a:srgbClr val="F7F7F7"/>
                </a:highlight>
                <a:latin typeface="Courier New" panose="02070309020205020404" pitchFamily="49" charset="0"/>
              </a:rPr>
              <a:t>Using this function we can drop rows as well.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combined_df.drop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combined_df.index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],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inplace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727829-BA04-1D71-9C07-8BD68C16A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374904"/>
            <a:ext cx="6559512" cy="533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72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F5CCC-9B13-7290-4C30-2437920FD24D}"/>
              </a:ext>
            </a:extLst>
          </p:cNvPr>
          <p:cNvSpPr/>
          <p:nvPr/>
        </p:nvSpPr>
        <p:spPr>
          <a:xfrm>
            <a:off x="433282" y="242423"/>
            <a:ext cx="20899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Step-6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F2CB86-6581-3C76-33C6-C6690573F140}"/>
              </a:ext>
            </a:extLst>
          </p:cNvPr>
          <p:cNvSpPr txBox="1"/>
          <p:nvPr/>
        </p:nvSpPr>
        <p:spPr>
          <a:xfrm>
            <a:off x="256032" y="1490472"/>
            <a:ext cx="4361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next step is to merge the dataset1 and dataset_2</a:t>
            </a:r>
          </a:p>
          <a:p>
            <a:r>
              <a:rPr lang="en-US" dirty="0"/>
              <a:t>With the help of this function </a:t>
            </a:r>
            <a:r>
              <a:rPr lang="en-US" b="1" dirty="0" err="1"/>
              <a:t>pd.merge</a:t>
            </a:r>
            <a:r>
              <a:rPr lang="en-US" b="1" dirty="0"/>
              <a:t>(dataset1, dataset_2, on=“instant”, how=“inner”) </a:t>
            </a:r>
            <a:r>
              <a:rPr lang="en-US" dirty="0"/>
              <a:t>both the datasets gets merged and then simply apply datatype functions , missing value count, unique values.</a:t>
            </a:r>
            <a:endParaRPr lang="en-US" b="1" dirty="0"/>
          </a:p>
          <a:p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8ECA5E-8291-830E-9239-087A5C744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792" y="679365"/>
            <a:ext cx="6742176" cy="549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45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F5CCC-9B13-7290-4C30-2437920FD24D}"/>
              </a:ext>
            </a:extLst>
          </p:cNvPr>
          <p:cNvSpPr/>
          <p:nvPr/>
        </p:nvSpPr>
        <p:spPr>
          <a:xfrm>
            <a:off x="433282" y="242423"/>
            <a:ext cx="20899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Step-7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F2CB86-6581-3C76-33C6-C6690573F140}"/>
              </a:ext>
            </a:extLst>
          </p:cNvPr>
          <p:cNvSpPr txBox="1"/>
          <p:nvPr/>
        </p:nvSpPr>
        <p:spPr>
          <a:xfrm>
            <a:off x="256032" y="1490472"/>
            <a:ext cx="4361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next step is to upload  the dataset_3 and then concatenate all the three dataset</a:t>
            </a:r>
          </a:p>
          <a:p>
            <a:r>
              <a:rPr lang="en-US" dirty="0"/>
              <a:t>With the help of this function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pd.concat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([merged_df,spring3_df],join=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'outer’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dirty="0"/>
              <a:t>All the datasets gets merged and then simply apply datatype functions , missing value count, unique values.</a:t>
            </a:r>
            <a:endParaRPr lang="en-US" b="1" dirty="0"/>
          </a:p>
          <a:p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79C8CA-150C-34D1-AD86-D65EC5A01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896" y="307414"/>
            <a:ext cx="7150608" cy="561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9191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{55ED147C-78B4-418C-B8ED-E548F550E036}tf33845126_win32</Template>
  <TotalTime>84</TotalTime>
  <Words>675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Bookman Old Style</vt:lpstr>
      <vt:lpstr>Calibri</vt:lpstr>
      <vt:lpstr>Courier New</vt:lpstr>
      <vt:lpstr>Franklin Gothic Book</vt:lpstr>
      <vt:lpstr>1_RetrospectVTI</vt:lpstr>
      <vt:lpstr>Project-2 Data Wrangling </vt:lpstr>
      <vt:lpstr>Introduction of data wrangling and acquisition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Bharti Jagyasi</dc:creator>
  <cp:lastModifiedBy>Bharti Jagyasi</cp:lastModifiedBy>
  <cp:revision>1</cp:revision>
  <dcterms:created xsi:type="dcterms:W3CDTF">2024-07-15T21:14:34Z</dcterms:created>
  <dcterms:modified xsi:type="dcterms:W3CDTF">2024-07-15T22:39:26Z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