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8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2E05-E7BE-4485-A03A-9306AED77C12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11B79-0693-418E-9C3A-79234970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11B79-0693-418E-9C3A-792349704A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4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Disaster Tweet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Bharti Jagyasi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5542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Preparation, Feature Engineering and Visualization 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1EEE2-FB83-CFC6-36D7-B7737741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1965960"/>
            <a:ext cx="10451592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2B1126-C181-5987-E43E-E4AA5E65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059-999B-E938-2311-86F80936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55429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Preparation, Feature Engineering and Visualization 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DA9FC-D00E-57A0-C780-A8660AE6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55" y="1947673"/>
            <a:ext cx="10212225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1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04E17-8172-5CF5-F90C-EB75479DC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7347-9466-25FA-FCCF-EF9598A3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62200"/>
            <a:ext cx="10058400" cy="75247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7C146-70EC-8BF6-BC8F-1E929639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0" y="2143125"/>
            <a:ext cx="9955961" cy="40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85BD83-2C64-2613-CAC7-25232D2F49BE}"/>
              </a:ext>
            </a:extLst>
          </p:cNvPr>
          <p:cNvSpPr txBox="1"/>
          <p:nvPr/>
        </p:nvSpPr>
        <p:spPr>
          <a:xfrm>
            <a:off x="438912" y="265176"/>
            <a:ext cx="8403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Prediction</a:t>
            </a:r>
            <a:endParaRPr lang="en-IN" sz="4800" b="1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19953-9520-357B-0D53-9418D99F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16" y="1298448"/>
            <a:ext cx="5635752" cy="505548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2A40B-3841-BB07-41F7-C18E3A7EC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" y="1298447"/>
            <a:ext cx="5858256" cy="50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83828-EBD5-140E-7B7A-19DA3434168C}"/>
              </a:ext>
            </a:extLst>
          </p:cNvPr>
          <p:cNvSpPr txBox="1"/>
          <p:nvPr/>
        </p:nvSpPr>
        <p:spPr>
          <a:xfrm>
            <a:off x="4425696" y="2496312"/>
            <a:ext cx="587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</a:t>
            </a:r>
            <a:r>
              <a:rPr lang="en-US" sz="4800" dirty="0"/>
              <a:t> </a:t>
            </a:r>
            <a:r>
              <a:rPr lang="en-US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</a:t>
            </a:r>
            <a:endParaRPr lang="en-IN" sz="4800" b="1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135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{B43392E7-C523-4942-A443-732B006AFA12}tf33845126_win32</Template>
  <TotalTime>22</TotalTime>
  <Words>29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Times New Roman</vt:lpstr>
      <vt:lpstr>1_RetrospectVTI</vt:lpstr>
      <vt:lpstr>Disaster Tweet Classification </vt:lpstr>
      <vt:lpstr>Data Preparation, Feature Engineering and Visualization  </vt:lpstr>
      <vt:lpstr>Data Preparation, Feature Engineering and Visualization  </vt:lpstr>
      <vt:lpstr>Model Evaluation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Bharti Jagyasi</dc:creator>
  <cp:lastModifiedBy>Bharti Jagyasi</cp:lastModifiedBy>
  <cp:revision>1</cp:revision>
  <dcterms:created xsi:type="dcterms:W3CDTF">2025-02-08T14:24:59Z</dcterms:created>
  <dcterms:modified xsi:type="dcterms:W3CDTF">2025-02-08T14:47:01Z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