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1A4E9D-D3BD-4ECB-A232-9F2B5E9A0F5F}" v="5" dt="2025-04-13T20:01:57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ti Jagyasi" userId="ae818dec96fa3749" providerId="LiveId" clId="{AD1A4E9D-D3BD-4ECB-A232-9F2B5E9A0F5F}"/>
    <pc:docChg chg="custSel addSld modSld">
      <pc:chgData name="Bharti Jagyasi" userId="ae818dec96fa3749" providerId="LiveId" clId="{AD1A4E9D-D3BD-4ECB-A232-9F2B5E9A0F5F}" dt="2025-04-13T20:03:12.765" v="78" actId="2711"/>
      <pc:docMkLst>
        <pc:docMk/>
      </pc:docMkLst>
      <pc:sldChg chg="addSp delSp modSp add mod">
        <pc:chgData name="Bharti Jagyasi" userId="ae818dec96fa3749" providerId="LiveId" clId="{AD1A4E9D-D3BD-4ECB-A232-9F2B5E9A0F5F}" dt="2025-04-13T20:01:01.923" v="53" actId="14100"/>
        <pc:sldMkLst>
          <pc:docMk/>
          <pc:sldMk cId="3910277434" sldId="266"/>
        </pc:sldMkLst>
        <pc:spChg chg="del mod">
          <ac:chgData name="Bharti Jagyasi" userId="ae818dec96fa3749" providerId="LiveId" clId="{AD1A4E9D-D3BD-4ECB-A232-9F2B5E9A0F5F}" dt="2025-04-13T19:49:40.494" v="3" actId="478"/>
          <ac:spMkLst>
            <pc:docMk/>
            <pc:sldMk cId="3910277434" sldId="266"/>
            <ac:spMk id="4" creationId="{313598D5-46BF-A17C-A8EF-3FC44ABBDAB3}"/>
          </ac:spMkLst>
        </pc:spChg>
        <pc:spChg chg="mod">
          <ac:chgData name="Bharti Jagyasi" userId="ae818dec96fa3749" providerId="LiveId" clId="{AD1A4E9D-D3BD-4ECB-A232-9F2B5E9A0F5F}" dt="2025-04-13T19:50:27.899" v="12" actId="255"/>
          <ac:spMkLst>
            <pc:docMk/>
            <pc:sldMk cId="3910277434" sldId="266"/>
            <ac:spMk id="5" creationId="{6B9D2467-5BF7-757E-1ECC-8621A15DD6DD}"/>
          </ac:spMkLst>
        </pc:spChg>
        <pc:picChg chg="add del mod">
          <ac:chgData name="Bharti Jagyasi" userId="ae818dec96fa3749" providerId="LiveId" clId="{AD1A4E9D-D3BD-4ECB-A232-9F2B5E9A0F5F}" dt="2025-04-13T19:52:05.667" v="19" actId="478"/>
          <ac:picMkLst>
            <pc:docMk/>
            <pc:sldMk cId="3910277434" sldId="266"/>
            <ac:picMk id="6" creationId="{73D8CE18-49C8-8CCC-8E41-E4E22F96FB5B}"/>
          </ac:picMkLst>
        </pc:picChg>
        <pc:picChg chg="add mod">
          <ac:chgData name="Bharti Jagyasi" userId="ae818dec96fa3749" providerId="LiveId" clId="{AD1A4E9D-D3BD-4ECB-A232-9F2B5E9A0F5F}" dt="2025-04-13T19:59:51.722" v="49" actId="14100"/>
          <ac:picMkLst>
            <pc:docMk/>
            <pc:sldMk cId="3910277434" sldId="266"/>
            <ac:picMk id="8" creationId="{F9C03554-39F5-85DA-4A68-33DF9306A89F}"/>
          </ac:picMkLst>
        </pc:picChg>
        <pc:picChg chg="add mod">
          <ac:chgData name="Bharti Jagyasi" userId="ae818dec96fa3749" providerId="LiveId" clId="{AD1A4E9D-D3BD-4ECB-A232-9F2B5E9A0F5F}" dt="2025-04-13T20:01:01.923" v="53" actId="14100"/>
          <ac:picMkLst>
            <pc:docMk/>
            <pc:sldMk cId="3910277434" sldId="266"/>
            <ac:picMk id="10" creationId="{3DC86957-58DF-3E82-3D1F-4F2240C51968}"/>
          </ac:picMkLst>
        </pc:picChg>
      </pc:sldChg>
      <pc:sldChg chg="addSp modSp new mod">
        <pc:chgData name="Bharti Jagyasi" userId="ae818dec96fa3749" providerId="LiveId" clId="{AD1A4E9D-D3BD-4ECB-A232-9F2B5E9A0F5F}" dt="2025-04-13T20:03:12.765" v="78" actId="2711"/>
        <pc:sldMkLst>
          <pc:docMk/>
          <pc:sldMk cId="3947465823" sldId="267"/>
        </pc:sldMkLst>
        <pc:spChg chg="add mod">
          <ac:chgData name="Bharti Jagyasi" userId="ae818dec96fa3749" providerId="LiveId" clId="{AD1A4E9D-D3BD-4ECB-A232-9F2B5E9A0F5F}" dt="2025-04-13T20:02:12.388" v="72" actId="1076"/>
          <ac:spMkLst>
            <pc:docMk/>
            <pc:sldMk cId="3947465823" sldId="267"/>
            <ac:spMk id="2" creationId="{C6404EDE-968F-7195-D9D1-F25133C5D377}"/>
          </ac:spMkLst>
        </pc:spChg>
        <pc:spChg chg="add mod">
          <ac:chgData name="Bharti Jagyasi" userId="ae818dec96fa3749" providerId="LiveId" clId="{AD1A4E9D-D3BD-4ECB-A232-9F2B5E9A0F5F}" dt="2025-04-13T20:01:47.830" v="60" actId="20577"/>
          <ac:spMkLst>
            <pc:docMk/>
            <pc:sldMk cId="3947465823" sldId="267"/>
            <ac:spMk id="3" creationId="{72707C03-2A58-FDD5-7324-62059ED5A84F}"/>
          </ac:spMkLst>
        </pc:spChg>
        <pc:spChg chg="add mod">
          <ac:chgData name="Bharti Jagyasi" userId="ae818dec96fa3749" providerId="LiveId" clId="{AD1A4E9D-D3BD-4ECB-A232-9F2B5E9A0F5F}" dt="2025-04-13T20:03:12.765" v="78" actId="2711"/>
          <ac:spMkLst>
            <pc:docMk/>
            <pc:sldMk cId="3947465823" sldId="267"/>
            <ac:spMk id="4" creationId="{2B6878A7-C554-B030-032F-D9F37BFBCE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168" y="1490475"/>
            <a:ext cx="4091664" cy="3955910"/>
          </a:xfrm>
        </p:spPr>
        <p:txBody>
          <a:bodyPr>
            <a:normAutofit fontScale="90000"/>
          </a:bodyPr>
          <a:lstStyle/>
          <a:p>
            <a:r>
              <a:rPr lang="en-US" sz="6800" dirty="0"/>
              <a:t>LLM Model News research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Sit Dolor Amet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83A84D-071F-3CFD-4D8B-CBFBA1F5ED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130" y="1267731"/>
            <a:ext cx="5461000" cy="4307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B862CF-0B89-8384-86FD-A153EED6CEE6}"/>
              </a:ext>
            </a:extLst>
          </p:cNvPr>
          <p:cNvSpPr txBox="1"/>
          <p:nvPr/>
        </p:nvSpPr>
        <p:spPr>
          <a:xfrm>
            <a:off x="9797796" y="6199967"/>
            <a:ext cx="2394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Bharti Jagyasi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91DE55-BB77-185A-765F-14BB97A11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389128"/>
            <a:ext cx="5605272" cy="6093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08ACA-1D51-730C-70E9-1214B6330730}"/>
              </a:ext>
            </a:extLst>
          </p:cNvPr>
          <p:cNvSpPr txBox="1"/>
          <p:nvPr/>
        </p:nvSpPr>
        <p:spPr>
          <a:xfrm>
            <a:off x="377952" y="2413338"/>
            <a:ext cx="56052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streamlined, LLM-powered news research tool using:</a:t>
            </a:r>
          </a:p>
          <a:p>
            <a:pPr marL="285750" indent="-285750">
              <a:buFontTx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 Chain for LLM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high-speed model inference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Stream lit for an interactive web UI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extract and analyze news data effectively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D5B65-C839-A95B-5D0E-1D637D309F78}"/>
              </a:ext>
            </a:extLst>
          </p:cNvPr>
          <p:cNvSpPr txBox="1"/>
          <p:nvPr/>
        </p:nvSpPr>
        <p:spPr>
          <a:xfrm>
            <a:off x="576072" y="1536192"/>
            <a:ext cx="276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07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574F-3C61-38F7-C53F-FE3C146D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356756-08BE-2B87-223E-79D12FFF5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389128"/>
            <a:ext cx="5605272" cy="60939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D2467-5BF7-757E-1ECC-8621A15DD6DD}"/>
              </a:ext>
            </a:extLst>
          </p:cNvPr>
          <p:cNvSpPr txBox="1"/>
          <p:nvPr/>
        </p:nvSpPr>
        <p:spPr>
          <a:xfrm>
            <a:off x="539496" y="512064"/>
            <a:ext cx="447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API Response-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C03554-39F5-85DA-4A68-33DF9306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53" y="1197864"/>
            <a:ext cx="5718048" cy="5271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86957-58DF-3E82-3D1F-4F2240C51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776" y="1197864"/>
            <a:ext cx="5605271" cy="527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7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404EDE-968F-7195-D9D1-F25133C5D377}"/>
              </a:ext>
            </a:extLst>
          </p:cNvPr>
          <p:cNvSpPr txBox="1"/>
          <p:nvPr/>
        </p:nvSpPr>
        <p:spPr>
          <a:xfrm>
            <a:off x="1732788" y="1073640"/>
            <a:ext cx="6071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Conclusion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07C03-2A58-FDD5-7324-62059ED5A84F}"/>
              </a:ext>
            </a:extLst>
          </p:cNvPr>
          <p:cNvSpPr txBox="1"/>
          <p:nvPr/>
        </p:nvSpPr>
        <p:spPr>
          <a:xfrm>
            <a:off x="1005840" y="2322576"/>
            <a:ext cx="7525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LLMs are effective for summarizing real-time news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user-friendly choice for rapid prototyping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*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sentiment analysis, email alerts, filtering, trend  clustering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878A7-C554-B030-032F-D9F37BFBCE80}"/>
              </a:ext>
            </a:extLst>
          </p:cNvPr>
          <p:cNvSpPr txBox="1"/>
          <p:nvPr/>
        </p:nvSpPr>
        <p:spPr>
          <a:xfrm>
            <a:off x="8753856" y="5806440"/>
            <a:ext cx="32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Thank</a:t>
            </a:r>
            <a:r>
              <a:rPr lang="en-US" dirty="0"/>
              <a:t> </a:t>
            </a:r>
            <a:r>
              <a:rPr lang="en-US" sz="3200" dirty="0">
                <a:latin typeface="Arial Black" panose="020B0A04020102020204" pitchFamily="34" charset="0"/>
              </a:rPr>
              <a:t>You</a:t>
            </a:r>
            <a:endParaRPr lang="en-IN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465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{F6987DB0-CD92-47B2-BFDE-BAD8B9E9DE43}tf11531919_win32</Template>
  <TotalTime>21</TotalTime>
  <Words>92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Black</vt:lpstr>
      <vt:lpstr>Avenir Next LT Pro</vt:lpstr>
      <vt:lpstr>Avenir Next LT Pro Light</vt:lpstr>
      <vt:lpstr>Calibri</vt:lpstr>
      <vt:lpstr>Garamond</vt:lpstr>
      <vt:lpstr>Times New Roman</vt:lpstr>
      <vt:lpstr>SavonVTI</vt:lpstr>
      <vt:lpstr>LLM Model News research Tool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Bharti Jagyasi</dc:creator>
  <cp:lastModifiedBy>Bharti Jagyasi</cp:lastModifiedBy>
  <cp:revision>1</cp:revision>
  <dcterms:created xsi:type="dcterms:W3CDTF">2025-04-13T19:41:16Z</dcterms:created>
  <dcterms:modified xsi:type="dcterms:W3CDTF">2025-04-13T20:03:15Z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