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35C0-82E2-46E7-9E63-E76DBAE1B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98CB1-2430-40DE-9C77-48522BE9D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39560-4EB1-453B-8B07-C58FD911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1E16-BF1C-49EA-A34F-7C2F85004AC0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BEEC8-A18A-48FE-B685-DE4C9C35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BCA1E-63C9-43A5-B663-B7B0742F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DE74-ECF7-49CA-B503-AABE12C8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2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D65E2-4F58-4AE4-A46C-3F651176D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EE5E5-AA5F-46C5-8EE7-9158A9CF8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FC74E-1258-4E3B-B185-449A4ADD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1E16-BF1C-49EA-A34F-7C2F85004AC0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B69E9-D872-49C1-9F8F-396157F0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0512C-B495-4144-8FE4-45C0FB48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DE74-ECF7-49CA-B503-AABE12C8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1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D75EC6-BE6D-45DB-AF4D-6A39B18CE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DF2C9-BC52-4CDB-BC49-4C8429BC1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8FA3A-CE1C-4268-A66B-49390D294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1E16-BF1C-49EA-A34F-7C2F85004AC0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88431-5EC3-4F6C-BAAA-42DA941F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9321F-C3AE-4754-8641-B79477BD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DE74-ECF7-49CA-B503-AABE12C8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1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F963-B531-4F87-9F17-D05DB880F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798E9-8A1A-4CDB-B0AE-5385E5ADA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9337F-D34A-4FA8-86E7-807278E1B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1E16-BF1C-49EA-A34F-7C2F85004AC0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36D89-66E3-44C4-B2FF-A9B317B6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46450-6881-4C99-BACA-0F7D679F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DE74-ECF7-49CA-B503-AABE12C8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2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26D0-7D8D-4F5A-8BD8-1F2E62175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51F77-5B7B-49FC-B30C-9C81CA9C3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C446-20CF-45E6-90A3-2F3126095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1E16-BF1C-49EA-A34F-7C2F85004AC0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3A468-A12D-4B4D-90C4-95060706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5B555-5FDD-40F2-8DA6-181D0DB1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DE74-ECF7-49CA-B503-AABE12C8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2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3C03-E462-4C2E-98A4-F3FAC466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FC316-1079-4B40-AFFA-46EDFA815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FA01F-DEA8-49DC-95F5-88EE90B55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B1DAC-B08B-4681-8799-4811823A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1E16-BF1C-49EA-A34F-7C2F85004AC0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6304-51B6-4C4E-9BD1-2FCAD1B5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FFA00-9F89-4FBA-AC86-A2E6C9FF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DE74-ECF7-49CA-B503-AABE12C8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8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7868-2730-43C6-868A-EB4097D89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FEAEC-3B8C-48F3-AC40-8FEEE7945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E1179-1A3D-47B8-B3DA-C42BC24F8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B49BD-78F1-4543-8E36-776B36C85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8480FC-8949-4ECD-957B-F73C9E766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75724-42F9-4D74-85E5-A6AF81607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1E16-BF1C-49EA-A34F-7C2F85004AC0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50642C-8723-4001-B5D3-C02741BA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C81294-6CAF-49E5-8784-90985BEF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DE74-ECF7-49CA-B503-AABE12C8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6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54B76-CD27-4EE0-B131-D5021DDD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E21F24-41D6-4764-910B-747385D6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1E16-BF1C-49EA-A34F-7C2F85004AC0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38992-CB57-4A91-B530-A8DF50F3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ED44A-E6BF-4E5D-B59F-D06F5D79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DE74-ECF7-49CA-B503-AABE12C8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349C2D-9CC6-4386-A01F-338F960BC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1E16-BF1C-49EA-A34F-7C2F85004AC0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51131-A1CA-4805-AF62-97453252A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AABFB-B6F1-43A5-8B1D-9BD6A366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DE74-ECF7-49CA-B503-AABE12C8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2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22CE-ABC9-4F57-AF2D-6B5D8E10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899CC-5498-45A6-93C2-8153E6D53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D0D84-0DEC-4FCE-80AD-66E07A5F7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19DE-41FF-46BA-891D-077702F7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1E16-BF1C-49EA-A34F-7C2F85004AC0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A95D0-B360-4352-8433-0F1A0BCD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033F2-A86C-4936-89EC-AC043844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DE74-ECF7-49CA-B503-AABE12C8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3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A1D0-7C5E-4B5A-B48A-F6174A21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99EA5-11AA-48D2-9E36-86B44CCAD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E8E49-DFBB-4E5F-B8BA-CA9E85B38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50D15-6DCD-4C50-BE24-8DDDACB8A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1E16-BF1C-49EA-A34F-7C2F85004AC0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0C102-8A02-4224-A11A-C1E1FD19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99045-7A04-4F02-AC15-23CBAC18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DE74-ECF7-49CA-B503-AABE12C8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9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0CE03-426D-4774-9BDD-B0587B122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102B3-F22B-4135-A30D-D808778A6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BDAD6-9DD9-4B42-A035-3944F77F2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F1E16-BF1C-49EA-A34F-7C2F85004AC0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37FF6-7FAB-4191-9469-03E7BBC45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7746B-775C-4A71-B3DD-4E589C6E3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8DE74-ECF7-49CA-B503-AABE12C8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5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756E5-A9FA-4D47-8519-17C0603A5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/>
              <a:t>LockedMe.com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BC398-5A13-42B1-BA14-0BC0DAF4A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Phase-I Project</a:t>
            </a:r>
          </a:p>
          <a:p>
            <a:r>
              <a:rPr lang="en-US" dirty="0"/>
              <a:t>Application Name: File Handling</a:t>
            </a:r>
          </a:p>
          <a:p>
            <a:r>
              <a:rPr lang="en-US" dirty="0"/>
              <a:t>Developer Name: </a:t>
            </a:r>
            <a:r>
              <a:rPr lang="en-US" dirty="0" err="1"/>
              <a:t>Bharathy</a:t>
            </a:r>
            <a:r>
              <a:rPr lang="en-US" dirty="0"/>
              <a:t> K</a:t>
            </a:r>
          </a:p>
        </p:txBody>
      </p:sp>
    </p:spTree>
    <p:extLst>
      <p:ext uri="{BB962C8B-B14F-4D97-AF65-F5344CB8AC3E}">
        <p14:creationId xmlns:p14="http://schemas.microsoft.com/office/powerpoint/2010/main" val="281276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BCF1-72B7-4932-91A8-5A1833ED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148B1-5D73-4CBC-9595-39C30070B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accepts a user provided path as the Root Directory.</a:t>
            </a:r>
          </a:p>
          <a:p>
            <a:r>
              <a:rPr lang="en-US" dirty="0"/>
              <a:t>Allows certain operations on the Root directory like:</a:t>
            </a:r>
          </a:p>
          <a:p>
            <a:pPr marL="0" indent="0">
              <a:buNone/>
            </a:pPr>
            <a:r>
              <a:rPr lang="en-US" dirty="0"/>
              <a:t>  &gt; Sorting all files &amp; directories in ascending order</a:t>
            </a:r>
          </a:p>
          <a:p>
            <a:pPr marL="0" indent="0">
              <a:buNone/>
            </a:pPr>
            <a:r>
              <a:rPr lang="en-US" dirty="0"/>
              <a:t>  &gt; Adding/Deleting/Searching a File</a:t>
            </a:r>
          </a:p>
          <a:p>
            <a:r>
              <a:rPr lang="en-US" dirty="0"/>
              <a:t>User Interface lets you specify the Root Directory for the application. All operations happens on this root directory</a:t>
            </a:r>
          </a:p>
          <a:p>
            <a:r>
              <a:rPr lang="en-US" dirty="0"/>
              <a:t>Kindly provide a valid Directory Location in your system. </a:t>
            </a:r>
          </a:p>
          <a:p>
            <a:r>
              <a:rPr lang="en-US" dirty="0"/>
              <a:t>You can later choose one of the features (continued in next slide):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4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95C6-5A40-407A-8988-F451EFAE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Document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04BB2-73F1-41F9-8A32-DE9061D9C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Enter the option(1,2,3), you like to perform:</a:t>
            </a:r>
          </a:p>
          <a:p>
            <a:pPr marL="0" indent="0">
              <a:buNone/>
            </a:pPr>
            <a:r>
              <a:rPr lang="en-US" dirty="0"/>
              <a:t>1. Retrieving the file names in an ascending order</a:t>
            </a:r>
          </a:p>
          <a:p>
            <a:pPr marL="0" indent="0">
              <a:buNone/>
            </a:pPr>
            <a:r>
              <a:rPr lang="en-US" dirty="0"/>
              <a:t>2. Business-level operations</a:t>
            </a:r>
          </a:p>
          <a:p>
            <a:pPr marL="0" indent="0">
              <a:buNone/>
            </a:pPr>
            <a:r>
              <a:rPr lang="en-US" dirty="0"/>
              <a:t>3. Option to close the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&lt;Option 2 has further Sub-Options like&gt;</a:t>
            </a:r>
          </a:p>
          <a:p>
            <a:pPr marL="0" indent="0">
              <a:buNone/>
            </a:pPr>
            <a:r>
              <a:rPr lang="en-US" dirty="0"/>
              <a:t>Enter the sub-option:</a:t>
            </a:r>
          </a:p>
          <a:p>
            <a:pPr marL="0" indent="0">
              <a:buNone/>
            </a:pPr>
            <a:r>
              <a:rPr lang="en-US" dirty="0"/>
              <a:t>1. Option to add a user specified file to the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Option to delete a user specified file from the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Option to search a user specified file from the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Navigation option to close the current execution context and return to the main context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4621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4F32-D2BD-404A-A7B7-714FEAD1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10D5D-5F48-4F4A-BF24-19416C8D6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Sprints Required: 2</a:t>
            </a:r>
          </a:p>
          <a:p>
            <a:r>
              <a:rPr lang="en-US" dirty="0"/>
              <a:t>Sprint Duration: 1 Week</a:t>
            </a:r>
          </a:p>
          <a:p>
            <a:r>
              <a:rPr lang="en-US" dirty="0"/>
              <a:t>Deliverables:</a:t>
            </a:r>
          </a:p>
          <a:p>
            <a:pPr marL="0" indent="0">
              <a:buNone/>
            </a:pPr>
            <a:r>
              <a:rPr lang="en-US" dirty="0"/>
              <a:t>Week 1: Application Accepts the User Provided Directory &amp; Sorts the files &amp; Sub-Directories in Ascending Order</a:t>
            </a:r>
          </a:p>
          <a:p>
            <a:pPr marL="0" indent="0">
              <a:buNone/>
            </a:pPr>
            <a:r>
              <a:rPr lang="en-US" dirty="0"/>
              <a:t>Week 2: Application Allows Add/Delete/Search operation on the Files</a:t>
            </a:r>
          </a:p>
        </p:txBody>
      </p:sp>
    </p:spTree>
    <p:extLst>
      <p:ext uri="{BB962C8B-B14F-4D97-AF65-F5344CB8AC3E}">
        <p14:creationId xmlns:p14="http://schemas.microsoft.com/office/powerpoint/2010/main" val="73964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0E1F-EE45-4BAA-B191-8AD49812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Concepts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ABE5D-6649-45B3-93C0-22C97EBC4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Classes, Objects, Methods, Access Modifiers, Conditional Statements, Loops, Arrays, Casting, Files, Comparable, </a:t>
            </a:r>
            <a:r>
              <a:rPr lang="en-US" dirty="0" err="1"/>
              <a:t>CompareTo</a:t>
            </a:r>
            <a:r>
              <a:rPr lang="en-US" dirty="0"/>
              <a:t>, </a:t>
            </a:r>
            <a:r>
              <a:rPr lang="en-US" dirty="0" err="1"/>
              <a:t>FileOutputStream</a:t>
            </a:r>
            <a:r>
              <a:rPr lang="en-US" dirty="0"/>
              <a:t>, Files, Scanner</a:t>
            </a:r>
          </a:p>
        </p:txBody>
      </p:sp>
    </p:spTree>
    <p:extLst>
      <p:ext uri="{BB962C8B-B14F-4D97-AF65-F5344CB8AC3E}">
        <p14:creationId xmlns:p14="http://schemas.microsoft.com/office/powerpoint/2010/main" val="38815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6B-0D2C-49A8-B59F-6A9F97D0E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&amp;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C6B4B-800B-4AE4-806E-075DD50C6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Uses Arrays to collect the Files &amp; store the File Names</a:t>
            </a:r>
          </a:p>
          <a:p>
            <a:r>
              <a:rPr lang="en-US" dirty="0"/>
              <a:t>Quick Sort is Used as the Sorting Algorithm</a:t>
            </a:r>
          </a:p>
          <a:p>
            <a:r>
              <a:rPr lang="en-US" dirty="0"/>
              <a:t>Binary Search is Used for the Searching Algorithm</a:t>
            </a:r>
          </a:p>
          <a:p>
            <a:r>
              <a:rPr lang="en-US" dirty="0"/>
              <a:t>Efficiency achieved by the following:</a:t>
            </a:r>
          </a:p>
          <a:p>
            <a:pPr lvl="1"/>
            <a:r>
              <a:rPr lang="en-US" dirty="0"/>
              <a:t>Quick Sort is best for Sorting Arrays</a:t>
            </a:r>
          </a:p>
          <a:p>
            <a:pPr lvl="1"/>
            <a:r>
              <a:rPr lang="en-US" dirty="0"/>
              <a:t>Binary Search is best for Searching</a:t>
            </a:r>
          </a:p>
          <a:p>
            <a:pPr lvl="1"/>
            <a:r>
              <a:rPr lang="en-US" dirty="0"/>
              <a:t>Array size is cleared wherever not required.</a:t>
            </a:r>
          </a:p>
        </p:txBody>
      </p:sp>
    </p:spTree>
    <p:extLst>
      <p:ext uri="{BB962C8B-B14F-4D97-AF65-F5344CB8AC3E}">
        <p14:creationId xmlns:p14="http://schemas.microsoft.com/office/powerpoint/2010/main" val="376075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397F604-3024-46CA-9F27-FA5A4DA3C827}"/>
              </a:ext>
            </a:extLst>
          </p:cNvPr>
          <p:cNvSpPr/>
          <p:nvPr/>
        </p:nvSpPr>
        <p:spPr>
          <a:xfrm>
            <a:off x="1106905" y="702644"/>
            <a:ext cx="1482291" cy="44902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5A0C842E-52A4-4537-96C3-EDD1B69D3E77}"/>
              </a:ext>
            </a:extLst>
          </p:cNvPr>
          <p:cNvSpPr/>
          <p:nvPr/>
        </p:nvSpPr>
        <p:spPr>
          <a:xfrm>
            <a:off x="967338" y="1886552"/>
            <a:ext cx="1761423" cy="13884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Directory Valid?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A80C3474-755E-4354-A963-80192BCF24FA}"/>
              </a:ext>
            </a:extLst>
          </p:cNvPr>
          <p:cNvSpPr/>
          <p:nvPr/>
        </p:nvSpPr>
        <p:spPr>
          <a:xfrm>
            <a:off x="1037121" y="1326699"/>
            <a:ext cx="1621856" cy="4427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Directory Path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49EA99D1-69DB-4B45-A0CE-69CBA769E148}"/>
              </a:ext>
            </a:extLst>
          </p:cNvPr>
          <p:cNvSpPr/>
          <p:nvPr/>
        </p:nvSpPr>
        <p:spPr>
          <a:xfrm>
            <a:off x="990197" y="3583005"/>
            <a:ext cx="1715704" cy="4427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Collect File Names &amp; Folder Names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E628A10-3295-4603-8C01-198CA31F53C3}"/>
              </a:ext>
            </a:extLst>
          </p:cNvPr>
          <p:cNvSpPr/>
          <p:nvPr/>
        </p:nvSpPr>
        <p:spPr>
          <a:xfrm>
            <a:off x="1007040" y="4188828"/>
            <a:ext cx="1715704" cy="4427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Option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E75137A-1948-4315-8A21-7AB38A64C096}"/>
              </a:ext>
            </a:extLst>
          </p:cNvPr>
          <p:cNvSpPr/>
          <p:nvPr/>
        </p:nvSpPr>
        <p:spPr>
          <a:xfrm>
            <a:off x="1260906" y="4939600"/>
            <a:ext cx="1207972" cy="118340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Options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1A7123C-E86E-483C-A406-E64C0D855CD1}"/>
              </a:ext>
            </a:extLst>
          </p:cNvPr>
          <p:cNvSpPr/>
          <p:nvPr/>
        </p:nvSpPr>
        <p:spPr>
          <a:xfrm>
            <a:off x="4273617" y="702644"/>
            <a:ext cx="1337911" cy="4427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Quick Sort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DBB611D7-1217-44B0-902F-50A1532657F2}"/>
              </a:ext>
            </a:extLst>
          </p:cNvPr>
          <p:cNvSpPr/>
          <p:nvPr/>
        </p:nvSpPr>
        <p:spPr>
          <a:xfrm>
            <a:off x="3869356" y="1326699"/>
            <a:ext cx="2627697" cy="4427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last value as pivot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6D5F6D20-2E6D-4634-B29E-698A40531196}"/>
              </a:ext>
            </a:extLst>
          </p:cNvPr>
          <p:cNvSpPr/>
          <p:nvPr/>
        </p:nvSpPr>
        <p:spPr>
          <a:xfrm>
            <a:off x="3869356" y="2021304"/>
            <a:ext cx="2627697" cy="11165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values lesser than pivot to the left of pivot &amp; greater values to the right of pivot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E8FA58-58CE-42C4-9DEA-A3F68CB05CB3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1848049" y="1151673"/>
            <a:ext cx="2" cy="175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2EB660-D340-46F4-8EB7-AA0E796F5C45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1848049" y="1769462"/>
            <a:ext cx="1" cy="11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D41019-B577-462A-863E-B974AB365F5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1848049" y="3274996"/>
            <a:ext cx="1" cy="308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3C62B1-A80E-44D8-A11F-6A73B484434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848049" y="4025768"/>
            <a:ext cx="16843" cy="16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DD02337-1972-48B5-98C4-920A62B3367A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864892" y="4631591"/>
            <a:ext cx="0" cy="308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93A9E29-063D-43BD-B10B-CC15D357DB7A}"/>
              </a:ext>
            </a:extLst>
          </p:cNvPr>
          <p:cNvCxnSpPr>
            <a:stCxn id="5" idx="3"/>
          </p:cNvCxnSpPr>
          <p:nvPr/>
        </p:nvCxnSpPr>
        <p:spPr>
          <a:xfrm flipV="1">
            <a:off x="2728761" y="2579569"/>
            <a:ext cx="235820" cy="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8C72522-85C9-4640-9A27-82512D540373}"/>
              </a:ext>
            </a:extLst>
          </p:cNvPr>
          <p:cNvCxnSpPr/>
          <p:nvPr/>
        </p:nvCxnSpPr>
        <p:spPr>
          <a:xfrm flipV="1">
            <a:off x="3031958" y="1548080"/>
            <a:ext cx="0" cy="1031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710EC80-83EA-458A-88A2-83BD48E446D0}"/>
              </a:ext>
            </a:extLst>
          </p:cNvPr>
          <p:cNvCxnSpPr>
            <a:endCxn id="6" idx="3"/>
          </p:cNvCxnSpPr>
          <p:nvPr/>
        </p:nvCxnSpPr>
        <p:spPr>
          <a:xfrm flipH="1">
            <a:off x="2658977" y="1548080"/>
            <a:ext cx="3056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3D683DF-DEF0-4F36-8551-B9CC05D5FF4F}"/>
              </a:ext>
            </a:extLst>
          </p:cNvPr>
          <p:cNvSpPr txBox="1"/>
          <p:nvPr/>
        </p:nvSpPr>
        <p:spPr>
          <a:xfrm>
            <a:off x="2705902" y="2063824"/>
            <a:ext cx="374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70756D-5C3F-4B6B-B771-962C4D519EF1}"/>
              </a:ext>
            </a:extLst>
          </p:cNvPr>
          <p:cNvSpPr txBox="1"/>
          <p:nvPr/>
        </p:nvSpPr>
        <p:spPr>
          <a:xfrm>
            <a:off x="1848049" y="3207420"/>
            <a:ext cx="682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CA4142E-5840-4F90-A60F-E13A1CAC174F}"/>
              </a:ext>
            </a:extLst>
          </p:cNvPr>
          <p:cNvCxnSpPr>
            <a:stCxn id="9" idx="3"/>
          </p:cNvCxnSpPr>
          <p:nvPr/>
        </p:nvCxnSpPr>
        <p:spPr>
          <a:xfrm>
            <a:off x="2468878" y="5531301"/>
            <a:ext cx="880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E5BB96B-9164-472E-8117-661BECD81E53}"/>
              </a:ext>
            </a:extLst>
          </p:cNvPr>
          <p:cNvCxnSpPr/>
          <p:nvPr/>
        </p:nvCxnSpPr>
        <p:spPr>
          <a:xfrm flipV="1">
            <a:off x="3349592" y="924025"/>
            <a:ext cx="0" cy="4607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584A1B1-9099-4DD5-BD4E-C5261704EE89}"/>
              </a:ext>
            </a:extLst>
          </p:cNvPr>
          <p:cNvCxnSpPr>
            <a:endCxn id="12" idx="1"/>
          </p:cNvCxnSpPr>
          <p:nvPr/>
        </p:nvCxnSpPr>
        <p:spPr>
          <a:xfrm>
            <a:off x="3426594" y="924025"/>
            <a:ext cx="8470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5CCB31E-A068-44C4-B7A1-E4F3B25009A8}"/>
              </a:ext>
            </a:extLst>
          </p:cNvPr>
          <p:cNvSpPr txBox="1"/>
          <p:nvPr/>
        </p:nvSpPr>
        <p:spPr>
          <a:xfrm>
            <a:off x="3728585" y="616248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DDCC2F8-DE06-4F33-B733-8B21BD7F8668}"/>
              </a:ext>
            </a:extLst>
          </p:cNvPr>
          <p:cNvCxnSpPr>
            <a:stCxn id="12" idx="2"/>
          </p:cNvCxnSpPr>
          <p:nvPr/>
        </p:nvCxnSpPr>
        <p:spPr>
          <a:xfrm flipH="1">
            <a:off x="4942572" y="1145407"/>
            <a:ext cx="1" cy="181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E6192E9-0CC8-4427-9C05-F48F57063EA6}"/>
              </a:ext>
            </a:extLst>
          </p:cNvPr>
          <p:cNvCxnSpPr/>
          <p:nvPr/>
        </p:nvCxnSpPr>
        <p:spPr>
          <a:xfrm>
            <a:off x="4942572" y="1804737"/>
            <a:ext cx="0" cy="21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C5B1D00-5120-4326-B20F-339E77985C28}"/>
              </a:ext>
            </a:extLst>
          </p:cNvPr>
          <p:cNvCxnSpPr>
            <a:stCxn id="14" idx="3"/>
          </p:cNvCxnSpPr>
          <p:nvPr/>
        </p:nvCxnSpPr>
        <p:spPr>
          <a:xfrm flipV="1">
            <a:off x="6497053" y="2579569"/>
            <a:ext cx="3080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D36D49D-8249-4A30-B03F-741F803883B0}"/>
              </a:ext>
            </a:extLst>
          </p:cNvPr>
          <p:cNvCxnSpPr/>
          <p:nvPr/>
        </p:nvCxnSpPr>
        <p:spPr>
          <a:xfrm flipV="1">
            <a:off x="6824312" y="1200778"/>
            <a:ext cx="0" cy="137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A74BD21-F087-47E0-9B87-4A1F040765EF}"/>
              </a:ext>
            </a:extLst>
          </p:cNvPr>
          <p:cNvCxnSpPr>
            <a:endCxn id="12" idx="2"/>
          </p:cNvCxnSpPr>
          <p:nvPr/>
        </p:nvCxnSpPr>
        <p:spPr>
          <a:xfrm flipH="1">
            <a:off x="4942573" y="1145407"/>
            <a:ext cx="1862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id="{0B2A104A-9AD6-47A6-AEBD-87982126B50B}"/>
              </a:ext>
            </a:extLst>
          </p:cNvPr>
          <p:cNvSpPr/>
          <p:nvPr/>
        </p:nvSpPr>
        <p:spPr>
          <a:xfrm>
            <a:off x="4207442" y="3361308"/>
            <a:ext cx="1548061" cy="11165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Sub-Options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486B834-DF29-4B5A-95B3-8248BD4073EE}"/>
              </a:ext>
            </a:extLst>
          </p:cNvPr>
          <p:cNvCxnSpPr>
            <a:endCxn id="64" idx="1"/>
          </p:cNvCxnSpPr>
          <p:nvPr/>
        </p:nvCxnSpPr>
        <p:spPr>
          <a:xfrm flipV="1">
            <a:off x="3343575" y="3919574"/>
            <a:ext cx="863867" cy="1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72DE870-7B80-4164-BB53-6978F473B2E7}"/>
              </a:ext>
            </a:extLst>
          </p:cNvPr>
          <p:cNvSpPr txBox="1"/>
          <p:nvPr/>
        </p:nvSpPr>
        <p:spPr>
          <a:xfrm>
            <a:off x="3705725" y="3674447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68" name="Flowchart: Process 67">
            <a:extLst>
              <a:ext uri="{FF2B5EF4-FFF2-40B4-BE49-F238E27FC236}">
                <a16:creationId xmlns:a16="http://schemas.microsoft.com/office/drawing/2014/main" id="{A358C683-8970-447F-A510-D2BAEC757CB7}"/>
              </a:ext>
            </a:extLst>
          </p:cNvPr>
          <p:cNvSpPr/>
          <p:nvPr/>
        </p:nvSpPr>
        <p:spPr>
          <a:xfrm>
            <a:off x="7584707" y="702644"/>
            <a:ext cx="2175310" cy="44274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file to directory</a:t>
            </a:r>
          </a:p>
        </p:txBody>
      </p:sp>
      <p:sp>
        <p:nvSpPr>
          <p:cNvPr id="74" name="Flowchart: Process 73">
            <a:extLst>
              <a:ext uri="{FF2B5EF4-FFF2-40B4-BE49-F238E27FC236}">
                <a16:creationId xmlns:a16="http://schemas.microsoft.com/office/drawing/2014/main" id="{57FD32BF-D3D1-47B8-B207-440D3F5A548B}"/>
              </a:ext>
            </a:extLst>
          </p:cNvPr>
          <p:cNvSpPr/>
          <p:nvPr/>
        </p:nvSpPr>
        <p:spPr>
          <a:xfrm>
            <a:off x="10227243" y="705051"/>
            <a:ext cx="1715704" cy="4427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Collect File Names &amp; Folder Names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E703423-99BA-4338-9F83-AE2062A1D51A}"/>
              </a:ext>
            </a:extLst>
          </p:cNvPr>
          <p:cNvSpPr/>
          <p:nvPr/>
        </p:nvSpPr>
        <p:spPr>
          <a:xfrm>
            <a:off x="7652084" y="1913020"/>
            <a:ext cx="2030915" cy="44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file from directory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609BBA8-C8C9-40F7-9F33-5E26B84D900D}"/>
              </a:ext>
            </a:extLst>
          </p:cNvPr>
          <p:cNvSpPr/>
          <p:nvPr/>
        </p:nvSpPr>
        <p:spPr>
          <a:xfrm>
            <a:off x="7633237" y="2874296"/>
            <a:ext cx="2030915" cy="44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Binary Search file from directory</a:t>
            </a:r>
          </a:p>
        </p:txBody>
      </p:sp>
      <p:sp>
        <p:nvSpPr>
          <p:cNvPr id="77" name="Flowchart: Process 76">
            <a:extLst>
              <a:ext uri="{FF2B5EF4-FFF2-40B4-BE49-F238E27FC236}">
                <a16:creationId xmlns:a16="http://schemas.microsoft.com/office/drawing/2014/main" id="{1A84F46F-5A21-4D59-BDC1-B8ADB5064ACA}"/>
              </a:ext>
            </a:extLst>
          </p:cNvPr>
          <p:cNvSpPr/>
          <p:nvPr/>
        </p:nvSpPr>
        <p:spPr>
          <a:xfrm>
            <a:off x="7652083" y="3895163"/>
            <a:ext cx="2030915" cy="6734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Compare search element with middle element</a:t>
            </a:r>
          </a:p>
        </p:txBody>
      </p: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0863DEC0-74F2-4793-861C-4C517745877A}"/>
              </a:ext>
            </a:extLst>
          </p:cNvPr>
          <p:cNvSpPr/>
          <p:nvPr/>
        </p:nvSpPr>
        <p:spPr>
          <a:xfrm>
            <a:off x="8094036" y="4631591"/>
            <a:ext cx="1147007" cy="110500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X&lt;m</a:t>
            </a:r>
          </a:p>
        </p:txBody>
      </p:sp>
      <p:sp>
        <p:nvSpPr>
          <p:cNvPr id="81" name="Flowchart: Process 80">
            <a:extLst>
              <a:ext uri="{FF2B5EF4-FFF2-40B4-BE49-F238E27FC236}">
                <a16:creationId xmlns:a16="http://schemas.microsoft.com/office/drawing/2014/main" id="{35B2B3DE-5428-4613-98F7-03F14EAD62C3}"/>
              </a:ext>
            </a:extLst>
          </p:cNvPr>
          <p:cNvSpPr/>
          <p:nvPr/>
        </p:nvSpPr>
        <p:spPr>
          <a:xfrm>
            <a:off x="7584707" y="3515197"/>
            <a:ext cx="2107934" cy="1997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Consider entire Array</a:t>
            </a:r>
          </a:p>
        </p:txBody>
      </p:sp>
      <p:sp>
        <p:nvSpPr>
          <p:cNvPr id="82" name="Flowchart: Process 81">
            <a:extLst>
              <a:ext uri="{FF2B5EF4-FFF2-40B4-BE49-F238E27FC236}">
                <a16:creationId xmlns:a16="http://schemas.microsoft.com/office/drawing/2014/main" id="{0A8E8A37-C8A1-4EDF-84C0-2BD4D5022A84}"/>
              </a:ext>
            </a:extLst>
          </p:cNvPr>
          <p:cNvSpPr/>
          <p:nvPr/>
        </p:nvSpPr>
        <p:spPr>
          <a:xfrm>
            <a:off x="6824312" y="4939600"/>
            <a:ext cx="962517" cy="7969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Consider left portion of array</a:t>
            </a:r>
          </a:p>
        </p:txBody>
      </p:sp>
      <p:sp>
        <p:nvSpPr>
          <p:cNvPr id="83" name="Flowchart: Process 82">
            <a:extLst>
              <a:ext uri="{FF2B5EF4-FFF2-40B4-BE49-F238E27FC236}">
                <a16:creationId xmlns:a16="http://schemas.microsoft.com/office/drawing/2014/main" id="{0C524FBE-12DD-4A9B-8F52-03D4C8E29BFC}"/>
              </a:ext>
            </a:extLst>
          </p:cNvPr>
          <p:cNvSpPr/>
          <p:nvPr/>
        </p:nvSpPr>
        <p:spPr>
          <a:xfrm>
            <a:off x="9548250" y="4874355"/>
            <a:ext cx="962517" cy="7969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Consider right portion of array</a:t>
            </a:r>
          </a:p>
        </p:txBody>
      </p:sp>
      <p:sp>
        <p:nvSpPr>
          <p:cNvPr id="84" name="Flowchart: Process 83">
            <a:extLst>
              <a:ext uri="{FF2B5EF4-FFF2-40B4-BE49-F238E27FC236}">
                <a16:creationId xmlns:a16="http://schemas.microsoft.com/office/drawing/2014/main" id="{78468320-7611-4132-B6B5-94549FD25639}"/>
              </a:ext>
            </a:extLst>
          </p:cNvPr>
          <p:cNvSpPr/>
          <p:nvPr/>
        </p:nvSpPr>
        <p:spPr>
          <a:xfrm>
            <a:off x="9573516" y="6141667"/>
            <a:ext cx="944066" cy="4411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Return Index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CDF3581-C8A6-4FEA-A67A-CE498B4D6FBD}"/>
              </a:ext>
            </a:extLst>
          </p:cNvPr>
          <p:cNvCxnSpPr>
            <a:stCxn id="64" idx="3"/>
          </p:cNvCxnSpPr>
          <p:nvPr/>
        </p:nvCxnSpPr>
        <p:spPr>
          <a:xfrm flipV="1">
            <a:off x="5755503" y="3895163"/>
            <a:ext cx="1482695" cy="2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CFF07A6-788E-49F1-9D75-03B021E70929}"/>
              </a:ext>
            </a:extLst>
          </p:cNvPr>
          <p:cNvCxnSpPr>
            <a:cxnSpLocks/>
          </p:cNvCxnSpPr>
          <p:nvPr/>
        </p:nvCxnSpPr>
        <p:spPr>
          <a:xfrm flipH="1" flipV="1">
            <a:off x="7238197" y="893565"/>
            <a:ext cx="14136" cy="3001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FE8DB7D-171A-416C-8FEB-06F6942F8277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7257448" y="909711"/>
            <a:ext cx="327259" cy="1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16F0A88-A1CC-48FA-B4B6-120B8F017919}"/>
              </a:ext>
            </a:extLst>
          </p:cNvPr>
          <p:cNvCxnSpPr>
            <a:stCxn id="68" idx="3"/>
            <a:endCxn id="74" idx="1"/>
          </p:cNvCxnSpPr>
          <p:nvPr/>
        </p:nvCxnSpPr>
        <p:spPr>
          <a:xfrm>
            <a:off x="9760017" y="924015"/>
            <a:ext cx="467226" cy="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0DA9095-1544-425C-8F8F-F6D66CBE9015}"/>
              </a:ext>
            </a:extLst>
          </p:cNvPr>
          <p:cNvCxnSpPr>
            <a:stCxn id="74" idx="2"/>
          </p:cNvCxnSpPr>
          <p:nvPr/>
        </p:nvCxnSpPr>
        <p:spPr>
          <a:xfrm>
            <a:off x="11085095" y="1147814"/>
            <a:ext cx="0" cy="5503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57E5B65-B465-499E-AE5D-C5EE9D23C72A}"/>
              </a:ext>
            </a:extLst>
          </p:cNvPr>
          <p:cNvCxnSpPr>
            <a:cxnSpLocks/>
          </p:cNvCxnSpPr>
          <p:nvPr/>
        </p:nvCxnSpPr>
        <p:spPr>
          <a:xfrm flipH="1">
            <a:off x="3946358" y="6670307"/>
            <a:ext cx="7064944" cy="2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B854862-D0FB-4246-AE24-1A800EA2EC09}"/>
              </a:ext>
            </a:extLst>
          </p:cNvPr>
          <p:cNvCxnSpPr/>
          <p:nvPr/>
        </p:nvCxnSpPr>
        <p:spPr>
          <a:xfrm flipV="1">
            <a:off x="3965608" y="3907368"/>
            <a:ext cx="0" cy="268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634079B-9608-4B1D-8296-E01B0A02A66E}"/>
              </a:ext>
            </a:extLst>
          </p:cNvPr>
          <p:cNvCxnSpPr>
            <a:stCxn id="75" idx="3"/>
          </p:cNvCxnSpPr>
          <p:nvPr/>
        </p:nvCxnSpPr>
        <p:spPr>
          <a:xfrm>
            <a:off x="9682999" y="2134391"/>
            <a:ext cx="544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64C8436-A24E-4E01-AD22-CF35A2ECEB94}"/>
              </a:ext>
            </a:extLst>
          </p:cNvPr>
          <p:cNvCxnSpPr/>
          <p:nvPr/>
        </p:nvCxnSpPr>
        <p:spPr>
          <a:xfrm flipV="1">
            <a:off x="10227243" y="1145386"/>
            <a:ext cx="0" cy="989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EF178F4-EFB7-41EE-AB5B-D543BD5751FB}"/>
              </a:ext>
            </a:extLst>
          </p:cNvPr>
          <p:cNvCxnSpPr>
            <a:endCxn id="75" idx="1"/>
          </p:cNvCxnSpPr>
          <p:nvPr/>
        </p:nvCxnSpPr>
        <p:spPr>
          <a:xfrm>
            <a:off x="7257448" y="2134391"/>
            <a:ext cx="394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A39424F-982E-4A86-A0F5-9EA655E915A0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7252333" y="3095667"/>
            <a:ext cx="380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70FEF3C-02C6-44AE-8051-0837F1D55165}"/>
              </a:ext>
            </a:extLst>
          </p:cNvPr>
          <p:cNvCxnSpPr>
            <a:stCxn id="76" idx="3"/>
          </p:cNvCxnSpPr>
          <p:nvPr/>
        </p:nvCxnSpPr>
        <p:spPr>
          <a:xfrm>
            <a:off x="9664152" y="3095667"/>
            <a:ext cx="512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D9FE7EB-1816-46C2-9B22-4D4CDEDF997B}"/>
              </a:ext>
            </a:extLst>
          </p:cNvPr>
          <p:cNvCxnSpPr/>
          <p:nvPr/>
        </p:nvCxnSpPr>
        <p:spPr>
          <a:xfrm flipV="1">
            <a:off x="10227243" y="2579569"/>
            <a:ext cx="0" cy="51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63F1AF4-8D1A-49C0-9E4C-1545F288A9EC}"/>
              </a:ext>
            </a:extLst>
          </p:cNvPr>
          <p:cNvCxnSpPr/>
          <p:nvPr/>
        </p:nvCxnSpPr>
        <p:spPr>
          <a:xfrm flipH="1">
            <a:off x="7055318" y="2579569"/>
            <a:ext cx="3121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5A55A75-FEFA-42CC-8515-BC25AA3E704B}"/>
              </a:ext>
            </a:extLst>
          </p:cNvPr>
          <p:cNvCxnSpPr/>
          <p:nvPr/>
        </p:nvCxnSpPr>
        <p:spPr>
          <a:xfrm flipV="1">
            <a:off x="7036067" y="770136"/>
            <a:ext cx="0" cy="172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3C12E0A-7B73-4FA4-977A-A25663142DFC}"/>
              </a:ext>
            </a:extLst>
          </p:cNvPr>
          <p:cNvCxnSpPr/>
          <p:nvPr/>
        </p:nvCxnSpPr>
        <p:spPr>
          <a:xfrm flipH="1">
            <a:off x="5611528" y="770136"/>
            <a:ext cx="1318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4E8C2CF-4610-4FF9-A036-E9872323E914}"/>
              </a:ext>
            </a:extLst>
          </p:cNvPr>
          <p:cNvCxnSpPr/>
          <p:nvPr/>
        </p:nvCxnSpPr>
        <p:spPr>
          <a:xfrm>
            <a:off x="5873817" y="3207420"/>
            <a:ext cx="0" cy="407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F983279-EFA8-4EA6-AA4D-6799ECA9C9EC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5900083" y="3615058"/>
            <a:ext cx="16846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096E467-0EA9-430B-A5E5-F990AFDD1E95}"/>
              </a:ext>
            </a:extLst>
          </p:cNvPr>
          <p:cNvCxnSpPr>
            <a:stCxn id="81" idx="2"/>
            <a:endCxn id="77" idx="0"/>
          </p:cNvCxnSpPr>
          <p:nvPr/>
        </p:nvCxnSpPr>
        <p:spPr>
          <a:xfrm>
            <a:off x="8638674" y="3714920"/>
            <a:ext cx="28867" cy="18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73D5FE9-A2E9-4055-9496-71922E644D6C}"/>
              </a:ext>
            </a:extLst>
          </p:cNvPr>
          <p:cNvCxnSpPr>
            <a:stCxn id="77" idx="2"/>
            <a:endCxn id="80" idx="0"/>
          </p:cNvCxnSpPr>
          <p:nvPr/>
        </p:nvCxnSpPr>
        <p:spPr>
          <a:xfrm flipH="1">
            <a:off x="8667540" y="4568616"/>
            <a:ext cx="1" cy="6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69071B4-A1FB-427A-A1F7-4111C41B3752}"/>
              </a:ext>
            </a:extLst>
          </p:cNvPr>
          <p:cNvCxnSpPr>
            <a:stCxn id="80" idx="1"/>
          </p:cNvCxnSpPr>
          <p:nvPr/>
        </p:nvCxnSpPr>
        <p:spPr>
          <a:xfrm flipH="1">
            <a:off x="7806872" y="5184092"/>
            <a:ext cx="287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9ECC298-A15F-4B13-9853-A3CCF2595A00}"/>
              </a:ext>
            </a:extLst>
          </p:cNvPr>
          <p:cNvCxnSpPr>
            <a:stCxn id="80" idx="3"/>
          </p:cNvCxnSpPr>
          <p:nvPr/>
        </p:nvCxnSpPr>
        <p:spPr>
          <a:xfrm>
            <a:off x="9241043" y="5184092"/>
            <a:ext cx="307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C35E74E-B346-4959-AD8C-031DE3627FCF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9241043" y="5184092"/>
            <a:ext cx="6814" cy="99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03D3695-ABDD-4577-A800-4675AB38AA95}"/>
              </a:ext>
            </a:extLst>
          </p:cNvPr>
          <p:cNvCxnSpPr>
            <a:cxnSpLocks/>
          </p:cNvCxnSpPr>
          <p:nvPr/>
        </p:nvCxnSpPr>
        <p:spPr>
          <a:xfrm>
            <a:off x="9247858" y="6194706"/>
            <a:ext cx="325658" cy="1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9AC34CE-1608-409B-97D2-18B13FF531F5}"/>
              </a:ext>
            </a:extLst>
          </p:cNvPr>
          <p:cNvCxnSpPr>
            <a:stCxn id="82" idx="0"/>
          </p:cNvCxnSpPr>
          <p:nvPr/>
        </p:nvCxnSpPr>
        <p:spPr>
          <a:xfrm flipH="1" flipV="1">
            <a:off x="7305570" y="4231889"/>
            <a:ext cx="1" cy="70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AAB26DB-AB8B-419A-9726-CFBFFBEEFE5F}"/>
              </a:ext>
            </a:extLst>
          </p:cNvPr>
          <p:cNvCxnSpPr>
            <a:endCxn id="77" idx="1"/>
          </p:cNvCxnSpPr>
          <p:nvPr/>
        </p:nvCxnSpPr>
        <p:spPr>
          <a:xfrm>
            <a:off x="7344876" y="4231889"/>
            <a:ext cx="3072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F052ECE-76DB-4A02-99AE-61F93BF82AEB}"/>
              </a:ext>
            </a:extLst>
          </p:cNvPr>
          <p:cNvCxnSpPr>
            <a:stCxn id="83" idx="0"/>
          </p:cNvCxnSpPr>
          <p:nvPr/>
        </p:nvCxnSpPr>
        <p:spPr>
          <a:xfrm flipH="1" flipV="1">
            <a:off x="10029508" y="4181777"/>
            <a:ext cx="1" cy="69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8B88ABF-9F68-4384-8360-CA17B411D7E1}"/>
              </a:ext>
            </a:extLst>
          </p:cNvPr>
          <p:cNvCxnSpPr>
            <a:endCxn id="77" idx="3"/>
          </p:cNvCxnSpPr>
          <p:nvPr/>
        </p:nvCxnSpPr>
        <p:spPr>
          <a:xfrm flipH="1">
            <a:off x="9682998" y="4231889"/>
            <a:ext cx="3465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5ACC6CB9-9C3B-4B0B-8587-093C9B406F16}"/>
              </a:ext>
            </a:extLst>
          </p:cNvPr>
          <p:cNvSpPr txBox="1"/>
          <p:nvPr/>
        </p:nvSpPr>
        <p:spPr>
          <a:xfrm>
            <a:off x="7902341" y="5024387"/>
            <a:ext cx="48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2E0B68B-EDD2-43D8-BDD2-BE56C214805E}"/>
              </a:ext>
            </a:extLst>
          </p:cNvPr>
          <p:cNvSpPr txBox="1"/>
          <p:nvPr/>
        </p:nvSpPr>
        <p:spPr>
          <a:xfrm>
            <a:off x="9335293" y="4968763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EBC3D7-45D2-44EF-B907-0FC50C95F29B}"/>
              </a:ext>
            </a:extLst>
          </p:cNvPr>
          <p:cNvSpPr txBox="1"/>
          <p:nvPr/>
        </p:nvSpPr>
        <p:spPr>
          <a:xfrm>
            <a:off x="9397412" y="600702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3086084-22BB-4B01-B7E2-072805ADB5D7}"/>
              </a:ext>
            </a:extLst>
          </p:cNvPr>
          <p:cNvCxnSpPr>
            <a:stCxn id="82" idx="2"/>
          </p:cNvCxnSpPr>
          <p:nvPr/>
        </p:nvCxnSpPr>
        <p:spPr>
          <a:xfrm flipH="1">
            <a:off x="7305570" y="5736591"/>
            <a:ext cx="1" cy="2802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8A8DBA0-3702-43B8-BE0A-91672323F696}"/>
              </a:ext>
            </a:extLst>
          </p:cNvPr>
          <p:cNvCxnSpPr>
            <a:cxnSpLocks/>
          </p:cNvCxnSpPr>
          <p:nvPr/>
        </p:nvCxnSpPr>
        <p:spPr>
          <a:xfrm flipV="1">
            <a:off x="7305570" y="5993726"/>
            <a:ext cx="2739979" cy="4524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657E0C3-D6B2-4F3D-951B-AF28765E2BB0}"/>
              </a:ext>
            </a:extLst>
          </p:cNvPr>
          <p:cNvCxnSpPr>
            <a:cxnSpLocks/>
            <a:stCxn id="83" idx="2"/>
          </p:cNvCxnSpPr>
          <p:nvPr/>
        </p:nvCxnSpPr>
        <p:spPr>
          <a:xfrm>
            <a:off x="10029509" y="5671346"/>
            <a:ext cx="16040" cy="3223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9" name="Flowchart: Decision 168">
            <a:extLst>
              <a:ext uri="{FF2B5EF4-FFF2-40B4-BE49-F238E27FC236}">
                <a16:creationId xmlns:a16="http://schemas.microsoft.com/office/drawing/2014/main" id="{68F0F067-676F-4AF1-925A-B3116B2E6CAB}"/>
              </a:ext>
            </a:extLst>
          </p:cNvPr>
          <p:cNvSpPr/>
          <p:nvPr/>
        </p:nvSpPr>
        <p:spPr>
          <a:xfrm>
            <a:off x="7651034" y="6087631"/>
            <a:ext cx="1385642" cy="4904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Present?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2BBD0A73-2330-4B2B-8F8A-4B74EEFF9D7B}"/>
              </a:ext>
            </a:extLst>
          </p:cNvPr>
          <p:cNvCxnSpPr>
            <a:stCxn id="169" idx="0"/>
            <a:endCxn id="169" idx="0"/>
          </p:cNvCxnSpPr>
          <p:nvPr/>
        </p:nvCxnSpPr>
        <p:spPr>
          <a:xfrm>
            <a:off x="8343855" y="608763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35A11F1-612E-4BB6-81F4-C20569E9EA34}"/>
              </a:ext>
            </a:extLst>
          </p:cNvPr>
          <p:cNvCxnSpPr>
            <a:cxnSpLocks/>
            <a:stCxn id="169" idx="3"/>
            <a:endCxn id="84" idx="1"/>
          </p:cNvCxnSpPr>
          <p:nvPr/>
        </p:nvCxnSpPr>
        <p:spPr>
          <a:xfrm>
            <a:off x="9036676" y="6332869"/>
            <a:ext cx="536840" cy="2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96A14058-B36C-47B4-9E03-F3AD8EFB1B81}"/>
              </a:ext>
            </a:extLst>
          </p:cNvPr>
          <p:cNvSpPr txBox="1"/>
          <p:nvPr/>
        </p:nvSpPr>
        <p:spPr>
          <a:xfrm>
            <a:off x="9087389" y="6294605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</a:t>
            </a:r>
          </a:p>
        </p:txBody>
      </p:sp>
      <p:sp>
        <p:nvSpPr>
          <p:cNvPr id="180" name="Flowchart: Process 179">
            <a:extLst>
              <a:ext uri="{FF2B5EF4-FFF2-40B4-BE49-F238E27FC236}">
                <a16:creationId xmlns:a16="http://schemas.microsoft.com/office/drawing/2014/main" id="{D14E2C87-4DFB-47EA-94FE-49778FF18C39}"/>
              </a:ext>
            </a:extLst>
          </p:cNvPr>
          <p:cNvSpPr/>
          <p:nvPr/>
        </p:nvSpPr>
        <p:spPr>
          <a:xfrm>
            <a:off x="6189044" y="6208264"/>
            <a:ext cx="1101249" cy="346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Return -1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6A1FCA6C-D30F-4E50-8644-509B0C89CF35}"/>
              </a:ext>
            </a:extLst>
          </p:cNvPr>
          <p:cNvCxnSpPr>
            <a:stCxn id="169" idx="1"/>
            <a:endCxn id="180" idx="3"/>
          </p:cNvCxnSpPr>
          <p:nvPr/>
        </p:nvCxnSpPr>
        <p:spPr>
          <a:xfrm flipH="1">
            <a:off x="7290293" y="6332869"/>
            <a:ext cx="360741" cy="4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3C9C5AA4-E5C2-452E-9B07-518D989F56AA}"/>
              </a:ext>
            </a:extLst>
          </p:cNvPr>
          <p:cNvSpPr txBox="1"/>
          <p:nvPr/>
        </p:nvSpPr>
        <p:spPr>
          <a:xfrm>
            <a:off x="7420678" y="6308215"/>
            <a:ext cx="48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72F8F73E-B222-475B-AD6D-49550BDC740E}"/>
              </a:ext>
            </a:extLst>
          </p:cNvPr>
          <p:cNvCxnSpPr>
            <a:stCxn id="84" idx="3"/>
          </p:cNvCxnSpPr>
          <p:nvPr/>
        </p:nvCxnSpPr>
        <p:spPr>
          <a:xfrm>
            <a:off x="10517582" y="6362266"/>
            <a:ext cx="320464" cy="1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6267E958-1299-42FE-BBA4-D83D989B7344}"/>
              </a:ext>
            </a:extLst>
          </p:cNvPr>
          <p:cNvCxnSpPr/>
          <p:nvPr/>
        </p:nvCxnSpPr>
        <p:spPr>
          <a:xfrm flipV="1">
            <a:off x="10838045" y="1145386"/>
            <a:ext cx="0" cy="521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B1F7D7BE-AB79-48F1-8255-ACBF4C0ADC0C}"/>
              </a:ext>
            </a:extLst>
          </p:cNvPr>
          <p:cNvSpPr txBox="1"/>
          <p:nvPr/>
        </p:nvSpPr>
        <p:spPr>
          <a:xfrm>
            <a:off x="7374959" y="84784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1C2B936-D180-46A6-9F1F-6A91B6D3AD9C}"/>
              </a:ext>
            </a:extLst>
          </p:cNvPr>
          <p:cNvSpPr txBox="1"/>
          <p:nvPr/>
        </p:nvSpPr>
        <p:spPr>
          <a:xfrm>
            <a:off x="7374959" y="188966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922FFC1-2397-4086-B4A3-C5D8866B1E28}"/>
              </a:ext>
            </a:extLst>
          </p:cNvPr>
          <p:cNvSpPr txBox="1"/>
          <p:nvPr/>
        </p:nvSpPr>
        <p:spPr>
          <a:xfrm>
            <a:off x="7440327" y="307936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1" name="Flowchart: Process 190">
            <a:extLst>
              <a:ext uri="{FF2B5EF4-FFF2-40B4-BE49-F238E27FC236}">
                <a16:creationId xmlns:a16="http://schemas.microsoft.com/office/drawing/2014/main" id="{4344E24D-70A9-4E10-BC4C-839996511624}"/>
              </a:ext>
            </a:extLst>
          </p:cNvPr>
          <p:cNvSpPr/>
          <p:nvPr/>
        </p:nvSpPr>
        <p:spPr>
          <a:xfrm>
            <a:off x="5900083" y="4321743"/>
            <a:ext cx="1049355" cy="3910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 to Main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9CD08678-9785-4D0F-8287-93CFF8710F2A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6424760" y="3961930"/>
            <a:ext cx="1" cy="35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85D48E6B-7F8F-4FF5-B2A8-37CFBE3130EA}"/>
              </a:ext>
            </a:extLst>
          </p:cNvPr>
          <p:cNvSpPr txBox="1"/>
          <p:nvPr/>
        </p:nvSpPr>
        <p:spPr>
          <a:xfrm>
            <a:off x="6429057" y="395200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950AFE4-3E69-4DD3-B281-E55845176DB2}"/>
              </a:ext>
            </a:extLst>
          </p:cNvPr>
          <p:cNvCxnSpPr>
            <a:stCxn id="191" idx="2"/>
          </p:cNvCxnSpPr>
          <p:nvPr/>
        </p:nvCxnSpPr>
        <p:spPr>
          <a:xfrm flipH="1">
            <a:off x="6424760" y="4712763"/>
            <a:ext cx="1" cy="161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30676C78-E0F6-4462-BD01-AED75C5421C5}"/>
              </a:ext>
            </a:extLst>
          </p:cNvPr>
          <p:cNvCxnSpPr>
            <a:cxnSpLocks/>
          </p:cNvCxnSpPr>
          <p:nvPr/>
        </p:nvCxnSpPr>
        <p:spPr>
          <a:xfrm flipH="1" flipV="1">
            <a:off x="1884546" y="4800207"/>
            <a:ext cx="4563173" cy="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Flowchart: Process 201">
            <a:extLst>
              <a:ext uri="{FF2B5EF4-FFF2-40B4-BE49-F238E27FC236}">
                <a16:creationId xmlns:a16="http://schemas.microsoft.com/office/drawing/2014/main" id="{E6952C5A-DEE2-45AF-BF2F-4F6D637F4081}"/>
              </a:ext>
            </a:extLst>
          </p:cNvPr>
          <p:cNvSpPr/>
          <p:nvPr/>
        </p:nvSpPr>
        <p:spPr>
          <a:xfrm>
            <a:off x="3080084" y="5876698"/>
            <a:ext cx="625630" cy="2794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C12A676-A9B8-4E55-AAC8-2A54FB536FC8}"/>
              </a:ext>
            </a:extLst>
          </p:cNvPr>
          <p:cNvCxnSpPr>
            <a:endCxn id="202" idx="0"/>
          </p:cNvCxnSpPr>
          <p:nvPr/>
        </p:nvCxnSpPr>
        <p:spPr>
          <a:xfrm>
            <a:off x="3343575" y="5543507"/>
            <a:ext cx="49324" cy="33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8CF7F401-682F-4A3F-80EA-52467691A36B}"/>
              </a:ext>
            </a:extLst>
          </p:cNvPr>
          <p:cNvSpPr txBox="1"/>
          <p:nvPr/>
        </p:nvSpPr>
        <p:spPr>
          <a:xfrm>
            <a:off x="3426594" y="5690872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5B6F8FC0-BBDA-4EB5-B855-8C0EAC72F2E6}"/>
              </a:ext>
            </a:extLst>
          </p:cNvPr>
          <p:cNvSpPr/>
          <p:nvPr/>
        </p:nvSpPr>
        <p:spPr>
          <a:xfrm>
            <a:off x="2964581" y="6381623"/>
            <a:ext cx="819197" cy="325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B6BD39DB-8A17-4797-A713-3D4C3F6612E8}"/>
              </a:ext>
            </a:extLst>
          </p:cNvPr>
          <p:cNvCxnSpPr>
            <a:stCxn id="202" idx="2"/>
            <a:endCxn id="206" idx="0"/>
          </p:cNvCxnSpPr>
          <p:nvPr/>
        </p:nvCxnSpPr>
        <p:spPr>
          <a:xfrm flipH="1">
            <a:off x="3374180" y="6156165"/>
            <a:ext cx="18719" cy="22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1D69F44F-D564-42B9-B66C-AA772DED3FE2}"/>
              </a:ext>
            </a:extLst>
          </p:cNvPr>
          <p:cNvSpPr txBox="1"/>
          <p:nvPr/>
        </p:nvSpPr>
        <p:spPr>
          <a:xfrm>
            <a:off x="433137" y="211756"/>
            <a:ext cx="271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FlowChart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3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7CA3-8EA9-4B36-B853-0161751E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128AC-35BE-41B1-A6ED-E8BE5C4A3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Attached the screenshots of the Application &amp; output results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ECE1D8D-2005-4C89-AF5D-54BEA60E87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838775"/>
              </p:ext>
            </p:extLst>
          </p:nvPr>
        </p:nvGraphicFramePr>
        <p:xfrm>
          <a:off x="5638800" y="3024188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Document" showAsIcon="1" r:id="rId3" imgW="914400" imgH="806400" progId="Word.Document.12">
                  <p:embed/>
                </p:oleObj>
              </mc:Choice>
              <mc:Fallback>
                <p:oleObj name="Document" showAsIcon="1" r:id="rId3" imgW="914400" imgH="806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024188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1674907-A397-482F-8233-7BC52C7E9E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734804"/>
              </p:ext>
            </p:extLst>
          </p:nvPr>
        </p:nvGraphicFramePr>
        <p:xfrm>
          <a:off x="7140341" y="3024188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Packager Shell Object" showAsIcon="1" r:id="rId5" imgW="914400" imgH="806400" progId="Package">
                  <p:embed/>
                </p:oleObj>
              </mc:Choice>
              <mc:Fallback>
                <p:oleObj name="Packager Shell Object" showAsIcon="1" r:id="rId5" imgW="914400" imgH="806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40341" y="3024188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8097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A785-D340-4893-A2D9-01F18A90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Actuals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E75BA-3CE7-4CBD-AA9E-260314C11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Epic: Full Stack Developer</a:t>
            </a:r>
          </a:p>
          <a:p>
            <a:pPr marL="0" indent="0">
              <a:buNone/>
            </a:pPr>
            <a:r>
              <a:rPr lang="en-US" dirty="0"/>
              <a:t>Feature</a:t>
            </a:r>
            <a:r>
              <a:rPr lang="en-US"/>
              <a:t>: Phase-I Project Application for Lockedme</a:t>
            </a:r>
            <a:r>
              <a:rPr lang="en-US" dirty="0"/>
              <a:t>.com</a:t>
            </a:r>
          </a:p>
          <a:p>
            <a:r>
              <a:rPr lang="en-US" dirty="0"/>
              <a:t>Backlog 1: Sprint -1 </a:t>
            </a:r>
          </a:p>
          <a:p>
            <a:pPr lvl="1"/>
            <a:r>
              <a:rPr lang="en-US" dirty="0"/>
              <a:t>Task-1: Created application to accept root directory from user</a:t>
            </a:r>
          </a:p>
          <a:p>
            <a:pPr lvl="1"/>
            <a:r>
              <a:rPr lang="en-US" dirty="0"/>
              <a:t>Task-2:Application performs Quick Sort to list all files &amp; folders in ascending order</a:t>
            </a:r>
          </a:p>
          <a:p>
            <a:pPr lvl="1"/>
            <a:r>
              <a:rPr lang="en-US" dirty="0"/>
              <a:t>Task-3: Testing Task-1 &amp; Task-2</a:t>
            </a:r>
          </a:p>
          <a:p>
            <a:r>
              <a:rPr lang="en-US" dirty="0"/>
              <a:t>Backlog 2: Sprint -2</a:t>
            </a:r>
          </a:p>
          <a:p>
            <a:pPr lvl="1"/>
            <a:r>
              <a:rPr lang="en-US" dirty="0"/>
              <a:t>Task-1: Searching with Binary Search Algorithm</a:t>
            </a:r>
          </a:p>
          <a:p>
            <a:pPr lvl="1"/>
            <a:r>
              <a:rPr lang="en-US" dirty="0"/>
              <a:t>Task-2: Add/Delete a file</a:t>
            </a:r>
          </a:p>
          <a:p>
            <a:pPr lvl="1"/>
            <a:r>
              <a:rPr lang="en-US" dirty="0"/>
              <a:t>Task-3: Navigate to various options</a:t>
            </a:r>
          </a:p>
          <a:p>
            <a:pPr lvl="1"/>
            <a:r>
              <a:rPr lang="en-US" dirty="0"/>
              <a:t>Task-4: End-to-End Testing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895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541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Microsoft Word Document</vt:lpstr>
      <vt:lpstr>Package</vt:lpstr>
      <vt:lpstr>LockedMe.com</vt:lpstr>
      <vt:lpstr>Specification Document</vt:lpstr>
      <vt:lpstr>Specification Document (contd)</vt:lpstr>
      <vt:lpstr>Sprint Planning</vt:lpstr>
      <vt:lpstr>Java Concepts Used</vt:lpstr>
      <vt:lpstr>Data Structures &amp; Algorithms</vt:lpstr>
      <vt:lpstr>PowerPoint Presentation</vt:lpstr>
      <vt:lpstr>Demo</vt:lpstr>
      <vt:lpstr>Sprint Actuals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LockedMe.com</dc:title>
  <dc:creator>Balasubramanian M</dc:creator>
  <cp:lastModifiedBy>Balasubramanian M</cp:lastModifiedBy>
  <cp:revision>77</cp:revision>
  <dcterms:created xsi:type="dcterms:W3CDTF">2021-07-16T10:41:59Z</dcterms:created>
  <dcterms:modified xsi:type="dcterms:W3CDTF">2021-07-16T12:08:02Z</dcterms:modified>
</cp:coreProperties>
</file>