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hini Alwis" userId="c72ea7e5-6f2b-4531-b859-4db5c6b63c35" providerId="ADAL" clId="{47DCF18C-7A00-4DEA-97ED-D2F2C99443F6}"/>
    <pc:docChg chg="undo custSel modSld">
      <pc:chgData name="Bhashini Alwis" userId="c72ea7e5-6f2b-4531-b859-4db5c6b63c35" providerId="ADAL" clId="{47DCF18C-7A00-4DEA-97ED-D2F2C99443F6}" dt="2022-05-16T06:09:10.805" v="2" actId="26606"/>
      <pc:docMkLst>
        <pc:docMk/>
      </pc:docMkLst>
      <pc:sldChg chg="addSp delSp modSp mod setBg">
        <pc:chgData name="Bhashini Alwis" userId="c72ea7e5-6f2b-4531-b859-4db5c6b63c35" providerId="ADAL" clId="{47DCF18C-7A00-4DEA-97ED-D2F2C99443F6}" dt="2022-05-16T06:09:10.805" v="2" actId="26606"/>
        <pc:sldMkLst>
          <pc:docMk/>
          <pc:sldMk cId="2061238845" sldId="263"/>
        </pc:sldMkLst>
        <pc:spChg chg="mod">
          <ac:chgData name="Bhashini Alwis" userId="c72ea7e5-6f2b-4531-b859-4db5c6b63c35" providerId="ADAL" clId="{47DCF18C-7A00-4DEA-97ED-D2F2C99443F6}" dt="2022-05-16T06:09:10.805" v="2" actId="26606"/>
          <ac:spMkLst>
            <pc:docMk/>
            <pc:sldMk cId="2061238845" sldId="263"/>
            <ac:spMk id="2" creationId="{55041F73-481E-4901-AA55-E6A994471E42}"/>
          </ac:spMkLst>
        </pc:spChg>
        <pc:spChg chg="mod">
          <ac:chgData name="Bhashini Alwis" userId="c72ea7e5-6f2b-4531-b859-4db5c6b63c35" providerId="ADAL" clId="{47DCF18C-7A00-4DEA-97ED-D2F2C99443F6}" dt="2022-05-16T06:09:10.805" v="2" actId="26606"/>
          <ac:spMkLst>
            <pc:docMk/>
            <pc:sldMk cId="2061238845" sldId="263"/>
            <ac:spMk id="3" creationId="{5692306D-AC13-47E9-A675-B05A4D04D8D7}"/>
          </ac:spMkLst>
        </pc:spChg>
        <pc:spChg chg="add del">
          <ac:chgData name="Bhashini Alwis" userId="c72ea7e5-6f2b-4531-b859-4db5c6b63c35" providerId="ADAL" clId="{47DCF18C-7A00-4DEA-97ED-D2F2C99443F6}" dt="2022-05-16T06:09:10.790" v="1" actId="26606"/>
          <ac:spMkLst>
            <pc:docMk/>
            <pc:sldMk cId="2061238845" sldId="263"/>
            <ac:spMk id="8" creationId="{C2554CA6-288E-4202-BC52-2E5A8F0C0AED}"/>
          </ac:spMkLst>
        </pc:spChg>
        <pc:spChg chg="add del">
          <ac:chgData name="Bhashini Alwis" userId="c72ea7e5-6f2b-4531-b859-4db5c6b63c35" providerId="ADAL" clId="{47DCF18C-7A00-4DEA-97ED-D2F2C99443F6}" dt="2022-05-16T06:09:10.790" v="1" actId="26606"/>
          <ac:spMkLst>
            <pc:docMk/>
            <pc:sldMk cId="2061238845" sldId="263"/>
            <ac:spMk id="10" creationId="{B10BB131-AC8E-4A8E-A5D1-36260F720C3B}"/>
          </ac:spMkLst>
        </pc:spChg>
        <pc:spChg chg="add del">
          <ac:chgData name="Bhashini Alwis" userId="c72ea7e5-6f2b-4531-b859-4db5c6b63c35" providerId="ADAL" clId="{47DCF18C-7A00-4DEA-97ED-D2F2C99443F6}" dt="2022-05-16T06:09:10.790" v="1" actId="26606"/>
          <ac:spMkLst>
            <pc:docMk/>
            <pc:sldMk cId="2061238845" sldId="263"/>
            <ac:spMk id="12" creationId="{5B7778FC-632E-4DCA-A7CB-0D7731CCF970}"/>
          </ac:spMkLst>
        </pc:spChg>
        <pc:spChg chg="add del">
          <ac:chgData name="Bhashini Alwis" userId="c72ea7e5-6f2b-4531-b859-4db5c6b63c35" providerId="ADAL" clId="{47DCF18C-7A00-4DEA-97ED-D2F2C99443F6}" dt="2022-05-16T06:09:10.790" v="1" actId="26606"/>
          <ac:spMkLst>
            <pc:docMk/>
            <pc:sldMk cId="2061238845" sldId="263"/>
            <ac:spMk id="14" creationId="{FA23A907-97FB-4A8F-880A-DD77401C4296}"/>
          </ac:spMkLst>
        </pc:spChg>
        <pc:spChg chg="add">
          <ac:chgData name="Bhashini Alwis" userId="c72ea7e5-6f2b-4531-b859-4db5c6b63c35" providerId="ADAL" clId="{47DCF18C-7A00-4DEA-97ED-D2F2C99443F6}" dt="2022-05-16T06:09:10.805" v="2" actId="26606"/>
          <ac:spMkLst>
            <pc:docMk/>
            <pc:sldMk cId="2061238845" sldId="263"/>
            <ac:spMk id="17" creationId="{18873D23-2DCF-4B31-A009-95721C06E8E1}"/>
          </ac:spMkLst>
        </pc:spChg>
        <pc:spChg chg="add">
          <ac:chgData name="Bhashini Alwis" userId="c72ea7e5-6f2b-4531-b859-4db5c6b63c35" providerId="ADAL" clId="{47DCF18C-7A00-4DEA-97ED-D2F2C99443F6}" dt="2022-05-16T06:09:10.805" v="2" actId="26606"/>
          <ac:spMkLst>
            <pc:docMk/>
            <pc:sldMk cId="2061238845" sldId="263"/>
            <ac:spMk id="18" creationId="{C13EF075-D4EF-4929-ADBC-91B27DA19955}"/>
          </ac:spMkLst>
        </pc:spChg>
        <pc:grpChg chg="add">
          <ac:chgData name="Bhashini Alwis" userId="c72ea7e5-6f2b-4531-b859-4db5c6b63c35" providerId="ADAL" clId="{47DCF18C-7A00-4DEA-97ED-D2F2C99443F6}" dt="2022-05-16T06:09:10.805" v="2" actId="26606"/>
          <ac:grpSpMkLst>
            <pc:docMk/>
            <pc:sldMk cId="2061238845" sldId="263"/>
            <ac:grpSpMk id="19" creationId="{DAA26DFA-AAB2-4973-9C17-16D587C7B198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E7ED0-1448-43F5-8726-D21B976ABF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AC3EE90-EA7F-45A7-9E4E-1FFAC115213E}">
      <dgm:prSet/>
      <dgm:spPr/>
      <dgm:t>
        <a:bodyPr/>
        <a:lstStyle/>
        <a:p>
          <a:r>
            <a:rPr lang="en-US" b="1"/>
            <a:t>Tenserflow: </a:t>
          </a:r>
          <a:r>
            <a:rPr lang="en-US"/>
            <a:t>Numerical computation</a:t>
          </a:r>
        </a:p>
      </dgm:t>
    </dgm:pt>
    <dgm:pt modelId="{1307F03F-CE09-45D5-8A27-59EF6C220E25}" type="parTrans" cxnId="{60169AF5-9FE8-4B81-82DB-6ED4E2B2E9C6}">
      <dgm:prSet/>
      <dgm:spPr/>
      <dgm:t>
        <a:bodyPr/>
        <a:lstStyle/>
        <a:p>
          <a:endParaRPr lang="en-US"/>
        </a:p>
      </dgm:t>
    </dgm:pt>
    <dgm:pt modelId="{B9AE8DFF-8E24-4090-AED7-736F0594083A}" type="sibTrans" cxnId="{60169AF5-9FE8-4B81-82DB-6ED4E2B2E9C6}">
      <dgm:prSet/>
      <dgm:spPr/>
      <dgm:t>
        <a:bodyPr/>
        <a:lstStyle/>
        <a:p>
          <a:endParaRPr lang="en-US"/>
        </a:p>
      </dgm:t>
    </dgm:pt>
    <dgm:pt modelId="{A3F03697-136C-4A76-B42A-8042D8B936F3}">
      <dgm:prSet/>
      <dgm:spPr/>
      <dgm:t>
        <a:bodyPr/>
        <a:lstStyle/>
        <a:p>
          <a:r>
            <a:rPr lang="en-US" b="1"/>
            <a:t>Numpy:</a:t>
          </a:r>
          <a:r>
            <a:rPr lang="en-US"/>
            <a:t> Numerical calculations</a:t>
          </a:r>
        </a:p>
      </dgm:t>
    </dgm:pt>
    <dgm:pt modelId="{FB16091A-66D8-4688-B385-C92CF653C7F0}" type="parTrans" cxnId="{1E676B31-DDB9-4560-BFB6-C491C7801359}">
      <dgm:prSet/>
      <dgm:spPr/>
      <dgm:t>
        <a:bodyPr/>
        <a:lstStyle/>
        <a:p>
          <a:endParaRPr lang="en-US"/>
        </a:p>
      </dgm:t>
    </dgm:pt>
    <dgm:pt modelId="{9B76D7AE-58E2-4255-9365-E099D36FB67F}" type="sibTrans" cxnId="{1E676B31-DDB9-4560-BFB6-C491C7801359}">
      <dgm:prSet/>
      <dgm:spPr/>
      <dgm:t>
        <a:bodyPr/>
        <a:lstStyle/>
        <a:p>
          <a:endParaRPr lang="en-US"/>
        </a:p>
      </dgm:t>
    </dgm:pt>
    <dgm:pt modelId="{E21B4906-86AB-4E0E-8D1C-BDDE116262FF}">
      <dgm:prSet/>
      <dgm:spPr/>
      <dgm:t>
        <a:bodyPr/>
        <a:lstStyle/>
        <a:p>
          <a:r>
            <a:rPr lang="en-US" b="1" dirty="0" err="1"/>
            <a:t>Matplot</a:t>
          </a:r>
          <a:r>
            <a:rPr lang="en-US" b="1" dirty="0"/>
            <a:t>:</a:t>
          </a:r>
          <a:r>
            <a:rPr lang="en-US" dirty="0"/>
            <a:t> Data resonation data time for time 		  manipulation</a:t>
          </a:r>
        </a:p>
      </dgm:t>
    </dgm:pt>
    <dgm:pt modelId="{64625057-2914-4B42-958A-6E2856697739}" type="parTrans" cxnId="{7E5F4095-F915-4EE8-BF23-105A03570847}">
      <dgm:prSet/>
      <dgm:spPr/>
      <dgm:t>
        <a:bodyPr/>
        <a:lstStyle/>
        <a:p>
          <a:endParaRPr lang="en-US"/>
        </a:p>
      </dgm:t>
    </dgm:pt>
    <dgm:pt modelId="{F9533FC9-2EE8-4496-BAE4-4EDEB29E30F3}" type="sibTrans" cxnId="{7E5F4095-F915-4EE8-BF23-105A03570847}">
      <dgm:prSet/>
      <dgm:spPr/>
      <dgm:t>
        <a:bodyPr/>
        <a:lstStyle/>
        <a:p>
          <a:endParaRPr lang="en-US"/>
        </a:p>
      </dgm:t>
    </dgm:pt>
    <dgm:pt modelId="{71FCAA43-7767-47D3-B59C-A187DDDDCBFC}">
      <dgm:prSet/>
      <dgm:spPr/>
      <dgm:t>
        <a:bodyPr/>
        <a:lstStyle/>
        <a:p>
          <a:r>
            <a:rPr lang="en-US" b="1"/>
            <a:t>Pandas: </a:t>
          </a:r>
          <a:r>
            <a:rPr lang="en-US"/>
            <a:t>Data structurers</a:t>
          </a:r>
        </a:p>
      </dgm:t>
    </dgm:pt>
    <dgm:pt modelId="{2B7724C1-CB1F-47D9-AB2D-21A2C048D1FB}" type="parTrans" cxnId="{8A62B3BD-CDF2-4B43-A86F-EF8162469FBE}">
      <dgm:prSet/>
      <dgm:spPr/>
      <dgm:t>
        <a:bodyPr/>
        <a:lstStyle/>
        <a:p>
          <a:endParaRPr lang="en-US"/>
        </a:p>
      </dgm:t>
    </dgm:pt>
    <dgm:pt modelId="{F99D6AFC-D0AF-44BC-A0BD-E05A65834D29}" type="sibTrans" cxnId="{8A62B3BD-CDF2-4B43-A86F-EF8162469FBE}">
      <dgm:prSet/>
      <dgm:spPr/>
      <dgm:t>
        <a:bodyPr/>
        <a:lstStyle/>
        <a:p>
          <a:endParaRPr lang="en-US"/>
        </a:p>
      </dgm:t>
    </dgm:pt>
    <dgm:pt modelId="{3870C465-9532-44B3-94F5-90CC377C082E}">
      <dgm:prSet/>
      <dgm:spPr/>
      <dgm:t>
        <a:bodyPr/>
        <a:lstStyle/>
        <a:p>
          <a:r>
            <a:rPr lang="en-US" b="1"/>
            <a:t>Keras:</a:t>
          </a:r>
          <a:r>
            <a:rPr lang="en-US"/>
            <a:t> Control training</a:t>
          </a:r>
        </a:p>
      </dgm:t>
    </dgm:pt>
    <dgm:pt modelId="{977BBAC5-94E9-4320-9DA7-9C99250A795E}" type="parTrans" cxnId="{0BB038B9-CA2A-4CF3-B607-D355AF1DE603}">
      <dgm:prSet/>
      <dgm:spPr/>
      <dgm:t>
        <a:bodyPr/>
        <a:lstStyle/>
        <a:p>
          <a:endParaRPr lang="en-US"/>
        </a:p>
      </dgm:t>
    </dgm:pt>
    <dgm:pt modelId="{2E65CB0E-BDFC-4711-9A6B-070B8A37F65D}" type="sibTrans" cxnId="{0BB038B9-CA2A-4CF3-B607-D355AF1DE603}">
      <dgm:prSet/>
      <dgm:spPr/>
      <dgm:t>
        <a:bodyPr/>
        <a:lstStyle/>
        <a:p>
          <a:endParaRPr lang="en-US"/>
        </a:p>
      </dgm:t>
    </dgm:pt>
    <dgm:pt modelId="{6F77E42B-1EDD-49D2-A45A-FD495C3A450C}">
      <dgm:prSet/>
      <dgm:spPr/>
      <dgm:t>
        <a:bodyPr/>
        <a:lstStyle/>
        <a:p>
          <a:r>
            <a:rPr lang="en-US" b="1"/>
            <a:t>Sklearn: </a:t>
          </a:r>
          <a:r>
            <a:rPr lang="en-US"/>
            <a:t>Linear model</a:t>
          </a:r>
        </a:p>
      </dgm:t>
    </dgm:pt>
    <dgm:pt modelId="{E8C2BC19-FAF1-4094-9BC2-76E6FF944B6B}" type="parTrans" cxnId="{3E5D4F8F-160F-4EF4-8CED-D17B51F89FD9}">
      <dgm:prSet/>
      <dgm:spPr/>
      <dgm:t>
        <a:bodyPr/>
        <a:lstStyle/>
        <a:p>
          <a:endParaRPr lang="en-US"/>
        </a:p>
      </dgm:t>
    </dgm:pt>
    <dgm:pt modelId="{36F08F4B-513B-45B5-ACF7-C73E29DCC4E1}" type="sibTrans" cxnId="{3E5D4F8F-160F-4EF4-8CED-D17B51F89FD9}">
      <dgm:prSet/>
      <dgm:spPr/>
      <dgm:t>
        <a:bodyPr/>
        <a:lstStyle/>
        <a:p>
          <a:endParaRPr lang="en-US"/>
        </a:p>
      </dgm:t>
    </dgm:pt>
    <dgm:pt modelId="{1F9E2D2A-F323-4E1C-BCF9-8D51A7E3483A}" type="pres">
      <dgm:prSet presAssocID="{D50E7ED0-1448-43F5-8726-D21B976ABF2B}" presName="root" presStyleCnt="0">
        <dgm:presLayoutVars>
          <dgm:dir/>
          <dgm:resizeHandles val="exact"/>
        </dgm:presLayoutVars>
      </dgm:prSet>
      <dgm:spPr/>
    </dgm:pt>
    <dgm:pt modelId="{A1D60DC6-DEAE-41C6-B5D4-B4DFDE41C484}" type="pres">
      <dgm:prSet presAssocID="{4AC3EE90-EA7F-45A7-9E4E-1FFAC115213E}" presName="compNode" presStyleCnt="0"/>
      <dgm:spPr/>
    </dgm:pt>
    <dgm:pt modelId="{FC04ADFE-6D69-4F36-98D2-1A87A57DD818}" type="pres">
      <dgm:prSet presAssocID="{4AC3EE90-EA7F-45A7-9E4E-1FFAC115213E}" presName="bgRect" presStyleLbl="bgShp" presStyleIdx="0" presStyleCnt="6"/>
      <dgm:spPr/>
    </dgm:pt>
    <dgm:pt modelId="{14E0B1CE-D7A2-42FE-B2F0-D6993BD19568}" type="pres">
      <dgm:prSet presAssocID="{4AC3EE90-EA7F-45A7-9E4E-1FFAC115213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8AB1E31A-B45F-4E03-B7C6-B6681E26EBA2}" type="pres">
      <dgm:prSet presAssocID="{4AC3EE90-EA7F-45A7-9E4E-1FFAC115213E}" presName="spaceRect" presStyleCnt="0"/>
      <dgm:spPr/>
    </dgm:pt>
    <dgm:pt modelId="{700C5C08-AF63-4CFA-81D1-CAAF04218262}" type="pres">
      <dgm:prSet presAssocID="{4AC3EE90-EA7F-45A7-9E4E-1FFAC115213E}" presName="parTx" presStyleLbl="revTx" presStyleIdx="0" presStyleCnt="6">
        <dgm:presLayoutVars>
          <dgm:chMax val="0"/>
          <dgm:chPref val="0"/>
        </dgm:presLayoutVars>
      </dgm:prSet>
      <dgm:spPr/>
    </dgm:pt>
    <dgm:pt modelId="{7469F2C0-B780-4FB8-8814-CEF9E830CDB0}" type="pres">
      <dgm:prSet presAssocID="{B9AE8DFF-8E24-4090-AED7-736F0594083A}" presName="sibTrans" presStyleCnt="0"/>
      <dgm:spPr/>
    </dgm:pt>
    <dgm:pt modelId="{35F9F686-A089-43BD-AE6E-E2857079B303}" type="pres">
      <dgm:prSet presAssocID="{A3F03697-136C-4A76-B42A-8042D8B936F3}" presName="compNode" presStyleCnt="0"/>
      <dgm:spPr/>
    </dgm:pt>
    <dgm:pt modelId="{70868122-EB56-4DDD-B2E5-968F156D5243}" type="pres">
      <dgm:prSet presAssocID="{A3F03697-136C-4A76-B42A-8042D8B936F3}" presName="bgRect" presStyleLbl="bgShp" presStyleIdx="1" presStyleCnt="6"/>
      <dgm:spPr/>
    </dgm:pt>
    <dgm:pt modelId="{260678DD-342E-4226-A86A-BC2C4CD99B77}" type="pres">
      <dgm:prSet presAssocID="{A3F03697-136C-4A76-B42A-8042D8B936F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E5F04F6-09E8-4873-80D0-4125E12063FB}" type="pres">
      <dgm:prSet presAssocID="{A3F03697-136C-4A76-B42A-8042D8B936F3}" presName="spaceRect" presStyleCnt="0"/>
      <dgm:spPr/>
    </dgm:pt>
    <dgm:pt modelId="{FA1FBDEB-8ECA-456F-8015-EF27D7ED82F8}" type="pres">
      <dgm:prSet presAssocID="{A3F03697-136C-4A76-B42A-8042D8B936F3}" presName="parTx" presStyleLbl="revTx" presStyleIdx="1" presStyleCnt="6">
        <dgm:presLayoutVars>
          <dgm:chMax val="0"/>
          <dgm:chPref val="0"/>
        </dgm:presLayoutVars>
      </dgm:prSet>
      <dgm:spPr/>
    </dgm:pt>
    <dgm:pt modelId="{74FF1385-1E4F-4795-86CA-28C4C97FC4EF}" type="pres">
      <dgm:prSet presAssocID="{9B76D7AE-58E2-4255-9365-E099D36FB67F}" presName="sibTrans" presStyleCnt="0"/>
      <dgm:spPr/>
    </dgm:pt>
    <dgm:pt modelId="{247791DB-C8DD-4081-873C-2F2864725E53}" type="pres">
      <dgm:prSet presAssocID="{E21B4906-86AB-4E0E-8D1C-BDDE116262FF}" presName="compNode" presStyleCnt="0"/>
      <dgm:spPr/>
    </dgm:pt>
    <dgm:pt modelId="{91A13917-4574-4859-9256-742F88A865D7}" type="pres">
      <dgm:prSet presAssocID="{E21B4906-86AB-4E0E-8D1C-BDDE116262FF}" presName="bgRect" presStyleLbl="bgShp" presStyleIdx="2" presStyleCnt="6"/>
      <dgm:spPr/>
    </dgm:pt>
    <dgm:pt modelId="{3E6E0863-25F0-475F-A3A8-838E6720B43E}" type="pres">
      <dgm:prSet presAssocID="{E21B4906-86AB-4E0E-8D1C-BDDE116262F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50CF53E8-4FA5-4866-8E69-DED39EDF1A82}" type="pres">
      <dgm:prSet presAssocID="{E21B4906-86AB-4E0E-8D1C-BDDE116262FF}" presName="spaceRect" presStyleCnt="0"/>
      <dgm:spPr/>
    </dgm:pt>
    <dgm:pt modelId="{B0586479-DE9A-4491-A8D4-E4756646CAC8}" type="pres">
      <dgm:prSet presAssocID="{E21B4906-86AB-4E0E-8D1C-BDDE116262FF}" presName="parTx" presStyleLbl="revTx" presStyleIdx="2" presStyleCnt="6">
        <dgm:presLayoutVars>
          <dgm:chMax val="0"/>
          <dgm:chPref val="0"/>
        </dgm:presLayoutVars>
      </dgm:prSet>
      <dgm:spPr/>
    </dgm:pt>
    <dgm:pt modelId="{FCC1A5C9-BDF5-444E-AE24-374F7E108813}" type="pres">
      <dgm:prSet presAssocID="{F9533FC9-2EE8-4496-BAE4-4EDEB29E30F3}" presName="sibTrans" presStyleCnt="0"/>
      <dgm:spPr/>
    </dgm:pt>
    <dgm:pt modelId="{B076B420-A952-4689-8B47-D0B6C5313FC3}" type="pres">
      <dgm:prSet presAssocID="{71FCAA43-7767-47D3-B59C-A187DDDDCBFC}" presName="compNode" presStyleCnt="0"/>
      <dgm:spPr/>
    </dgm:pt>
    <dgm:pt modelId="{1E846BA1-AE8B-451A-9D2C-262B50FFF088}" type="pres">
      <dgm:prSet presAssocID="{71FCAA43-7767-47D3-B59C-A187DDDDCBFC}" presName="bgRect" presStyleLbl="bgShp" presStyleIdx="3" presStyleCnt="6"/>
      <dgm:spPr/>
    </dgm:pt>
    <dgm:pt modelId="{E7908C1F-3653-4B86-A55E-34D3BA0FB53A}" type="pres">
      <dgm:prSet presAssocID="{71FCAA43-7767-47D3-B59C-A187DDDDCBF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8D148042-AC73-4FD0-8D03-4A735C65335E}" type="pres">
      <dgm:prSet presAssocID="{71FCAA43-7767-47D3-B59C-A187DDDDCBFC}" presName="spaceRect" presStyleCnt="0"/>
      <dgm:spPr/>
    </dgm:pt>
    <dgm:pt modelId="{A5B38C93-869B-4BC7-A1CB-3F747E064A60}" type="pres">
      <dgm:prSet presAssocID="{71FCAA43-7767-47D3-B59C-A187DDDDCBFC}" presName="parTx" presStyleLbl="revTx" presStyleIdx="3" presStyleCnt="6">
        <dgm:presLayoutVars>
          <dgm:chMax val="0"/>
          <dgm:chPref val="0"/>
        </dgm:presLayoutVars>
      </dgm:prSet>
      <dgm:spPr/>
    </dgm:pt>
    <dgm:pt modelId="{53CD8F8E-15B3-4167-BC3D-DAD024B3D49D}" type="pres">
      <dgm:prSet presAssocID="{F99D6AFC-D0AF-44BC-A0BD-E05A65834D29}" presName="sibTrans" presStyleCnt="0"/>
      <dgm:spPr/>
    </dgm:pt>
    <dgm:pt modelId="{A23A1B67-11B5-4623-A6D0-BC91C48CBA96}" type="pres">
      <dgm:prSet presAssocID="{3870C465-9532-44B3-94F5-90CC377C082E}" presName="compNode" presStyleCnt="0"/>
      <dgm:spPr/>
    </dgm:pt>
    <dgm:pt modelId="{98DAB2B4-D7B0-4ABF-A883-47AFCE28CD1A}" type="pres">
      <dgm:prSet presAssocID="{3870C465-9532-44B3-94F5-90CC377C082E}" presName="bgRect" presStyleLbl="bgShp" presStyleIdx="4" presStyleCnt="6"/>
      <dgm:spPr/>
    </dgm:pt>
    <dgm:pt modelId="{BB7E8D76-8FE8-4163-8301-F3386AD7AAD4}" type="pres">
      <dgm:prSet presAssocID="{3870C465-9532-44B3-94F5-90CC377C082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C60D1B2-C2AD-42C7-B6BC-59E4F3FC2236}" type="pres">
      <dgm:prSet presAssocID="{3870C465-9532-44B3-94F5-90CC377C082E}" presName="spaceRect" presStyleCnt="0"/>
      <dgm:spPr/>
    </dgm:pt>
    <dgm:pt modelId="{3C83A95A-6AFE-4DC6-8680-296CD892B7EE}" type="pres">
      <dgm:prSet presAssocID="{3870C465-9532-44B3-94F5-90CC377C082E}" presName="parTx" presStyleLbl="revTx" presStyleIdx="4" presStyleCnt="6">
        <dgm:presLayoutVars>
          <dgm:chMax val="0"/>
          <dgm:chPref val="0"/>
        </dgm:presLayoutVars>
      </dgm:prSet>
      <dgm:spPr/>
    </dgm:pt>
    <dgm:pt modelId="{AC07B2F0-D234-418C-AB3A-C8C39736864A}" type="pres">
      <dgm:prSet presAssocID="{2E65CB0E-BDFC-4711-9A6B-070B8A37F65D}" presName="sibTrans" presStyleCnt="0"/>
      <dgm:spPr/>
    </dgm:pt>
    <dgm:pt modelId="{279C4553-09EC-4E03-A798-4F1F1DA1E295}" type="pres">
      <dgm:prSet presAssocID="{6F77E42B-1EDD-49D2-A45A-FD495C3A450C}" presName="compNode" presStyleCnt="0"/>
      <dgm:spPr/>
    </dgm:pt>
    <dgm:pt modelId="{AF20FBC9-21AC-4270-87C5-5A1686601917}" type="pres">
      <dgm:prSet presAssocID="{6F77E42B-1EDD-49D2-A45A-FD495C3A450C}" presName="bgRect" presStyleLbl="bgShp" presStyleIdx="5" presStyleCnt="6"/>
      <dgm:spPr/>
    </dgm:pt>
    <dgm:pt modelId="{E0E12969-052C-4F4F-8093-9EC8B5DC527B}" type="pres">
      <dgm:prSet presAssocID="{6F77E42B-1EDD-49D2-A45A-FD495C3A450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F97F7EF-4D69-42CF-9566-D10135AF2DA8}" type="pres">
      <dgm:prSet presAssocID="{6F77E42B-1EDD-49D2-A45A-FD495C3A450C}" presName="spaceRect" presStyleCnt="0"/>
      <dgm:spPr/>
    </dgm:pt>
    <dgm:pt modelId="{8212A0D2-A18C-45E5-B884-D007C15A7D70}" type="pres">
      <dgm:prSet presAssocID="{6F77E42B-1EDD-49D2-A45A-FD495C3A450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33F6200-7E70-4F2A-B785-8F0E2B603040}" type="presOf" srcId="{A3F03697-136C-4A76-B42A-8042D8B936F3}" destId="{FA1FBDEB-8ECA-456F-8015-EF27D7ED82F8}" srcOrd="0" destOrd="0" presId="urn:microsoft.com/office/officeart/2018/2/layout/IconVerticalSolidList"/>
    <dgm:cxn modelId="{1E676B31-DDB9-4560-BFB6-C491C7801359}" srcId="{D50E7ED0-1448-43F5-8726-D21B976ABF2B}" destId="{A3F03697-136C-4A76-B42A-8042D8B936F3}" srcOrd="1" destOrd="0" parTransId="{FB16091A-66D8-4688-B385-C92CF653C7F0}" sibTransId="{9B76D7AE-58E2-4255-9365-E099D36FB67F}"/>
    <dgm:cxn modelId="{3B34165D-A36D-4F76-BC47-B6D5D4C4758C}" type="presOf" srcId="{71FCAA43-7767-47D3-B59C-A187DDDDCBFC}" destId="{A5B38C93-869B-4BC7-A1CB-3F747E064A60}" srcOrd="0" destOrd="0" presId="urn:microsoft.com/office/officeart/2018/2/layout/IconVerticalSolidList"/>
    <dgm:cxn modelId="{3534864F-000F-46CF-953A-4FC0E1A2E167}" type="presOf" srcId="{6F77E42B-1EDD-49D2-A45A-FD495C3A450C}" destId="{8212A0D2-A18C-45E5-B884-D007C15A7D70}" srcOrd="0" destOrd="0" presId="urn:microsoft.com/office/officeart/2018/2/layout/IconVerticalSolidList"/>
    <dgm:cxn modelId="{3E5D4F8F-160F-4EF4-8CED-D17B51F89FD9}" srcId="{D50E7ED0-1448-43F5-8726-D21B976ABF2B}" destId="{6F77E42B-1EDD-49D2-A45A-FD495C3A450C}" srcOrd="5" destOrd="0" parTransId="{E8C2BC19-FAF1-4094-9BC2-76E6FF944B6B}" sibTransId="{36F08F4B-513B-45B5-ACF7-C73E29DCC4E1}"/>
    <dgm:cxn modelId="{7E5F4095-F915-4EE8-BF23-105A03570847}" srcId="{D50E7ED0-1448-43F5-8726-D21B976ABF2B}" destId="{E21B4906-86AB-4E0E-8D1C-BDDE116262FF}" srcOrd="2" destOrd="0" parTransId="{64625057-2914-4B42-958A-6E2856697739}" sibTransId="{F9533FC9-2EE8-4496-BAE4-4EDEB29E30F3}"/>
    <dgm:cxn modelId="{7D3188A0-4B90-4D5C-9072-6D4325332394}" type="presOf" srcId="{D50E7ED0-1448-43F5-8726-D21B976ABF2B}" destId="{1F9E2D2A-F323-4E1C-BCF9-8D51A7E3483A}" srcOrd="0" destOrd="0" presId="urn:microsoft.com/office/officeart/2018/2/layout/IconVerticalSolidList"/>
    <dgm:cxn modelId="{0BB038B9-CA2A-4CF3-B607-D355AF1DE603}" srcId="{D50E7ED0-1448-43F5-8726-D21B976ABF2B}" destId="{3870C465-9532-44B3-94F5-90CC377C082E}" srcOrd="4" destOrd="0" parTransId="{977BBAC5-94E9-4320-9DA7-9C99250A795E}" sibTransId="{2E65CB0E-BDFC-4711-9A6B-070B8A37F65D}"/>
    <dgm:cxn modelId="{8A62B3BD-CDF2-4B43-A86F-EF8162469FBE}" srcId="{D50E7ED0-1448-43F5-8726-D21B976ABF2B}" destId="{71FCAA43-7767-47D3-B59C-A187DDDDCBFC}" srcOrd="3" destOrd="0" parTransId="{2B7724C1-CB1F-47D9-AB2D-21A2C048D1FB}" sibTransId="{F99D6AFC-D0AF-44BC-A0BD-E05A65834D29}"/>
    <dgm:cxn modelId="{3923ABC7-87D1-42BF-A58D-E7F9E011CD61}" type="presOf" srcId="{E21B4906-86AB-4E0E-8D1C-BDDE116262FF}" destId="{B0586479-DE9A-4491-A8D4-E4756646CAC8}" srcOrd="0" destOrd="0" presId="urn:microsoft.com/office/officeart/2018/2/layout/IconVerticalSolidList"/>
    <dgm:cxn modelId="{D790C0D9-DFD5-4C36-9490-D926681EACCF}" type="presOf" srcId="{3870C465-9532-44B3-94F5-90CC377C082E}" destId="{3C83A95A-6AFE-4DC6-8680-296CD892B7EE}" srcOrd="0" destOrd="0" presId="urn:microsoft.com/office/officeart/2018/2/layout/IconVerticalSolidList"/>
    <dgm:cxn modelId="{60169AF5-9FE8-4B81-82DB-6ED4E2B2E9C6}" srcId="{D50E7ED0-1448-43F5-8726-D21B976ABF2B}" destId="{4AC3EE90-EA7F-45A7-9E4E-1FFAC115213E}" srcOrd="0" destOrd="0" parTransId="{1307F03F-CE09-45D5-8A27-59EF6C220E25}" sibTransId="{B9AE8DFF-8E24-4090-AED7-736F0594083A}"/>
    <dgm:cxn modelId="{3570B7FA-DCA9-430C-A29D-19551A1A6BDD}" type="presOf" srcId="{4AC3EE90-EA7F-45A7-9E4E-1FFAC115213E}" destId="{700C5C08-AF63-4CFA-81D1-CAAF04218262}" srcOrd="0" destOrd="0" presId="urn:microsoft.com/office/officeart/2018/2/layout/IconVerticalSolidList"/>
    <dgm:cxn modelId="{58BDD19F-0740-41A3-9B0B-690094670CD0}" type="presParOf" srcId="{1F9E2D2A-F323-4E1C-BCF9-8D51A7E3483A}" destId="{A1D60DC6-DEAE-41C6-B5D4-B4DFDE41C484}" srcOrd="0" destOrd="0" presId="urn:microsoft.com/office/officeart/2018/2/layout/IconVerticalSolidList"/>
    <dgm:cxn modelId="{A9EB7F7F-6D50-4664-92A2-07F3CDDF002C}" type="presParOf" srcId="{A1D60DC6-DEAE-41C6-B5D4-B4DFDE41C484}" destId="{FC04ADFE-6D69-4F36-98D2-1A87A57DD818}" srcOrd="0" destOrd="0" presId="urn:microsoft.com/office/officeart/2018/2/layout/IconVerticalSolidList"/>
    <dgm:cxn modelId="{CE854790-FAD4-4C3B-9408-9D5AE0CBECD6}" type="presParOf" srcId="{A1D60DC6-DEAE-41C6-B5D4-B4DFDE41C484}" destId="{14E0B1CE-D7A2-42FE-B2F0-D6993BD19568}" srcOrd="1" destOrd="0" presId="urn:microsoft.com/office/officeart/2018/2/layout/IconVerticalSolidList"/>
    <dgm:cxn modelId="{1C37D71C-9B7D-4286-9E1B-A2CCA584E44A}" type="presParOf" srcId="{A1D60DC6-DEAE-41C6-B5D4-B4DFDE41C484}" destId="{8AB1E31A-B45F-4E03-B7C6-B6681E26EBA2}" srcOrd="2" destOrd="0" presId="urn:microsoft.com/office/officeart/2018/2/layout/IconVerticalSolidList"/>
    <dgm:cxn modelId="{BC0ADA69-16DB-4727-9A42-7D01F724AEBF}" type="presParOf" srcId="{A1D60DC6-DEAE-41C6-B5D4-B4DFDE41C484}" destId="{700C5C08-AF63-4CFA-81D1-CAAF04218262}" srcOrd="3" destOrd="0" presId="urn:microsoft.com/office/officeart/2018/2/layout/IconVerticalSolidList"/>
    <dgm:cxn modelId="{2382738A-DF09-496B-8044-02BF01686B44}" type="presParOf" srcId="{1F9E2D2A-F323-4E1C-BCF9-8D51A7E3483A}" destId="{7469F2C0-B780-4FB8-8814-CEF9E830CDB0}" srcOrd="1" destOrd="0" presId="urn:microsoft.com/office/officeart/2018/2/layout/IconVerticalSolidList"/>
    <dgm:cxn modelId="{74569EDF-4B62-4AAB-8987-B811C9F0F100}" type="presParOf" srcId="{1F9E2D2A-F323-4E1C-BCF9-8D51A7E3483A}" destId="{35F9F686-A089-43BD-AE6E-E2857079B303}" srcOrd="2" destOrd="0" presId="urn:microsoft.com/office/officeart/2018/2/layout/IconVerticalSolidList"/>
    <dgm:cxn modelId="{5623610C-67FC-4341-8671-63B8642D707B}" type="presParOf" srcId="{35F9F686-A089-43BD-AE6E-E2857079B303}" destId="{70868122-EB56-4DDD-B2E5-968F156D5243}" srcOrd="0" destOrd="0" presId="urn:microsoft.com/office/officeart/2018/2/layout/IconVerticalSolidList"/>
    <dgm:cxn modelId="{01EEBAE5-C600-44F5-A5B4-4221406E35BD}" type="presParOf" srcId="{35F9F686-A089-43BD-AE6E-E2857079B303}" destId="{260678DD-342E-4226-A86A-BC2C4CD99B77}" srcOrd="1" destOrd="0" presId="urn:microsoft.com/office/officeart/2018/2/layout/IconVerticalSolidList"/>
    <dgm:cxn modelId="{D79D036B-4DE0-4A4B-B161-9FF4D8DF4CF2}" type="presParOf" srcId="{35F9F686-A089-43BD-AE6E-E2857079B303}" destId="{8E5F04F6-09E8-4873-80D0-4125E12063FB}" srcOrd="2" destOrd="0" presId="urn:microsoft.com/office/officeart/2018/2/layout/IconVerticalSolidList"/>
    <dgm:cxn modelId="{450A8711-CF7A-4336-877F-9131A611001F}" type="presParOf" srcId="{35F9F686-A089-43BD-AE6E-E2857079B303}" destId="{FA1FBDEB-8ECA-456F-8015-EF27D7ED82F8}" srcOrd="3" destOrd="0" presId="urn:microsoft.com/office/officeart/2018/2/layout/IconVerticalSolidList"/>
    <dgm:cxn modelId="{4229A48F-0E2D-4EED-8416-7085FBAC021C}" type="presParOf" srcId="{1F9E2D2A-F323-4E1C-BCF9-8D51A7E3483A}" destId="{74FF1385-1E4F-4795-86CA-28C4C97FC4EF}" srcOrd="3" destOrd="0" presId="urn:microsoft.com/office/officeart/2018/2/layout/IconVerticalSolidList"/>
    <dgm:cxn modelId="{4A54433E-FD86-42D8-87A3-6FB2884825FF}" type="presParOf" srcId="{1F9E2D2A-F323-4E1C-BCF9-8D51A7E3483A}" destId="{247791DB-C8DD-4081-873C-2F2864725E53}" srcOrd="4" destOrd="0" presId="urn:microsoft.com/office/officeart/2018/2/layout/IconVerticalSolidList"/>
    <dgm:cxn modelId="{CB92F4DF-6539-42FA-AE08-18606D8BB9FC}" type="presParOf" srcId="{247791DB-C8DD-4081-873C-2F2864725E53}" destId="{91A13917-4574-4859-9256-742F88A865D7}" srcOrd="0" destOrd="0" presId="urn:microsoft.com/office/officeart/2018/2/layout/IconVerticalSolidList"/>
    <dgm:cxn modelId="{7BBC8372-BC50-44F5-A40C-4208E6012858}" type="presParOf" srcId="{247791DB-C8DD-4081-873C-2F2864725E53}" destId="{3E6E0863-25F0-475F-A3A8-838E6720B43E}" srcOrd="1" destOrd="0" presId="urn:microsoft.com/office/officeart/2018/2/layout/IconVerticalSolidList"/>
    <dgm:cxn modelId="{ED69E0D4-1886-45ED-A1BC-B4A423F32488}" type="presParOf" srcId="{247791DB-C8DD-4081-873C-2F2864725E53}" destId="{50CF53E8-4FA5-4866-8E69-DED39EDF1A82}" srcOrd="2" destOrd="0" presId="urn:microsoft.com/office/officeart/2018/2/layout/IconVerticalSolidList"/>
    <dgm:cxn modelId="{1D905812-A7B2-467E-B1FA-D756C0E6E40E}" type="presParOf" srcId="{247791DB-C8DD-4081-873C-2F2864725E53}" destId="{B0586479-DE9A-4491-A8D4-E4756646CAC8}" srcOrd="3" destOrd="0" presId="urn:microsoft.com/office/officeart/2018/2/layout/IconVerticalSolidList"/>
    <dgm:cxn modelId="{E11A1823-405C-40F2-A0BD-D496B50A0407}" type="presParOf" srcId="{1F9E2D2A-F323-4E1C-BCF9-8D51A7E3483A}" destId="{FCC1A5C9-BDF5-444E-AE24-374F7E108813}" srcOrd="5" destOrd="0" presId="urn:microsoft.com/office/officeart/2018/2/layout/IconVerticalSolidList"/>
    <dgm:cxn modelId="{CEA51B7A-6B1B-4D5C-9DD4-11B3B244D05D}" type="presParOf" srcId="{1F9E2D2A-F323-4E1C-BCF9-8D51A7E3483A}" destId="{B076B420-A952-4689-8B47-D0B6C5313FC3}" srcOrd="6" destOrd="0" presId="urn:microsoft.com/office/officeart/2018/2/layout/IconVerticalSolidList"/>
    <dgm:cxn modelId="{AE6BE802-729A-4745-8DA0-1CA5257E0F4A}" type="presParOf" srcId="{B076B420-A952-4689-8B47-D0B6C5313FC3}" destId="{1E846BA1-AE8B-451A-9D2C-262B50FFF088}" srcOrd="0" destOrd="0" presId="urn:microsoft.com/office/officeart/2018/2/layout/IconVerticalSolidList"/>
    <dgm:cxn modelId="{9DAF458E-5DCA-4E19-ADBA-032B6CB73695}" type="presParOf" srcId="{B076B420-A952-4689-8B47-D0B6C5313FC3}" destId="{E7908C1F-3653-4B86-A55E-34D3BA0FB53A}" srcOrd="1" destOrd="0" presId="urn:microsoft.com/office/officeart/2018/2/layout/IconVerticalSolidList"/>
    <dgm:cxn modelId="{9F67E203-8FE7-4506-8851-4AEFF35E1EA1}" type="presParOf" srcId="{B076B420-A952-4689-8B47-D0B6C5313FC3}" destId="{8D148042-AC73-4FD0-8D03-4A735C65335E}" srcOrd="2" destOrd="0" presId="urn:microsoft.com/office/officeart/2018/2/layout/IconVerticalSolidList"/>
    <dgm:cxn modelId="{B546A80F-A340-42F3-BF12-DC3BC04C3AB4}" type="presParOf" srcId="{B076B420-A952-4689-8B47-D0B6C5313FC3}" destId="{A5B38C93-869B-4BC7-A1CB-3F747E064A60}" srcOrd="3" destOrd="0" presId="urn:microsoft.com/office/officeart/2018/2/layout/IconVerticalSolidList"/>
    <dgm:cxn modelId="{56A1DA61-9136-4EAB-8676-3390E9340086}" type="presParOf" srcId="{1F9E2D2A-F323-4E1C-BCF9-8D51A7E3483A}" destId="{53CD8F8E-15B3-4167-BC3D-DAD024B3D49D}" srcOrd="7" destOrd="0" presId="urn:microsoft.com/office/officeart/2018/2/layout/IconVerticalSolidList"/>
    <dgm:cxn modelId="{1C9EFD3B-2943-472A-9609-82A3A24230B9}" type="presParOf" srcId="{1F9E2D2A-F323-4E1C-BCF9-8D51A7E3483A}" destId="{A23A1B67-11B5-4623-A6D0-BC91C48CBA96}" srcOrd="8" destOrd="0" presId="urn:microsoft.com/office/officeart/2018/2/layout/IconVerticalSolidList"/>
    <dgm:cxn modelId="{2B35D5B5-94AE-4EB8-9629-1FE3973F7AC7}" type="presParOf" srcId="{A23A1B67-11B5-4623-A6D0-BC91C48CBA96}" destId="{98DAB2B4-D7B0-4ABF-A883-47AFCE28CD1A}" srcOrd="0" destOrd="0" presId="urn:microsoft.com/office/officeart/2018/2/layout/IconVerticalSolidList"/>
    <dgm:cxn modelId="{B77F9D40-36EE-4A61-B355-4776C0CCC228}" type="presParOf" srcId="{A23A1B67-11B5-4623-A6D0-BC91C48CBA96}" destId="{BB7E8D76-8FE8-4163-8301-F3386AD7AAD4}" srcOrd="1" destOrd="0" presId="urn:microsoft.com/office/officeart/2018/2/layout/IconVerticalSolidList"/>
    <dgm:cxn modelId="{7E3A2D66-85D6-4593-82B0-327DD697C326}" type="presParOf" srcId="{A23A1B67-11B5-4623-A6D0-BC91C48CBA96}" destId="{3C60D1B2-C2AD-42C7-B6BC-59E4F3FC2236}" srcOrd="2" destOrd="0" presId="urn:microsoft.com/office/officeart/2018/2/layout/IconVerticalSolidList"/>
    <dgm:cxn modelId="{E1580DB7-19EE-4AA9-ABDE-94E1784A191F}" type="presParOf" srcId="{A23A1B67-11B5-4623-A6D0-BC91C48CBA96}" destId="{3C83A95A-6AFE-4DC6-8680-296CD892B7EE}" srcOrd="3" destOrd="0" presId="urn:microsoft.com/office/officeart/2018/2/layout/IconVerticalSolidList"/>
    <dgm:cxn modelId="{E53A5227-D8CF-47D2-B4D9-040DB970703C}" type="presParOf" srcId="{1F9E2D2A-F323-4E1C-BCF9-8D51A7E3483A}" destId="{AC07B2F0-D234-418C-AB3A-C8C39736864A}" srcOrd="9" destOrd="0" presId="urn:microsoft.com/office/officeart/2018/2/layout/IconVerticalSolidList"/>
    <dgm:cxn modelId="{D46E5F82-CC84-4F7A-A4B2-DFBB255D8879}" type="presParOf" srcId="{1F9E2D2A-F323-4E1C-BCF9-8D51A7E3483A}" destId="{279C4553-09EC-4E03-A798-4F1F1DA1E295}" srcOrd="10" destOrd="0" presId="urn:microsoft.com/office/officeart/2018/2/layout/IconVerticalSolidList"/>
    <dgm:cxn modelId="{22C7B263-1B6D-42D8-8E4F-4F2B37574E48}" type="presParOf" srcId="{279C4553-09EC-4E03-A798-4F1F1DA1E295}" destId="{AF20FBC9-21AC-4270-87C5-5A1686601917}" srcOrd="0" destOrd="0" presId="urn:microsoft.com/office/officeart/2018/2/layout/IconVerticalSolidList"/>
    <dgm:cxn modelId="{4EF25A14-985F-4908-BCB3-B479F04A7175}" type="presParOf" srcId="{279C4553-09EC-4E03-A798-4F1F1DA1E295}" destId="{E0E12969-052C-4F4F-8093-9EC8B5DC527B}" srcOrd="1" destOrd="0" presId="urn:microsoft.com/office/officeart/2018/2/layout/IconVerticalSolidList"/>
    <dgm:cxn modelId="{3B6E1116-E99A-462E-827A-A4771B242646}" type="presParOf" srcId="{279C4553-09EC-4E03-A798-4F1F1DA1E295}" destId="{8F97F7EF-4D69-42CF-9566-D10135AF2DA8}" srcOrd="2" destOrd="0" presId="urn:microsoft.com/office/officeart/2018/2/layout/IconVerticalSolidList"/>
    <dgm:cxn modelId="{47620DCC-8ACE-4D0F-86EE-7B819D14E605}" type="presParOf" srcId="{279C4553-09EC-4E03-A798-4F1F1DA1E295}" destId="{8212A0D2-A18C-45E5-B884-D007C15A7D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ADFE-6D69-4F36-98D2-1A87A57DD818}">
      <dsp:nvSpPr>
        <dsp:cNvPr id="0" name=""/>
        <dsp:cNvSpPr/>
      </dsp:nvSpPr>
      <dsp:spPr>
        <a:xfrm>
          <a:off x="0" y="1594"/>
          <a:ext cx="6377769" cy="6795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0B1CE-D7A2-42FE-B2F0-D6993BD19568}">
      <dsp:nvSpPr>
        <dsp:cNvPr id="0" name=""/>
        <dsp:cNvSpPr/>
      </dsp:nvSpPr>
      <dsp:spPr>
        <a:xfrm>
          <a:off x="205577" y="154503"/>
          <a:ext cx="373776" cy="373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C5C08-AF63-4CFA-81D1-CAAF04218262}">
      <dsp:nvSpPr>
        <dsp:cNvPr id="0" name=""/>
        <dsp:cNvSpPr/>
      </dsp:nvSpPr>
      <dsp:spPr>
        <a:xfrm>
          <a:off x="784931" y="1594"/>
          <a:ext cx="5592837" cy="67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4" tIns="71924" rIns="71924" bIns="7192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Tenserflow: </a:t>
          </a:r>
          <a:r>
            <a:rPr lang="en-US" sz="1900" kern="1200"/>
            <a:t>Numerical computation</a:t>
          </a:r>
        </a:p>
      </dsp:txBody>
      <dsp:txXfrm>
        <a:off x="784931" y="1594"/>
        <a:ext cx="5592837" cy="679593"/>
      </dsp:txXfrm>
    </dsp:sp>
    <dsp:sp modelId="{70868122-EB56-4DDD-B2E5-968F156D5243}">
      <dsp:nvSpPr>
        <dsp:cNvPr id="0" name=""/>
        <dsp:cNvSpPr/>
      </dsp:nvSpPr>
      <dsp:spPr>
        <a:xfrm>
          <a:off x="0" y="851087"/>
          <a:ext cx="6377769" cy="6795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78DD-342E-4226-A86A-BC2C4CD99B77}">
      <dsp:nvSpPr>
        <dsp:cNvPr id="0" name=""/>
        <dsp:cNvSpPr/>
      </dsp:nvSpPr>
      <dsp:spPr>
        <a:xfrm>
          <a:off x="205577" y="1003995"/>
          <a:ext cx="373776" cy="373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FBDEB-8ECA-456F-8015-EF27D7ED82F8}">
      <dsp:nvSpPr>
        <dsp:cNvPr id="0" name=""/>
        <dsp:cNvSpPr/>
      </dsp:nvSpPr>
      <dsp:spPr>
        <a:xfrm>
          <a:off x="784931" y="851087"/>
          <a:ext cx="5592837" cy="67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4" tIns="71924" rIns="71924" bIns="7192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Numpy:</a:t>
          </a:r>
          <a:r>
            <a:rPr lang="en-US" sz="1900" kern="1200"/>
            <a:t> Numerical calculations</a:t>
          </a:r>
        </a:p>
      </dsp:txBody>
      <dsp:txXfrm>
        <a:off x="784931" y="851087"/>
        <a:ext cx="5592837" cy="679593"/>
      </dsp:txXfrm>
    </dsp:sp>
    <dsp:sp modelId="{91A13917-4574-4859-9256-742F88A865D7}">
      <dsp:nvSpPr>
        <dsp:cNvPr id="0" name=""/>
        <dsp:cNvSpPr/>
      </dsp:nvSpPr>
      <dsp:spPr>
        <a:xfrm>
          <a:off x="0" y="1700579"/>
          <a:ext cx="6377769" cy="6795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E0863-25F0-475F-A3A8-838E6720B43E}">
      <dsp:nvSpPr>
        <dsp:cNvPr id="0" name=""/>
        <dsp:cNvSpPr/>
      </dsp:nvSpPr>
      <dsp:spPr>
        <a:xfrm>
          <a:off x="205577" y="1853488"/>
          <a:ext cx="373776" cy="373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86479-DE9A-4491-A8D4-E4756646CAC8}">
      <dsp:nvSpPr>
        <dsp:cNvPr id="0" name=""/>
        <dsp:cNvSpPr/>
      </dsp:nvSpPr>
      <dsp:spPr>
        <a:xfrm>
          <a:off x="784931" y="1700579"/>
          <a:ext cx="5592837" cy="67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4" tIns="71924" rIns="71924" bIns="7192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Matplot</a:t>
          </a:r>
          <a:r>
            <a:rPr lang="en-US" sz="1900" b="1" kern="1200" dirty="0"/>
            <a:t>:</a:t>
          </a:r>
          <a:r>
            <a:rPr lang="en-US" sz="1900" kern="1200" dirty="0"/>
            <a:t> Data resonation data time for time 		  manipulation</a:t>
          </a:r>
        </a:p>
      </dsp:txBody>
      <dsp:txXfrm>
        <a:off x="784931" y="1700579"/>
        <a:ext cx="5592837" cy="679593"/>
      </dsp:txXfrm>
    </dsp:sp>
    <dsp:sp modelId="{1E846BA1-AE8B-451A-9D2C-262B50FFF088}">
      <dsp:nvSpPr>
        <dsp:cNvPr id="0" name=""/>
        <dsp:cNvSpPr/>
      </dsp:nvSpPr>
      <dsp:spPr>
        <a:xfrm>
          <a:off x="0" y="2550072"/>
          <a:ext cx="6377769" cy="6795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08C1F-3653-4B86-A55E-34D3BA0FB53A}">
      <dsp:nvSpPr>
        <dsp:cNvPr id="0" name=""/>
        <dsp:cNvSpPr/>
      </dsp:nvSpPr>
      <dsp:spPr>
        <a:xfrm>
          <a:off x="205577" y="2702980"/>
          <a:ext cx="373776" cy="373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38C93-869B-4BC7-A1CB-3F747E064A60}">
      <dsp:nvSpPr>
        <dsp:cNvPr id="0" name=""/>
        <dsp:cNvSpPr/>
      </dsp:nvSpPr>
      <dsp:spPr>
        <a:xfrm>
          <a:off x="784931" y="2550072"/>
          <a:ext cx="5592837" cy="67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4" tIns="71924" rIns="71924" bIns="7192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Pandas: </a:t>
          </a:r>
          <a:r>
            <a:rPr lang="en-US" sz="1900" kern="1200"/>
            <a:t>Data structurers</a:t>
          </a:r>
        </a:p>
      </dsp:txBody>
      <dsp:txXfrm>
        <a:off x="784931" y="2550072"/>
        <a:ext cx="5592837" cy="679593"/>
      </dsp:txXfrm>
    </dsp:sp>
    <dsp:sp modelId="{98DAB2B4-D7B0-4ABF-A883-47AFCE28CD1A}">
      <dsp:nvSpPr>
        <dsp:cNvPr id="0" name=""/>
        <dsp:cNvSpPr/>
      </dsp:nvSpPr>
      <dsp:spPr>
        <a:xfrm>
          <a:off x="0" y="3399564"/>
          <a:ext cx="6377769" cy="6795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E8D76-8FE8-4163-8301-F3386AD7AAD4}">
      <dsp:nvSpPr>
        <dsp:cNvPr id="0" name=""/>
        <dsp:cNvSpPr/>
      </dsp:nvSpPr>
      <dsp:spPr>
        <a:xfrm>
          <a:off x="205577" y="3552473"/>
          <a:ext cx="373776" cy="3737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3A95A-6AFE-4DC6-8680-296CD892B7EE}">
      <dsp:nvSpPr>
        <dsp:cNvPr id="0" name=""/>
        <dsp:cNvSpPr/>
      </dsp:nvSpPr>
      <dsp:spPr>
        <a:xfrm>
          <a:off x="784931" y="3399564"/>
          <a:ext cx="5592837" cy="67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4" tIns="71924" rIns="71924" bIns="7192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Keras:</a:t>
          </a:r>
          <a:r>
            <a:rPr lang="en-US" sz="1900" kern="1200"/>
            <a:t> Control training</a:t>
          </a:r>
        </a:p>
      </dsp:txBody>
      <dsp:txXfrm>
        <a:off x="784931" y="3399564"/>
        <a:ext cx="5592837" cy="679593"/>
      </dsp:txXfrm>
    </dsp:sp>
    <dsp:sp modelId="{AF20FBC9-21AC-4270-87C5-5A1686601917}">
      <dsp:nvSpPr>
        <dsp:cNvPr id="0" name=""/>
        <dsp:cNvSpPr/>
      </dsp:nvSpPr>
      <dsp:spPr>
        <a:xfrm>
          <a:off x="0" y="4249057"/>
          <a:ext cx="6377769" cy="6795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12969-052C-4F4F-8093-9EC8B5DC527B}">
      <dsp:nvSpPr>
        <dsp:cNvPr id="0" name=""/>
        <dsp:cNvSpPr/>
      </dsp:nvSpPr>
      <dsp:spPr>
        <a:xfrm>
          <a:off x="205577" y="4401965"/>
          <a:ext cx="373776" cy="3737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2A0D2-A18C-45E5-B884-D007C15A7D70}">
      <dsp:nvSpPr>
        <dsp:cNvPr id="0" name=""/>
        <dsp:cNvSpPr/>
      </dsp:nvSpPr>
      <dsp:spPr>
        <a:xfrm>
          <a:off x="784931" y="4249057"/>
          <a:ext cx="5592837" cy="67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4" tIns="71924" rIns="71924" bIns="7192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Sklearn: </a:t>
          </a:r>
          <a:r>
            <a:rPr lang="en-US" sz="1900" kern="1200"/>
            <a:t>Linear model</a:t>
          </a:r>
        </a:p>
      </dsp:txBody>
      <dsp:txXfrm>
        <a:off x="784931" y="4249057"/>
        <a:ext cx="5592837" cy="679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A2D4-CE0F-44CB-9D02-0C3F13FE4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5AD3B-81E2-43BE-A1AF-F3ADF8E9E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5C34-0996-41FC-801E-AD278731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172B-7436-46AD-AEEE-A79A0A7BDC0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B06B3-4FE1-44E6-9D7A-E252E484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FF8B-88EA-4097-A54E-256D030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243F-FEFB-42CF-B635-7025FB66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A13A-3375-4FA2-8A23-DB35F0CA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D62C8-1F90-49DB-8544-3EC589DDE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FBDD-A52B-4A0C-A5D3-7AC52364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172B-7436-46AD-AEEE-A79A0A7BDC0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981D-8F56-4041-B8AB-5DA9462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5523-3111-4A04-A3B1-1D5C5ED7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243F-FEFB-42CF-B635-7025FB66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7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9A72C-9340-4FAF-943C-F411D0559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CB9BA-3A06-41F3-B0ED-CB25326E6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C95A-FC62-4943-8C84-460551F6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172B-7436-46AD-AEEE-A79A0A7BDC0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A39E-FF28-4227-B852-BCF4B51E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F2FDC-4B1F-4EF0-89A4-B2E28B95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243F-FEFB-42CF-B635-7025FB66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3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EED7-A16C-49B9-859D-55487AC8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746A-E9E9-49F4-BEB9-C54D746E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91D1-38BE-4B26-9471-42D8B416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172B-7436-46AD-AEEE-A79A0A7BDC0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DC03-C867-4F1A-BECD-26220F7C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2F1D-6D6D-40E6-8995-99258BBE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243F-FEFB-42CF-B635-7025FB66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962E-8620-45C3-9BAC-11D7B50A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686E-18EF-47AB-B870-80043562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C63E1-AEC7-4C68-AE99-B8D942FD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172B-7436-46AD-AEEE-A79A0A7BDC0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90F9-198C-4FDF-B760-AA4109B6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AB0A-43F9-4030-B1D6-F3EF9730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243F-FEFB-42CF-B635-7025FB66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E395-70FB-4B81-B62C-213F46A6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5776-4A14-4620-9D00-99345F34B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A74D5-242D-4A29-96C1-BFA4D268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BCEFF-CEA3-4502-814B-15B20D95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172B-7436-46AD-AEEE-A79A0A7BDC0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D50B-2894-4471-A556-8B9928E4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D9F16-EF28-46E4-8BB4-6AF21C82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243F-FEFB-42CF-B635-7025FB66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3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8A4-1145-4FDD-9225-1D18C864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98B85-1C05-4933-87FC-0EAC5DA52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087AD-1146-4F62-B64A-6DEB1F27A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C237F-37AA-4D8E-AB11-CCF5777B8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CEBA5-0B51-4D66-9067-B05B29886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0714F-9DD0-472A-869B-691B12A9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172B-7436-46AD-AEEE-A79A0A7BDC0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970A1-08C1-42E2-A5F8-BD9413DB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F4E14-5C2E-49AA-871D-C5F994B5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243F-FEFB-42CF-B635-7025FB66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B096-05EB-4129-A639-57739D91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84C8C-5F5C-42AD-8490-7E449327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172B-7436-46AD-AEEE-A79A0A7BDC0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C0E5B-9978-4F4E-9F8D-BC3FCA86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C73FC-5AC0-4C74-8049-E05D081C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243F-FEFB-42CF-B635-7025FB66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51A74-EF85-4236-8CCD-1290C009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172B-7436-46AD-AEEE-A79A0A7BDC0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2B5FF-E326-4744-BBD6-9D6241F9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7E754-A652-45E7-A3D6-9F4DBEF1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243F-FEFB-42CF-B635-7025FB66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9E14-CF62-4FE5-AB53-C40DADC3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4743-F5B5-4BE4-AF8F-F0C4FE0B2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AACD7-83A1-4866-9265-4F3B62AE1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084AF-6815-4175-AD6A-4E44393F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172B-7436-46AD-AEEE-A79A0A7BDC0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2405F-9874-45C2-84C6-A6D98A51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FB8C3-9B79-4CED-B1A0-6A28276C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243F-FEFB-42CF-B635-7025FB66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9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85B3-A5A8-4F3E-9D69-33CEBD87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F1034-7C01-467F-B2C2-1235167BB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9FE7E-822C-4323-8854-2162DC34C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92596-820B-43FE-9782-F63EDE3B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172B-7436-46AD-AEEE-A79A0A7BDC0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05A0-6A81-441F-91F1-EEA0EB4E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55ED-8B09-4134-BEA6-88108E1B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243F-FEFB-42CF-B635-7025FB66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1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98582-058A-486C-97B4-3D7FF96F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94815-137C-47EF-A620-FB679DFEA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5683-6E58-401F-97C0-C69409469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172B-7436-46AD-AEEE-A79A0A7BDC0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6D4AB-F11F-448E-AED8-E4BFDCF6A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2A30-F28E-4B6C-811D-654307BD1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243F-FEFB-42CF-B635-7025FB66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6BE2AEE-6821-4DFA-A532-3E186B601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" b="1008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6785D0-4C75-4CE1-9DE0-9E21AC853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MACHINE LEARNING MODEL FOR IOT BASED DOMESTIC VERTICAL FARMING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DE599-1FF2-4230-AC7D-4586F3EAD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Bhashini Alwis (Reg 256)</a:t>
            </a:r>
          </a:p>
        </p:txBody>
      </p:sp>
    </p:spTree>
    <p:extLst>
      <p:ext uri="{BB962C8B-B14F-4D97-AF65-F5344CB8AC3E}">
        <p14:creationId xmlns:p14="http://schemas.microsoft.com/office/powerpoint/2010/main" val="16834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6C3DF-711D-45AB-8514-4107B87FE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3" r="860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4B6D-65CA-4185-ADC2-C382872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CF83-C9A5-4675-AB5C-1156EAAC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With the spread of Covid-19 and the quarantine situation faced by countries, normal food-related practices are influenced.</a:t>
            </a:r>
          </a:p>
          <a:p>
            <a:r>
              <a:rPr lang="en-US" sz="2000" dirty="0"/>
              <a:t>Homemade farming is a challenging practice for people leading a busy lifestyle.</a:t>
            </a:r>
          </a:p>
          <a:p>
            <a:r>
              <a:rPr lang="en-US" sz="2000" dirty="0"/>
              <a:t>Vertical farming is an innovative solution. In that scenario plant health is a major factor to consider.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609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432D762C-E44F-432A-8C94-E73C45DBDF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" r="313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3C332-212A-45E0-996B-0A36AF8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6029-69A5-4533-8807-9ADD1158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Amidst the busy lifestyles, the constant check-in of the plant’s health will be an absolute hassle. </a:t>
            </a:r>
          </a:p>
          <a:p>
            <a:r>
              <a:rPr lang="en-US" sz="2000" dirty="0"/>
              <a:t>Hence the use of a machine learning model to identify if the plant is healthy or not is the main objective of the solution.</a:t>
            </a:r>
          </a:p>
        </p:txBody>
      </p:sp>
    </p:spTree>
    <p:extLst>
      <p:ext uri="{BB962C8B-B14F-4D97-AF65-F5344CB8AC3E}">
        <p14:creationId xmlns:p14="http://schemas.microsoft.com/office/powerpoint/2010/main" val="255684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28DE22AD-BD08-445C-9407-77C344F49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r="2624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6153B-FCA3-41B1-9FA5-973C4167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/>
              <a:t>Project overview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DFFD-0BBB-4E30-9C01-EE1B0A97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This model uses linear regression which is a supervised Machine Learning technique.</a:t>
            </a:r>
          </a:p>
          <a:p>
            <a:r>
              <a:rPr lang="en-US" sz="1700"/>
              <a:t>It is used to forecast values within a continuous range rather than trying to categorize them.</a:t>
            </a:r>
          </a:p>
          <a:p>
            <a:r>
              <a:rPr lang="en-US" sz="1700"/>
              <a:t>There are two models developed, </a:t>
            </a:r>
          </a:p>
          <a:p>
            <a:pPr lvl="1"/>
            <a:r>
              <a:rPr lang="en-US" sz="1700"/>
              <a:t>To predict temperature &amp; pH value</a:t>
            </a:r>
          </a:p>
          <a:p>
            <a:pPr lvl="1"/>
            <a:r>
              <a:rPr lang="en-US" sz="1700"/>
              <a:t>To predict the future of the crop 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3383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883A0-0610-42A4-87DD-DB8B326C3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41CCB-A076-4F83-AE95-2827788E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bg1"/>
                </a:solidFill>
              </a:rPr>
              <a:t>Libraries Used</a:t>
            </a:r>
          </a:p>
        </p:txBody>
      </p:sp>
      <p:sp>
        <p:nvSpPr>
          <p:cNvPr id="21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8E35192-DFE8-B77C-9CD7-9F8DB5F20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837587"/>
              </p:ext>
            </p:extLst>
          </p:nvPr>
        </p:nvGraphicFramePr>
        <p:xfrm>
          <a:off x="4976031" y="963877"/>
          <a:ext cx="6377769" cy="493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500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3DE8-3863-42CD-BC51-0BCCA45D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Temperature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8B4C-0413-4A3E-97E0-6E368EF2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The libraries that were imported in this model are,</a:t>
            </a:r>
          </a:p>
          <a:p>
            <a:pPr lvl="1"/>
            <a:r>
              <a:rPr lang="en-US" sz="2000"/>
              <a:t>Pandas</a:t>
            </a:r>
          </a:p>
          <a:p>
            <a:pPr lvl="1"/>
            <a:r>
              <a:rPr lang="en-US" sz="2000"/>
              <a:t>Numpy</a:t>
            </a:r>
          </a:p>
          <a:p>
            <a:pPr lvl="1"/>
            <a:r>
              <a:rPr lang="en-US" sz="2000"/>
              <a:t>Sklearn</a:t>
            </a:r>
          </a:p>
          <a:p>
            <a:r>
              <a:rPr lang="en-US" sz="2000"/>
              <a:t>The mock data are fed into the ML model to train and predict.</a:t>
            </a:r>
          </a:p>
          <a:p>
            <a:r>
              <a:rPr lang="en-US" sz="2000"/>
              <a:t>Then it’s split into four selections to test the data</a:t>
            </a:r>
          </a:p>
          <a:p>
            <a:pPr lvl="1"/>
            <a:endParaRPr lang="en-US" sz="2000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D7D6D5CF-DAE4-4C0E-BA64-3D8479903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0" r="22585"/>
          <a:stretch/>
        </p:blipFill>
        <p:spPr bwMode="auto">
          <a:xfrm>
            <a:off x="1072075" y="536037"/>
            <a:ext cx="4006837" cy="59278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48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7C5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0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041F73-481E-4901-AA55-E6A99447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Crop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306D-AC13-47E9-A675-B05A4D04D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For this model it can separate into 3 main parts </a:t>
            </a:r>
          </a:p>
          <a:p>
            <a:pPr lvl="1" fontAlgn="base"/>
            <a:r>
              <a:rPr lang="en-US" sz="1800" dirty="0">
                <a:solidFill>
                  <a:schemeClr val="tx2"/>
                </a:solidFill>
              </a:rPr>
              <a:t>Data Pre-Processing</a:t>
            </a:r>
          </a:p>
          <a:p>
            <a:pPr lvl="2" fontAlgn="base"/>
            <a:r>
              <a:rPr lang="en-US" sz="1800" dirty="0">
                <a:solidFill>
                  <a:schemeClr val="tx2"/>
                </a:solidFill>
              </a:rPr>
              <a:t>The libraries were imported</a:t>
            </a:r>
          </a:p>
          <a:p>
            <a:pPr lvl="2" fontAlgn="base"/>
            <a:r>
              <a:rPr lang="en-US" sz="1800" dirty="0">
                <a:solidFill>
                  <a:schemeClr val="tx2"/>
                </a:solidFill>
              </a:rPr>
              <a:t>The training set was shaped</a:t>
            </a:r>
          </a:p>
          <a:p>
            <a:pPr lvl="2" fontAlgn="base"/>
            <a:r>
              <a:rPr lang="en-US" sz="1800" dirty="0">
                <a:solidFill>
                  <a:schemeClr val="tx2"/>
                </a:solidFill>
              </a:rPr>
              <a:t>A scalar was set up</a:t>
            </a:r>
          </a:p>
          <a:p>
            <a:pPr lvl="2" fontAlgn="base"/>
            <a:endParaRPr lang="en-US" sz="1800" dirty="0">
              <a:solidFill>
                <a:schemeClr val="tx2"/>
              </a:solidFill>
            </a:endParaRPr>
          </a:p>
          <a:p>
            <a:pPr lvl="1" fontAlgn="base"/>
            <a:r>
              <a:rPr lang="en-US" sz="1800" dirty="0">
                <a:solidFill>
                  <a:schemeClr val="tx2"/>
                </a:solidFill>
              </a:rPr>
              <a:t>Create a Model Training</a:t>
            </a:r>
          </a:p>
          <a:p>
            <a:pPr lvl="2" fontAlgn="base"/>
            <a:r>
              <a:rPr lang="en-US" sz="1800" dirty="0">
                <a:solidFill>
                  <a:schemeClr val="tx2"/>
                </a:solidFill>
              </a:rPr>
              <a:t>ML model was defined</a:t>
            </a:r>
          </a:p>
          <a:p>
            <a:pPr lvl="2" fontAlgn="base"/>
            <a:r>
              <a:rPr lang="en-US" sz="1800" dirty="0">
                <a:solidFill>
                  <a:schemeClr val="tx2"/>
                </a:solidFill>
              </a:rPr>
              <a:t>Set up training model</a:t>
            </a:r>
          </a:p>
          <a:p>
            <a:pPr lvl="1" fontAlgn="base"/>
            <a:r>
              <a:rPr lang="en-US" sz="1800" dirty="0">
                <a:solidFill>
                  <a:schemeClr val="tx2"/>
                </a:solidFill>
              </a:rPr>
              <a:t>Make Future Predictions</a:t>
            </a:r>
          </a:p>
          <a:p>
            <a:pPr lvl="2" fontAlgn="base"/>
            <a:r>
              <a:rPr lang="en-US" sz="1800" dirty="0">
                <a:solidFill>
                  <a:schemeClr val="tx2"/>
                </a:solidFill>
              </a:rPr>
              <a:t>Define a table using Pandas</a:t>
            </a:r>
          </a:p>
          <a:p>
            <a:pPr lvl="2" fontAlgn="base"/>
            <a:r>
              <a:rPr lang="en-US" sz="1800" dirty="0">
                <a:solidFill>
                  <a:schemeClr val="tx2"/>
                </a:solidFill>
              </a:rPr>
              <a:t>Visualize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3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57DBC-542D-47F5-B24F-59D1D40F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Result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B8A1BC-0695-F5EF-B284-7D22D5B9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792" y="807539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dirty="0"/>
              <a:t>The result of the crop prediction Machine Learning model is giving prediction graph according to the dataset</a:t>
            </a:r>
          </a:p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E6A52E-2707-4440-AD20-2E69D343785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885002"/>
            <a:ext cx="11164824" cy="318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0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6256-E375-4430-A18C-1722DA06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084" y="5394324"/>
            <a:ext cx="2755605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4837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307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 MODEL FOR IOT BASED DOMESTIC VERTICAL FARMING</vt:lpstr>
      <vt:lpstr>Problem Statement</vt:lpstr>
      <vt:lpstr>Solution</vt:lpstr>
      <vt:lpstr>Project overview</vt:lpstr>
      <vt:lpstr>Libraries Used</vt:lpstr>
      <vt:lpstr>Temperature prediction</vt:lpstr>
      <vt:lpstr>Crop Prediction Model</vt:lpstr>
      <vt:lpstr>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FOR IOT BASED DOMESTIC VERTICAL FARMING</dc:title>
  <dc:creator>Bhashini Alwis</dc:creator>
  <cp:lastModifiedBy>Bhashini Alwis</cp:lastModifiedBy>
  <cp:revision>12</cp:revision>
  <dcterms:created xsi:type="dcterms:W3CDTF">2022-05-15T09:45:02Z</dcterms:created>
  <dcterms:modified xsi:type="dcterms:W3CDTF">2022-05-16T06:09:16Z</dcterms:modified>
</cp:coreProperties>
</file>