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72" r:id="rId10"/>
    <p:sldId id="267" r:id="rId11"/>
    <p:sldId id="269" r:id="rId12"/>
    <p:sldId id="268" r:id="rId13"/>
    <p:sldId id="270"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75DE9-9E2F-45A3-954F-5656A317AEB3}" v="33" dt="2024-06-03T12:27:58.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98" y="-1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upallibhaskararao42@gmail.com" userId="3eb85c5963934cc2" providerId="LiveId" clId="{BBE6133B-97DE-48D3-B28B-A98907CA99C5}"/>
    <pc:docChg chg="modSld">
      <pc:chgData name="bantupallibhaskararao42@gmail.com" userId="3eb85c5963934cc2" providerId="LiveId" clId="{BBE6133B-97DE-48D3-B28B-A98907CA99C5}" dt="2024-05-31T09:42:59.474" v="0"/>
      <pc:docMkLst>
        <pc:docMk/>
      </pc:docMkLst>
      <pc:sldChg chg="modAnim">
        <pc:chgData name="bantupallibhaskararao42@gmail.com" userId="3eb85c5963934cc2" providerId="LiveId" clId="{BBE6133B-97DE-48D3-B28B-A98907CA99C5}" dt="2024-05-31T09:42:59.474" v="0"/>
        <pc:sldMkLst>
          <pc:docMk/>
          <pc:sldMk cId="1768895374" sldId="259"/>
        </pc:sldMkLst>
      </pc:sldChg>
    </pc:docChg>
  </pc:docChgLst>
  <pc:docChgLst>
    <pc:chgData name="bantupallibhaskararao42@gmail.com" userId="3eb85c5963934cc2" providerId="LiveId" clId="{78C75DE9-9E2F-45A3-954F-5656A317AEB3}"/>
    <pc:docChg chg="undo custSel addSld delSld modSld sldOrd">
      <pc:chgData name="bantupallibhaskararao42@gmail.com" userId="3eb85c5963934cc2" providerId="LiveId" clId="{78C75DE9-9E2F-45A3-954F-5656A317AEB3}" dt="2024-06-03T12:28:04.640" v="572" actId="1076"/>
      <pc:docMkLst>
        <pc:docMk/>
      </pc:docMkLst>
      <pc:sldChg chg="addSp modSp mod">
        <pc:chgData name="bantupallibhaskararao42@gmail.com" userId="3eb85c5963934cc2" providerId="LiveId" clId="{78C75DE9-9E2F-45A3-954F-5656A317AEB3}" dt="2024-06-03T12:28:04.640" v="572" actId="1076"/>
        <pc:sldMkLst>
          <pc:docMk/>
          <pc:sldMk cId="2490224266" sldId="271"/>
        </pc:sldMkLst>
        <pc:spChg chg="add mod">
          <ac:chgData name="bantupallibhaskararao42@gmail.com" userId="3eb85c5963934cc2" providerId="LiveId" clId="{78C75DE9-9E2F-45A3-954F-5656A317AEB3}" dt="2024-06-03T12:25:58.759" v="539" actId="14100"/>
          <ac:spMkLst>
            <pc:docMk/>
            <pc:sldMk cId="2490224266" sldId="271"/>
            <ac:spMk id="2" creationId="{F3FC929F-9BF2-67AB-4C1A-0001824879FF}"/>
          </ac:spMkLst>
        </pc:spChg>
        <pc:spChg chg="add mod">
          <ac:chgData name="bantupallibhaskararao42@gmail.com" userId="3eb85c5963934cc2" providerId="LiveId" clId="{78C75DE9-9E2F-45A3-954F-5656A317AEB3}" dt="2024-06-03T12:26:14.699" v="542" actId="14100"/>
          <ac:spMkLst>
            <pc:docMk/>
            <pc:sldMk cId="2490224266" sldId="271"/>
            <ac:spMk id="3" creationId="{64ECCC7B-792D-4D2C-AD57-595D5110F763}"/>
          </ac:spMkLst>
        </pc:spChg>
        <pc:spChg chg="add mod">
          <ac:chgData name="bantupallibhaskararao42@gmail.com" userId="3eb85c5963934cc2" providerId="LiveId" clId="{78C75DE9-9E2F-45A3-954F-5656A317AEB3}" dt="2024-06-03T12:28:02.777" v="571" actId="1076"/>
          <ac:spMkLst>
            <pc:docMk/>
            <pc:sldMk cId="2490224266" sldId="271"/>
            <ac:spMk id="4" creationId="{C1AEC4E3-6E85-1999-A646-522F4C325C29}"/>
          </ac:spMkLst>
        </pc:spChg>
        <pc:spChg chg="add mod">
          <ac:chgData name="bantupallibhaskararao42@gmail.com" userId="3eb85c5963934cc2" providerId="LiveId" clId="{78C75DE9-9E2F-45A3-954F-5656A317AEB3}" dt="2024-06-03T12:26:37.804" v="549" actId="1076"/>
          <ac:spMkLst>
            <pc:docMk/>
            <pc:sldMk cId="2490224266" sldId="271"/>
            <ac:spMk id="5" creationId="{C8F322C5-F256-5566-B474-72ED29EAFD0D}"/>
          </ac:spMkLst>
        </pc:spChg>
        <pc:spChg chg="add mod">
          <ac:chgData name="bantupallibhaskararao42@gmail.com" userId="3eb85c5963934cc2" providerId="LiveId" clId="{78C75DE9-9E2F-45A3-954F-5656A317AEB3}" dt="2024-06-03T12:26:52.464" v="552" actId="1076"/>
          <ac:spMkLst>
            <pc:docMk/>
            <pc:sldMk cId="2490224266" sldId="271"/>
            <ac:spMk id="6" creationId="{1DFDFFE4-C40D-44D4-A810-CB93B5323DE7}"/>
          </ac:spMkLst>
        </pc:spChg>
        <pc:spChg chg="add mod">
          <ac:chgData name="bantupallibhaskararao42@gmail.com" userId="3eb85c5963934cc2" providerId="LiveId" clId="{78C75DE9-9E2F-45A3-954F-5656A317AEB3}" dt="2024-06-03T12:27:00.860" v="555" actId="1076"/>
          <ac:spMkLst>
            <pc:docMk/>
            <pc:sldMk cId="2490224266" sldId="271"/>
            <ac:spMk id="7" creationId="{2E88D478-C23C-1923-9438-AE8EB73B72BA}"/>
          </ac:spMkLst>
        </pc:spChg>
        <pc:spChg chg="add mod">
          <ac:chgData name="bantupallibhaskararao42@gmail.com" userId="3eb85c5963934cc2" providerId="LiveId" clId="{78C75DE9-9E2F-45A3-954F-5656A317AEB3}" dt="2024-06-03T12:27:06.297" v="557" actId="1076"/>
          <ac:spMkLst>
            <pc:docMk/>
            <pc:sldMk cId="2490224266" sldId="271"/>
            <ac:spMk id="8" creationId="{B9F61200-A88D-4613-72DE-124F26CB5294}"/>
          </ac:spMkLst>
        </pc:spChg>
        <pc:spChg chg="add mod">
          <ac:chgData name="bantupallibhaskararao42@gmail.com" userId="3eb85c5963934cc2" providerId="LiveId" clId="{78C75DE9-9E2F-45A3-954F-5656A317AEB3}" dt="2024-06-03T12:27:11.891" v="559" actId="1076"/>
          <ac:spMkLst>
            <pc:docMk/>
            <pc:sldMk cId="2490224266" sldId="271"/>
            <ac:spMk id="9" creationId="{39C1C9B6-5D26-8606-6772-76BDBDF029A6}"/>
          </ac:spMkLst>
        </pc:spChg>
        <pc:spChg chg="add mod">
          <ac:chgData name="bantupallibhaskararao42@gmail.com" userId="3eb85c5963934cc2" providerId="LiveId" clId="{78C75DE9-9E2F-45A3-954F-5656A317AEB3}" dt="2024-06-03T12:27:20.511" v="561" actId="1076"/>
          <ac:spMkLst>
            <pc:docMk/>
            <pc:sldMk cId="2490224266" sldId="271"/>
            <ac:spMk id="10" creationId="{DF47827F-27D7-34BD-5F65-1B5F119FFAB3}"/>
          </ac:spMkLst>
        </pc:spChg>
        <pc:spChg chg="add mod">
          <ac:chgData name="bantupallibhaskararao42@gmail.com" userId="3eb85c5963934cc2" providerId="LiveId" clId="{78C75DE9-9E2F-45A3-954F-5656A317AEB3}" dt="2024-06-03T12:27:29.765" v="563" actId="1076"/>
          <ac:spMkLst>
            <pc:docMk/>
            <pc:sldMk cId="2490224266" sldId="271"/>
            <ac:spMk id="11" creationId="{62E6CEEB-F520-5409-0BC1-44EECB0A1302}"/>
          </ac:spMkLst>
        </pc:spChg>
        <pc:spChg chg="add mod">
          <ac:chgData name="bantupallibhaskararao42@gmail.com" userId="3eb85c5963934cc2" providerId="LiveId" clId="{78C75DE9-9E2F-45A3-954F-5656A317AEB3}" dt="2024-06-03T12:27:50.598" v="566" actId="1076"/>
          <ac:spMkLst>
            <pc:docMk/>
            <pc:sldMk cId="2490224266" sldId="271"/>
            <ac:spMk id="12" creationId="{59F82B0F-8E1D-20B4-A498-770AF1F06A38}"/>
          </ac:spMkLst>
        </pc:spChg>
        <pc:spChg chg="add mod">
          <ac:chgData name="bantupallibhaskararao42@gmail.com" userId="3eb85c5963934cc2" providerId="LiveId" clId="{78C75DE9-9E2F-45A3-954F-5656A317AEB3}" dt="2024-06-03T12:28:04.640" v="572" actId="1076"/>
          <ac:spMkLst>
            <pc:docMk/>
            <pc:sldMk cId="2490224266" sldId="271"/>
            <ac:spMk id="13" creationId="{B8C17EAE-C0CA-C028-1C31-42199DD6E9CC}"/>
          </ac:spMkLst>
        </pc:spChg>
        <pc:spChg chg="mod">
          <ac:chgData name="bantupallibhaskararao42@gmail.com" userId="3eb85c5963934cc2" providerId="LiveId" clId="{78C75DE9-9E2F-45A3-954F-5656A317AEB3}" dt="2024-06-03T12:27:54.458" v="567" actId="1076"/>
          <ac:spMkLst>
            <pc:docMk/>
            <pc:sldMk cId="2490224266" sldId="271"/>
            <ac:spMk id="37" creationId="{CE3595B5-FA1B-0BE9-983D-374F4FE29AD2}"/>
          </ac:spMkLst>
        </pc:spChg>
        <pc:spChg chg="mod">
          <ac:chgData name="bantupallibhaskararao42@gmail.com" userId="3eb85c5963934cc2" providerId="LiveId" clId="{78C75DE9-9E2F-45A3-954F-5656A317AEB3}" dt="2024-06-03T12:27:44.222" v="564" actId="1076"/>
          <ac:spMkLst>
            <pc:docMk/>
            <pc:sldMk cId="2490224266" sldId="271"/>
            <ac:spMk id="42" creationId="{4472256C-E57C-A38D-D2E0-3FDBFE0C9D46}"/>
          </ac:spMkLst>
        </pc:spChg>
        <pc:spChg chg="mod">
          <ac:chgData name="bantupallibhaskararao42@gmail.com" userId="3eb85c5963934cc2" providerId="LiveId" clId="{78C75DE9-9E2F-45A3-954F-5656A317AEB3}" dt="2024-06-03T12:25:35.900" v="535" actId="1076"/>
          <ac:spMkLst>
            <pc:docMk/>
            <pc:sldMk cId="2490224266" sldId="271"/>
            <ac:spMk id="43" creationId="{1BAB53E5-B1EE-B777-A3F6-B994FC485055}"/>
          </ac:spMkLst>
        </pc:spChg>
        <pc:spChg chg="mod">
          <ac:chgData name="bantupallibhaskararao42@gmail.com" userId="3eb85c5963934cc2" providerId="LiveId" clId="{78C75DE9-9E2F-45A3-954F-5656A317AEB3}" dt="2024-06-03T12:26:55.225" v="553" actId="1076"/>
          <ac:spMkLst>
            <pc:docMk/>
            <pc:sldMk cId="2490224266" sldId="271"/>
            <ac:spMk id="44" creationId="{335C391F-0B04-0CE5-FB26-4544E1A1E5C0}"/>
          </ac:spMkLst>
        </pc:spChg>
        <pc:spChg chg="mod">
          <ac:chgData name="bantupallibhaskararao42@gmail.com" userId="3eb85c5963934cc2" providerId="LiveId" clId="{78C75DE9-9E2F-45A3-954F-5656A317AEB3}" dt="2024-06-03T12:25:40.055" v="536" actId="1076"/>
          <ac:spMkLst>
            <pc:docMk/>
            <pc:sldMk cId="2490224266" sldId="271"/>
            <ac:spMk id="46" creationId="{46A4C768-0B5A-9BE6-7F12-AB1FD786FB74}"/>
          </ac:spMkLst>
        </pc:spChg>
      </pc:sldChg>
      <pc:sldChg chg="ord">
        <pc:chgData name="bantupallibhaskararao42@gmail.com" userId="3eb85c5963934cc2" providerId="LiveId" clId="{78C75DE9-9E2F-45A3-954F-5656A317AEB3}" dt="2024-06-03T11:10:23.653" v="4"/>
        <pc:sldMkLst>
          <pc:docMk/>
          <pc:sldMk cId="2187592398" sldId="273"/>
        </pc:sldMkLst>
      </pc:sldChg>
      <pc:sldChg chg="addSp delSp modSp new del mod">
        <pc:chgData name="bantupallibhaskararao42@gmail.com" userId="3eb85c5963934cc2" providerId="LiveId" clId="{78C75DE9-9E2F-45A3-954F-5656A317AEB3}" dt="2024-06-03T11:10:35.979" v="6" actId="2696"/>
        <pc:sldMkLst>
          <pc:docMk/>
          <pc:sldMk cId="3256274307" sldId="274"/>
        </pc:sldMkLst>
        <pc:spChg chg="add del mod">
          <ac:chgData name="bantupallibhaskararao42@gmail.com" userId="3eb85c5963934cc2" providerId="LiveId" clId="{78C75DE9-9E2F-45A3-954F-5656A317AEB3}" dt="2024-06-03T11:10:19.063" v="2" actId="21"/>
          <ac:spMkLst>
            <pc:docMk/>
            <pc:sldMk cId="3256274307" sldId="274"/>
            <ac:spMk id="2" creationId="{3C1A3172-AFB4-0CC1-5CF1-1688B0CD2113}"/>
          </ac:spMkLst>
        </pc:spChg>
        <pc:spChg chg="add del mod">
          <ac:chgData name="bantupallibhaskararao42@gmail.com" userId="3eb85c5963934cc2" providerId="LiveId" clId="{78C75DE9-9E2F-45A3-954F-5656A317AEB3}" dt="2024-06-03T11:10:19.063" v="2" actId="21"/>
          <ac:spMkLst>
            <pc:docMk/>
            <pc:sldMk cId="3256274307" sldId="274"/>
            <ac:spMk id="3" creationId="{9FBEC56A-94BF-88C6-A488-F93D77D4CAAE}"/>
          </ac:spMkLst>
        </pc:spChg>
        <pc:spChg chg="add del mod">
          <ac:chgData name="bantupallibhaskararao42@gmail.com" userId="3eb85c5963934cc2" providerId="LiveId" clId="{78C75DE9-9E2F-45A3-954F-5656A317AEB3}" dt="2024-06-03T11:10:19.063" v="2" actId="21"/>
          <ac:spMkLst>
            <pc:docMk/>
            <pc:sldMk cId="3256274307" sldId="274"/>
            <ac:spMk id="4" creationId="{77469201-AB5D-7DC7-9F30-834AC38BA24C}"/>
          </ac:spMkLst>
        </pc:spChg>
        <pc:spChg chg="add del mod">
          <ac:chgData name="bantupallibhaskararao42@gmail.com" userId="3eb85c5963934cc2" providerId="LiveId" clId="{78C75DE9-9E2F-45A3-954F-5656A317AEB3}" dt="2024-06-03T11:10:19.063" v="2" actId="21"/>
          <ac:spMkLst>
            <pc:docMk/>
            <pc:sldMk cId="3256274307" sldId="274"/>
            <ac:spMk id="5" creationId="{B570F021-F40E-8853-6B93-57B343EF3978}"/>
          </ac:spMkLst>
        </pc:spChg>
        <pc:spChg chg="add del mod">
          <ac:chgData name="bantupallibhaskararao42@gmail.com" userId="3eb85c5963934cc2" providerId="LiveId" clId="{78C75DE9-9E2F-45A3-954F-5656A317AEB3}" dt="2024-06-03T11:10:19.063" v="2" actId="21"/>
          <ac:spMkLst>
            <pc:docMk/>
            <pc:sldMk cId="3256274307" sldId="274"/>
            <ac:spMk id="6" creationId="{474A712A-8E38-F551-853F-D469105D384B}"/>
          </ac:spMkLst>
        </pc:spChg>
        <pc:spChg chg="add del mod">
          <ac:chgData name="bantupallibhaskararao42@gmail.com" userId="3eb85c5963934cc2" providerId="LiveId" clId="{78C75DE9-9E2F-45A3-954F-5656A317AEB3}" dt="2024-06-03T11:10:19.063" v="2" actId="21"/>
          <ac:spMkLst>
            <pc:docMk/>
            <pc:sldMk cId="3256274307" sldId="274"/>
            <ac:spMk id="7" creationId="{6647EFD4-CCCE-6FA4-8123-1D7416290A7A}"/>
          </ac:spMkLst>
        </pc:spChg>
        <pc:spChg chg="add del mod">
          <ac:chgData name="bantupallibhaskararao42@gmail.com" userId="3eb85c5963934cc2" providerId="LiveId" clId="{78C75DE9-9E2F-45A3-954F-5656A317AEB3}" dt="2024-06-03T11:10:19.063" v="2" actId="21"/>
          <ac:spMkLst>
            <pc:docMk/>
            <pc:sldMk cId="3256274307" sldId="274"/>
            <ac:spMk id="8" creationId="{7578F8E7-2956-8F4F-6201-A96F2F3D023C}"/>
          </ac:spMkLst>
        </pc:spChg>
        <pc:spChg chg="add del mod">
          <ac:chgData name="bantupallibhaskararao42@gmail.com" userId="3eb85c5963934cc2" providerId="LiveId" clId="{78C75DE9-9E2F-45A3-954F-5656A317AEB3}" dt="2024-06-03T11:10:19.063" v="2" actId="21"/>
          <ac:spMkLst>
            <pc:docMk/>
            <pc:sldMk cId="3256274307" sldId="274"/>
            <ac:spMk id="9" creationId="{48FB58F0-EA5D-51E0-1823-6ACA9456FC4E}"/>
          </ac:spMkLst>
        </pc:spChg>
        <pc:spChg chg="add del mod">
          <ac:chgData name="bantupallibhaskararao42@gmail.com" userId="3eb85c5963934cc2" providerId="LiveId" clId="{78C75DE9-9E2F-45A3-954F-5656A317AEB3}" dt="2024-06-03T11:10:19.063" v="2" actId="21"/>
          <ac:spMkLst>
            <pc:docMk/>
            <pc:sldMk cId="3256274307" sldId="274"/>
            <ac:spMk id="10" creationId="{A38E5D54-58D6-2187-0FB5-3A577518D7BA}"/>
          </ac:spMkLst>
        </pc:spChg>
        <pc:spChg chg="add del mod">
          <ac:chgData name="bantupallibhaskararao42@gmail.com" userId="3eb85c5963934cc2" providerId="LiveId" clId="{78C75DE9-9E2F-45A3-954F-5656A317AEB3}" dt="2024-06-03T11:10:19.063" v="2" actId="21"/>
          <ac:spMkLst>
            <pc:docMk/>
            <pc:sldMk cId="3256274307" sldId="274"/>
            <ac:spMk id="11" creationId="{1DDC3CAC-48EC-0A7B-0D59-9D006F615098}"/>
          </ac:spMkLst>
        </pc:spChg>
      </pc:sldChg>
      <pc:sldChg chg="addSp delSp modSp add del mod">
        <pc:chgData name="bantupallibhaskararao42@gmail.com" userId="3eb85c5963934cc2" providerId="LiveId" clId="{78C75DE9-9E2F-45A3-954F-5656A317AEB3}" dt="2024-06-03T12:25:17.770" v="533" actId="2696"/>
        <pc:sldMkLst>
          <pc:docMk/>
          <pc:sldMk cId="1310295771" sldId="275"/>
        </pc:sldMkLst>
        <pc:spChg chg="add del mod">
          <ac:chgData name="bantupallibhaskararao42@gmail.com" userId="3eb85c5963934cc2" providerId="LiveId" clId="{78C75DE9-9E2F-45A3-954F-5656A317AEB3}" dt="2024-06-03T11:46:34.210" v="532" actId="20577"/>
          <ac:spMkLst>
            <pc:docMk/>
            <pc:sldMk cId="1310295771" sldId="275"/>
            <ac:spMk id="2" creationId="{322DB6DE-506F-56E3-22CF-B6EA258FFE61}"/>
          </ac:spMkLst>
        </pc:spChg>
        <pc:spChg chg="add del mod">
          <ac:chgData name="bantupallibhaskararao42@gmail.com" userId="3eb85c5963934cc2" providerId="LiveId" clId="{78C75DE9-9E2F-45A3-954F-5656A317AEB3}" dt="2024-06-03T11:38:12.031" v="495" actId="478"/>
          <ac:spMkLst>
            <pc:docMk/>
            <pc:sldMk cId="1310295771" sldId="275"/>
            <ac:spMk id="3" creationId="{4C048D5F-BDEF-5B53-1B3D-612068A539B8}"/>
          </ac:spMkLst>
        </pc:spChg>
        <pc:spChg chg="add del mod">
          <ac:chgData name="bantupallibhaskararao42@gmail.com" userId="3eb85c5963934cc2" providerId="LiveId" clId="{78C75DE9-9E2F-45A3-954F-5656A317AEB3}" dt="2024-06-03T11:15:23.151" v="84"/>
          <ac:spMkLst>
            <pc:docMk/>
            <pc:sldMk cId="1310295771" sldId="275"/>
            <ac:spMk id="4" creationId="{A9706677-07DF-8582-FD56-3EB4B46A8FF5}"/>
          </ac:spMkLst>
        </pc:spChg>
        <pc:spChg chg="add del mod">
          <ac:chgData name="bantupallibhaskararao42@gmail.com" userId="3eb85c5963934cc2" providerId="LiveId" clId="{78C75DE9-9E2F-45A3-954F-5656A317AEB3}" dt="2024-06-03T11:38:12.031" v="495" actId="478"/>
          <ac:spMkLst>
            <pc:docMk/>
            <pc:sldMk cId="1310295771" sldId="275"/>
            <ac:spMk id="5" creationId="{8AFFA2AC-DDB1-C986-80A8-BC080C0EA422}"/>
          </ac:spMkLst>
        </pc:spChg>
        <pc:spChg chg="add del mod">
          <ac:chgData name="bantupallibhaskararao42@gmail.com" userId="3eb85c5963934cc2" providerId="LiveId" clId="{78C75DE9-9E2F-45A3-954F-5656A317AEB3}" dt="2024-06-03T11:16:18.257" v="140"/>
          <ac:spMkLst>
            <pc:docMk/>
            <pc:sldMk cId="1310295771" sldId="275"/>
            <ac:spMk id="6" creationId="{130E8908-2E5D-E916-9EEA-42C0D34ECED9}"/>
          </ac:spMkLst>
        </pc:spChg>
        <pc:spChg chg="add del mod">
          <ac:chgData name="bantupallibhaskararao42@gmail.com" userId="3eb85c5963934cc2" providerId="LiveId" clId="{78C75DE9-9E2F-45A3-954F-5656A317AEB3}" dt="2024-06-03T11:39:33.577" v="528" actId="1076"/>
          <ac:spMkLst>
            <pc:docMk/>
            <pc:sldMk cId="1310295771" sldId="275"/>
            <ac:spMk id="7" creationId="{8EF411C9-FAFC-CE9F-782C-AAFCC8429344}"/>
          </ac:spMkLst>
        </pc:spChg>
        <pc:spChg chg="add del mod">
          <ac:chgData name="bantupallibhaskararao42@gmail.com" userId="3eb85c5963934cc2" providerId="LiveId" clId="{78C75DE9-9E2F-45A3-954F-5656A317AEB3}" dt="2024-06-03T11:38:12.031" v="495" actId="478"/>
          <ac:spMkLst>
            <pc:docMk/>
            <pc:sldMk cId="1310295771" sldId="275"/>
            <ac:spMk id="8" creationId="{CECDAEED-9F44-C4D6-582E-FB9FD916EEA9}"/>
          </ac:spMkLst>
        </pc:spChg>
        <pc:spChg chg="add del mod">
          <ac:chgData name="bantupallibhaskararao42@gmail.com" userId="3eb85c5963934cc2" providerId="LiveId" clId="{78C75DE9-9E2F-45A3-954F-5656A317AEB3}" dt="2024-06-03T11:38:12.031" v="495" actId="478"/>
          <ac:spMkLst>
            <pc:docMk/>
            <pc:sldMk cId="1310295771" sldId="275"/>
            <ac:spMk id="9" creationId="{D8274151-A308-ECA9-5E7A-3F25CC72437D}"/>
          </ac:spMkLst>
        </pc:spChg>
        <pc:spChg chg="add del">
          <ac:chgData name="bantupallibhaskararao42@gmail.com" userId="3eb85c5963934cc2" providerId="LiveId" clId="{78C75DE9-9E2F-45A3-954F-5656A317AEB3}" dt="2024-06-03T11:38:12.031" v="495" actId="478"/>
          <ac:spMkLst>
            <pc:docMk/>
            <pc:sldMk cId="1310295771" sldId="275"/>
            <ac:spMk id="35" creationId="{44EB90C6-F6D3-3C0F-0241-0C9EC70FD04C}"/>
          </ac:spMkLst>
        </pc:spChg>
        <pc:spChg chg="add del">
          <ac:chgData name="bantupallibhaskararao42@gmail.com" userId="3eb85c5963934cc2" providerId="LiveId" clId="{78C75DE9-9E2F-45A3-954F-5656A317AEB3}" dt="2024-06-03T11:38:12.031" v="495" actId="478"/>
          <ac:spMkLst>
            <pc:docMk/>
            <pc:sldMk cId="1310295771" sldId="275"/>
            <ac:spMk id="36" creationId="{EC7E1068-8429-DD94-FA8C-DBD1C1655185}"/>
          </ac:spMkLst>
        </pc:spChg>
        <pc:spChg chg="add del">
          <ac:chgData name="bantupallibhaskararao42@gmail.com" userId="3eb85c5963934cc2" providerId="LiveId" clId="{78C75DE9-9E2F-45A3-954F-5656A317AEB3}" dt="2024-06-03T11:38:12.031" v="495" actId="478"/>
          <ac:spMkLst>
            <pc:docMk/>
            <pc:sldMk cId="1310295771" sldId="275"/>
            <ac:spMk id="37" creationId="{CE3595B5-FA1B-0BE9-983D-374F4FE29AD2}"/>
          </ac:spMkLst>
        </pc:spChg>
        <pc:spChg chg="add del">
          <ac:chgData name="bantupallibhaskararao42@gmail.com" userId="3eb85c5963934cc2" providerId="LiveId" clId="{78C75DE9-9E2F-45A3-954F-5656A317AEB3}" dt="2024-06-03T11:38:12.031" v="495" actId="478"/>
          <ac:spMkLst>
            <pc:docMk/>
            <pc:sldMk cId="1310295771" sldId="275"/>
            <ac:spMk id="38" creationId="{B1A28ED4-740B-48B7-8D30-9BB90BC0AAAC}"/>
          </ac:spMkLst>
        </pc:spChg>
        <pc:spChg chg="add del">
          <ac:chgData name="bantupallibhaskararao42@gmail.com" userId="3eb85c5963934cc2" providerId="LiveId" clId="{78C75DE9-9E2F-45A3-954F-5656A317AEB3}" dt="2024-06-03T11:38:12.031" v="495" actId="478"/>
          <ac:spMkLst>
            <pc:docMk/>
            <pc:sldMk cId="1310295771" sldId="275"/>
            <ac:spMk id="39" creationId="{548CCF0C-F061-8A20-4D37-AA5769023987}"/>
          </ac:spMkLst>
        </pc:spChg>
        <pc:spChg chg="add del">
          <ac:chgData name="bantupallibhaskararao42@gmail.com" userId="3eb85c5963934cc2" providerId="LiveId" clId="{78C75DE9-9E2F-45A3-954F-5656A317AEB3}" dt="2024-06-03T11:38:12.031" v="495" actId="478"/>
          <ac:spMkLst>
            <pc:docMk/>
            <pc:sldMk cId="1310295771" sldId="275"/>
            <ac:spMk id="40" creationId="{84FC854B-127D-5E89-01AE-A63DA22EC10D}"/>
          </ac:spMkLst>
        </pc:spChg>
        <pc:spChg chg="add del">
          <ac:chgData name="bantupallibhaskararao42@gmail.com" userId="3eb85c5963934cc2" providerId="LiveId" clId="{78C75DE9-9E2F-45A3-954F-5656A317AEB3}" dt="2024-06-03T11:38:12.031" v="495" actId="478"/>
          <ac:spMkLst>
            <pc:docMk/>
            <pc:sldMk cId="1310295771" sldId="275"/>
            <ac:spMk id="41" creationId="{B70786E5-4115-3152-BD92-954195F54001}"/>
          </ac:spMkLst>
        </pc:spChg>
        <pc:spChg chg="add del">
          <ac:chgData name="bantupallibhaskararao42@gmail.com" userId="3eb85c5963934cc2" providerId="LiveId" clId="{78C75DE9-9E2F-45A3-954F-5656A317AEB3}" dt="2024-06-03T11:38:12.031" v="495" actId="478"/>
          <ac:spMkLst>
            <pc:docMk/>
            <pc:sldMk cId="1310295771" sldId="275"/>
            <ac:spMk id="42" creationId="{4472256C-E57C-A38D-D2E0-3FDBFE0C9D46}"/>
          </ac:spMkLst>
        </pc:spChg>
        <pc:spChg chg="add del">
          <ac:chgData name="bantupallibhaskararao42@gmail.com" userId="3eb85c5963934cc2" providerId="LiveId" clId="{78C75DE9-9E2F-45A3-954F-5656A317AEB3}" dt="2024-06-03T11:38:12.031" v="495" actId="478"/>
          <ac:spMkLst>
            <pc:docMk/>
            <pc:sldMk cId="1310295771" sldId="275"/>
            <ac:spMk id="44" creationId="{335C391F-0B04-0CE5-FB26-4544E1A1E5C0}"/>
          </ac:spMkLst>
        </pc:spChg>
        <pc:spChg chg="add del">
          <ac:chgData name="bantupallibhaskararao42@gmail.com" userId="3eb85c5963934cc2" providerId="LiveId" clId="{78C75DE9-9E2F-45A3-954F-5656A317AEB3}" dt="2024-06-03T11:38:12.031" v="495" actId="478"/>
          <ac:spMkLst>
            <pc:docMk/>
            <pc:sldMk cId="1310295771" sldId="275"/>
            <ac:spMk id="45" creationId="{A5011A4E-32EF-4470-3CE6-6ACE941AE360}"/>
          </ac:spMkLst>
        </pc:spChg>
        <pc:spChg chg="add del">
          <ac:chgData name="bantupallibhaskararao42@gmail.com" userId="3eb85c5963934cc2" providerId="LiveId" clId="{78C75DE9-9E2F-45A3-954F-5656A317AEB3}" dt="2024-06-03T11:38:12.031" v="495" actId="478"/>
          <ac:spMkLst>
            <pc:docMk/>
            <pc:sldMk cId="1310295771" sldId="275"/>
            <ac:spMk id="46" creationId="{46A4C768-0B5A-9BE6-7F12-AB1FD786FB74}"/>
          </ac:spMkLst>
        </pc:spChg>
      </pc:sldChg>
      <pc:sldChg chg="addSp delSp modSp add del mod">
        <pc:chgData name="bantupallibhaskararao42@gmail.com" userId="3eb85c5963934cc2" providerId="LiveId" clId="{78C75DE9-9E2F-45A3-954F-5656A317AEB3}" dt="2024-06-03T12:25:21.818" v="534" actId="2696"/>
        <pc:sldMkLst>
          <pc:docMk/>
          <pc:sldMk cId="2715695923" sldId="276"/>
        </pc:sldMkLst>
        <pc:spChg chg="del">
          <ac:chgData name="bantupallibhaskararao42@gmail.com" userId="3eb85c5963934cc2" providerId="LiveId" clId="{78C75DE9-9E2F-45A3-954F-5656A317AEB3}" dt="2024-06-03T11:19:27.441" v="228" actId="21"/>
          <ac:spMkLst>
            <pc:docMk/>
            <pc:sldMk cId="2715695923" sldId="276"/>
            <ac:spMk id="2" creationId="{322DB6DE-506F-56E3-22CF-B6EA258FFE61}"/>
          </ac:spMkLst>
        </pc:spChg>
        <pc:spChg chg="del mod">
          <ac:chgData name="bantupallibhaskararao42@gmail.com" userId="3eb85c5963934cc2" providerId="LiveId" clId="{78C75DE9-9E2F-45A3-954F-5656A317AEB3}" dt="2024-06-03T11:19:45.360" v="234"/>
          <ac:spMkLst>
            <pc:docMk/>
            <pc:sldMk cId="2715695923" sldId="276"/>
            <ac:spMk id="3" creationId="{4C048D5F-BDEF-5B53-1B3D-612068A539B8}"/>
          </ac:spMkLst>
        </pc:spChg>
        <pc:spChg chg="add mod">
          <ac:chgData name="bantupallibhaskararao42@gmail.com" userId="3eb85c5963934cc2" providerId="LiveId" clId="{78C75DE9-9E2F-45A3-954F-5656A317AEB3}" dt="2024-06-03T11:24:32.605" v="360" actId="12"/>
          <ac:spMkLst>
            <pc:docMk/>
            <pc:sldMk cId="2715695923" sldId="276"/>
            <ac:spMk id="4" creationId="{4F27F478-ED30-BE23-FA9D-1B53D9D0D737}"/>
          </ac:spMkLst>
        </pc:spChg>
        <pc:spChg chg="del mod">
          <ac:chgData name="bantupallibhaskararao42@gmail.com" userId="3eb85c5963934cc2" providerId="LiveId" clId="{78C75DE9-9E2F-45A3-954F-5656A317AEB3}" dt="2024-06-03T11:19:45.360" v="236"/>
          <ac:spMkLst>
            <pc:docMk/>
            <pc:sldMk cId="2715695923" sldId="276"/>
            <ac:spMk id="5" creationId="{8AFFA2AC-DDB1-C986-80A8-BC080C0EA422}"/>
          </ac:spMkLst>
        </pc:spChg>
        <pc:spChg chg="add del mod">
          <ac:chgData name="bantupallibhaskararao42@gmail.com" userId="3eb85c5963934cc2" providerId="LiveId" clId="{78C75DE9-9E2F-45A3-954F-5656A317AEB3}" dt="2024-06-03T11:21:22.836" v="300"/>
          <ac:spMkLst>
            <pc:docMk/>
            <pc:sldMk cId="2715695923" sldId="276"/>
            <ac:spMk id="6" creationId="{E06E68ED-BBC2-A34D-6117-267223B3EAAE}"/>
          </ac:spMkLst>
        </pc:spChg>
        <pc:spChg chg="del mod">
          <ac:chgData name="bantupallibhaskararao42@gmail.com" userId="3eb85c5963934cc2" providerId="LiveId" clId="{78C75DE9-9E2F-45A3-954F-5656A317AEB3}" dt="2024-06-03T11:19:45.363" v="240"/>
          <ac:spMkLst>
            <pc:docMk/>
            <pc:sldMk cId="2715695923" sldId="276"/>
            <ac:spMk id="7" creationId="{8EF411C9-FAFC-CE9F-782C-AAFCC8429344}"/>
          </ac:spMkLst>
        </pc:spChg>
        <pc:spChg chg="del mod">
          <ac:chgData name="bantupallibhaskararao42@gmail.com" userId="3eb85c5963934cc2" providerId="LiveId" clId="{78C75DE9-9E2F-45A3-954F-5656A317AEB3}" dt="2024-06-03T11:19:45.363" v="238"/>
          <ac:spMkLst>
            <pc:docMk/>
            <pc:sldMk cId="2715695923" sldId="276"/>
            <ac:spMk id="8" creationId="{CECDAEED-9F44-C4D6-582E-FB9FD916EEA9}"/>
          </ac:spMkLst>
        </pc:spChg>
        <pc:spChg chg="add mod">
          <ac:chgData name="bantupallibhaskararao42@gmail.com" userId="3eb85c5963934cc2" providerId="LiveId" clId="{78C75DE9-9E2F-45A3-954F-5656A317AEB3}" dt="2024-06-03T11:22:20.527" v="313" actId="12"/>
          <ac:spMkLst>
            <pc:docMk/>
            <pc:sldMk cId="2715695923" sldId="276"/>
            <ac:spMk id="9" creationId="{7810612C-6D5A-0E82-2C07-C85A4815C781}"/>
          </ac:spMkLst>
        </pc:spChg>
        <pc:spChg chg="add del mod">
          <ac:chgData name="bantupallibhaskararao42@gmail.com" userId="3eb85c5963934cc2" providerId="LiveId" clId="{78C75DE9-9E2F-45A3-954F-5656A317AEB3}" dt="2024-06-03T11:23:05.185" v="323"/>
          <ac:spMkLst>
            <pc:docMk/>
            <pc:sldMk cId="2715695923" sldId="276"/>
            <ac:spMk id="10" creationId="{0A2DE3D7-B735-B246-56D6-2DBA334F7EB9}"/>
          </ac:spMkLst>
        </pc:spChg>
        <pc:spChg chg="add mod">
          <ac:chgData name="bantupallibhaskararao42@gmail.com" userId="3eb85c5963934cc2" providerId="LiveId" clId="{78C75DE9-9E2F-45A3-954F-5656A317AEB3}" dt="2024-06-03T11:23:16.992" v="324" actId="1076"/>
          <ac:spMkLst>
            <pc:docMk/>
            <pc:sldMk cId="2715695923" sldId="276"/>
            <ac:spMk id="11" creationId="{CB84C824-B290-C043-E606-B1841ABDDDAE}"/>
          </ac:spMkLst>
        </pc:spChg>
        <pc:spChg chg="add mod">
          <ac:chgData name="bantupallibhaskararao42@gmail.com" userId="3eb85c5963934cc2" providerId="LiveId" clId="{78C75DE9-9E2F-45A3-954F-5656A317AEB3}" dt="2024-06-03T11:23:59.716" v="345" actId="1076"/>
          <ac:spMkLst>
            <pc:docMk/>
            <pc:sldMk cId="2715695923" sldId="276"/>
            <ac:spMk id="12" creationId="{D89166D7-098E-28C8-344F-1BDC4A46C7CA}"/>
          </ac:spMkLst>
        </pc:spChg>
        <pc:spChg chg="add mod">
          <ac:chgData name="bantupallibhaskararao42@gmail.com" userId="3eb85c5963934cc2" providerId="LiveId" clId="{78C75DE9-9E2F-45A3-954F-5656A317AEB3}" dt="2024-06-03T11:24:42.444" v="362" actId="1076"/>
          <ac:spMkLst>
            <pc:docMk/>
            <pc:sldMk cId="2715695923" sldId="276"/>
            <ac:spMk id="13" creationId="{40F6618F-F456-A14A-C4DC-64602AB00E5A}"/>
          </ac:spMkLst>
        </pc:spChg>
        <pc:spChg chg="add mod">
          <ac:chgData name="bantupallibhaskararao42@gmail.com" userId="3eb85c5963934cc2" providerId="LiveId" clId="{78C75DE9-9E2F-45A3-954F-5656A317AEB3}" dt="2024-06-03T11:27:59.907" v="480" actId="2711"/>
          <ac:spMkLst>
            <pc:docMk/>
            <pc:sldMk cId="2715695923" sldId="276"/>
            <ac:spMk id="14" creationId="{699345A8-349A-69B1-CE52-3E6AEEB000BD}"/>
          </ac:spMkLst>
        </pc:spChg>
        <pc:spChg chg="add mod">
          <ac:chgData name="bantupallibhaskararao42@gmail.com" userId="3eb85c5963934cc2" providerId="LiveId" clId="{78C75DE9-9E2F-45A3-954F-5656A317AEB3}" dt="2024-06-03T11:27:54.026" v="479" actId="2711"/>
          <ac:spMkLst>
            <pc:docMk/>
            <pc:sldMk cId="2715695923" sldId="276"/>
            <ac:spMk id="15" creationId="{4F8B7188-0DAB-CACC-583F-4E6137E3C7C5}"/>
          </ac:spMkLst>
        </pc:spChg>
        <pc:spChg chg="add mod">
          <ac:chgData name="bantupallibhaskararao42@gmail.com" userId="3eb85c5963934cc2" providerId="LiveId" clId="{78C75DE9-9E2F-45A3-954F-5656A317AEB3}" dt="2024-06-03T11:27:48.500" v="478" actId="2711"/>
          <ac:spMkLst>
            <pc:docMk/>
            <pc:sldMk cId="2715695923" sldId="276"/>
            <ac:spMk id="16" creationId="{F9934A18-5B58-C569-61B2-0A1BD90A0179}"/>
          </ac:spMkLst>
        </pc:spChg>
        <pc:spChg chg="add mod">
          <ac:chgData name="bantupallibhaskararao42@gmail.com" userId="3eb85c5963934cc2" providerId="LiveId" clId="{78C75DE9-9E2F-45A3-954F-5656A317AEB3}" dt="2024-06-03T11:28:15.056" v="481" actId="14100"/>
          <ac:spMkLst>
            <pc:docMk/>
            <pc:sldMk cId="2715695923" sldId="276"/>
            <ac:spMk id="17" creationId="{A134D7A5-678D-E1F0-DD5A-874C9968E663}"/>
          </ac:spMkLst>
        </pc:spChg>
        <pc:spChg chg="add mod">
          <ac:chgData name="bantupallibhaskararao42@gmail.com" userId="3eb85c5963934cc2" providerId="LiveId" clId="{78C75DE9-9E2F-45A3-954F-5656A317AEB3}" dt="2024-06-03T11:29:06.279" v="492" actId="1076"/>
          <ac:spMkLst>
            <pc:docMk/>
            <pc:sldMk cId="2715695923" sldId="276"/>
            <ac:spMk id="18" creationId="{7392CA47-FFB4-66BE-C7D3-8FE9088BB433}"/>
          </ac:spMkLst>
        </pc:spChg>
      </pc:sldChg>
    </pc:docChg>
  </pc:docChgLst>
  <pc:docChgLst>
    <pc:chgData name="bantupallibhaskararao42@gmail.com" userId="3eb85c5963934cc2" providerId="LiveId" clId="{26511912-558D-42CA-BF9E-C29DAF32FFDC}"/>
    <pc:docChg chg="modSld modMainMaster">
      <pc:chgData name="bantupallibhaskararao42@gmail.com" userId="3eb85c5963934cc2" providerId="LiveId" clId="{26511912-558D-42CA-BF9E-C29DAF32FFDC}" dt="2024-01-04T02:26:17.035" v="13"/>
      <pc:docMkLst>
        <pc:docMk/>
      </pc:docMkLst>
      <pc:sldChg chg="modTransition">
        <pc:chgData name="bantupallibhaskararao42@gmail.com" userId="3eb85c5963934cc2" providerId="LiveId" clId="{26511912-558D-42CA-BF9E-C29DAF32FFDC}" dt="2024-01-04T02:26:17.035" v="13"/>
        <pc:sldMkLst>
          <pc:docMk/>
          <pc:sldMk cId="1768895374" sldId="259"/>
        </pc:sldMkLst>
      </pc:sldChg>
      <pc:sldChg chg="modTransition">
        <pc:chgData name="bantupallibhaskararao42@gmail.com" userId="3eb85c5963934cc2" providerId="LiveId" clId="{26511912-558D-42CA-BF9E-C29DAF32FFDC}" dt="2024-01-04T02:26:17.035" v="13"/>
        <pc:sldMkLst>
          <pc:docMk/>
          <pc:sldMk cId="3153617671" sldId="260"/>
        </pc:sldMkLst>
      </pc:sldChg>
      <pc:sldChg chg="modTransition">
        <pc:chgData name="bantupallibhaskararao42@gmail.com" userId="3eb85c5963934cc2" providerId="LiveId" clId="{26511912-558D-42CA-BF9E-C29DAF32FFDC}" dt="2024-01-04T02:26:17.035" v="13"/>
        <pc:sldMkLst>
          <pc:docMk/>
          <pc:sldMk cId="1531843934" sldId="261"/>
        </pc:sldMkLst>
      </pc:sldChg>
      <pc:sldChg chg="modTransition">
        <pc:chgData name="bantupallibhaskararao42@gmail.com" userId="3eb85c5963934cc2" providerId="LiveId" clId="{26511912-558D-42CA-BF9E-C29DAF32FFDC}" dt="2024-01-04T02:26:17.035" v="13"/>
        <pc:sldMkLst>
          <pc:docMk/>
          <pc:sldMk cId="2464511333" sldId="262"/>
        </pc:sldMkLst>
      </pc:sldChg>
      <pc:sldChg chg="modTransition">
        <pc:chgData name="bantupallibhaskararao42@gmail.com" userId="3eb85c5963934cc2" providerId="LiveId" clId="{26511912-558D-42CA-BF9E-C29DAF32FFDC}" dt="2024-01-04T02:26:17.035" v="13"/>
        <pc:sldMkLst>
          <pc:docMk/>
          <pc:sldMk cId="1713162202" sldId="263"/>
        </pc:sldMkLst>
      </pc:sldChg>
      <pc:sldChg chg="modTransition">
        <pc:chgData name="bantupallibhaskararao42@gmail.com" userId="3eb85c5963934cc2" providerId="LiveId" clId="{26511912-558D-42CA-BF9E-C29DAF32FFDC}" dt="2024-01-04T02:26:17.035" v="13"/>
        <pc:sldMkLst>
          <pc:docMk/>
          <pc:sldMk cId="2829928295" sldId="264"/>
        </pc:sldMkLst>
      </pc:sldChg>
      <pc:sldChg chg="modTransition">
        <pc:chgData name="bantupallibhaskararao42@gmail.com" userId="3eb85c5963934cc2" providerId="LiveId" clId="{26511912-558D-42CA-BF9E-C29DAF32FFDC}" dt="2024-01-04T02:26:17.035" v="13"/>
        <pc:sldMkLst>
          <pc:docMk/>
          <pc:sldMk cId="3391672018" sldId="265"/>
        </pc:sldMkLst>
      </pc:sldChg>
      <pc:sldChg chg="modTransition">
        <pc:chgData name="bantupallibhaskararao42@gmail.com" userId="3eb85c5963934cc2" providerId="LiveId" clId="{26511912-558D-42CA-BF9E-C29DAF32FFDC}" dt="2024-01-04T02:26:17.035" v="13"/>
        <pc:sldMkLst>
          <pc:docMk/>
          <pc:sldMk cId="2275299391" sldId="266"/>
        </pc:sldMkLst>
      </pc:sldChg>
      <pc:sldChg chg="modTransition">
        <pc:chgData name="bantupallibhaskararao42@gmail.com" userId="3eb85c5963934cc2" providerId="LiveId" clId="{26511912-558D-42CA-BF9E-C29DAF32FFDC}" dt="2024-01-04T02:26:17.035" v="13"/>
        <pc:sldMkLst>
          <pc:docMk/>
          <pc:sldMk cId="589578229" sldId="267"/>
        </pc:sldMkLst>
      </pc:sldChg>
      <pc:sldChg chg="modTransition">
        <pc:chgData name="bantupallibhaskararao42@gmail.com" userId="3eb85c5963934cc2" providerId="LiveId" clId="{26511912-558D-42CA-BF9E-C29DAF32FFDC}" dt="2024-01-04T02:26:17.035" v="13"/>
        <pc:sldMkLst>
          <pc:docMk/>
          <pc:sldMk cId="1864809431" sldId="268"/>
        </pc:sldMkLst>
      </pc:sldChg>
      <pc:sldChg chg="modTransition">
        <pc:chgData name="bantupallibhaskararao42@gmail.com" userId="3eb85c5963934cc2" providerId="LiveId" clId="{26511912-558D-42CA-BF9E-C29DAF32FFDC}" dt="2024-01-04T02:26:17.035" v="13"/>
        <pc:sldMkLst>
          <pc:docMk/>
          <pc:sldMk cId="2027093073" sldId="269"/>
        </pc:sldMkLst>
      </pc:sldChg>
      <pc:sldChg chg="modTransition">
        <pc:chgData name="bantupallibhaskararao42@gmail.com" userId="3eb85c5963934cc2" providerId="LiveId" clId="{26511912-558D-42CA-BF9E-C29DAF32FFDC}" dt="2024-01-04T02:26:17.035" v="13"/>
        <pc:sldMkLst>
          <pc:docMk/>
          <pc:sldMk cId="871182347" sldId="270"/>
        </pc:sldMkLst>
      </pc:sldChg>
      <pc:sldChg chg="modTransition">
        <pc:chgData name="bantupallibhaskararao42@gmail.com" userId="3eb85c5963934cc2" providerId="LiveId" clId="{26511912-558D-42CA-BF9E-C29DAF32FFDC}" dt="2024-01-04T02:26:17.035" v="13"/>
        <pc:sldMkLst>
          <pc:docMk/>
          <pc:sldMk cId="2490224266" sldId="271"/>
        </pc:sldMkLst>
      </pc:sldChg>
      <pc:sldChg chg="modTransition">
        <pc:chgData name="bantupallibhaskararao42@gmail.com" userId="3eb85c5963934cc2" providerId="LiveId" clId="{26511912-558D-42CA-BF9E-C29DAF32FFDC}" dt="2024-01-04T02:26:17.035" v="13"/>
        <pc:sldMkLst>
          <pc:docMk/>
          <pc:sldMk cId="1555769537" sldId="272"/>
        </pc:sldMkLst>
      </pc:sldChg>
      <pc:sldChg chg="modTransition">
        <pc:chgData name="bantupallibhaskararao42@gmail.com" userId="3eb85c5963934cc2" providerId="LiveId" clId="{26511912-558D-42CA-BF9E-C29DAF32FFDC}" dt="2024-01-04T02:26:17.035" v="13"/>
        <pc:sldMkLst>
          <pc:docMk/>
          <pc:sldMk cId="2187592398" sldId="273"/>
        </pc:sldMkLst>
      </pc:sldChg>
      <pc:sldMasterChg chg="modTransition modSldLayout">
        <pc:chgData name="bantupallibhaskararao42@gmail.com" userId="3eb85c5963934cc2" providerId="LiveId" clId="{26511912-558D-42CA-BF9E-C29DAF32FFDC}" dt="2024-01-04T02:26:17.035" v="13"/>
        <pc:sldMasterMkLst>
          <pc:docMk/>
          <pc:sldMasterMk cId="2469975491" sldId="2147483648"/>
        </pc:sldMasterMkLst>
        <pc:sldLayoutChg chg="modTransition">
          <pc:chgData name="bantupallibhaskararao42@gmail.com" userId="3eb85c5963934cc2" providerId="LiveId" clId="{26511912-558D-42CA-BF9E-C29DAF32FFDC}" dt="2024-01-04T02:26:17.035" v="13"/>
          <pc:sldLayoutMkLst>
            <pc:docMk/>
            <pc:sldMasterMk cId="2469975491" sldId="2147483648"/>
            <pc:sldLayoutMk cId="1125001109" sldId="2147483649"/>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2293682191" sldId="2147483650"/>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2228187622" sldId="2147483651"/>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268986866" sldId="2147483652"/>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3811550320" sldId="2147483653"/>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4178833322" sldId="2147483654"/>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1321805313" sldId="2147483655"/>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797381708" sldId="2147483656"/>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1597479612" sldId="2147483657"/>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2312655941" sldId="2147483658"/>
          </pc:sldLayoutMkLst>
        </pc:sldLayoutChg>
        <pc:sldLayoutChg chg="modTransition">
          <pc:chgData name="bantupallibhaskararao42@gmail.com" userId="3eb85c5963934cc2" providerId="LiveId" clId="{26511912-558D-42CA-BF9E-C29DAF32FFDC}" dt="2024-01-04T02:26:17.035" v="13"/>
          <pc:sldLayoutMkLst>
            <pc:docMk/>
            <pc:sldMasterMk cId="2469975491" sldId="2147483648"/>
            <pc:sldLayoutMk cId="2827220255"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43326-3151-4765-8466-851D150D3D7A}" type="doc">
      <dgm:prSet loTypeId="urn:microsoft.com/office/officeart/2005/8/layout/venn1" loCatId="relationship" qsTypeId="urn:microsoft.com/office/officeart/2005/8/quickstyle/simple1" qsCatId="simple" csTypeId="urn:microsoft.com/office/officeart/2005/8/colors/colorful4" csCatId="colorful" phldr="1"/>
      <dgm:spPr/>
      <dgm:t>
        <a:bodyPr/>
        <a:lstStyle/>
        <a:p>
          <a:endParaRPr lang="en-IN"/>
        </a:p>
      </dgm:t>
    </dgm:pt>
    <dgm:pt modelId="{1B6E8D36-0E1B-498A-8331-A2796F8F6DC4}">
      <dgm:prSet/>
      <dgm:spPr/>
      <dgm:t>
        <a:bodyPr/>
        <a:lstStyle/>
        <a:p>
          <a:r>
            <a:rPr lang="en-IN" dirty="0"/>
            <a:t>Accidents will be  decreased </a:t>
          </a:r>
        </a:p>
      </dgm:t>
    </dgm:pt>
    <dgm:pt modelId="{C13B6A6F-A53E-46A0-BD13-F3C800850369}" type="parTrans" cxnId="{F93B42E2-ADDF-4C74-AB3F-5975AC2E5FE9}">
      <dgm:prSet/>
      <dgm:spPr/>
      <dgm:t>
        <a:bodyPr/>
        <a:lstStyle/>
        <a:p>
          <a:endParaRPr lang="en-IN"/>
        </a:p>
      </dgm:t>
    </dgm:pt>
    <dgm:pt modelId="{8628FD7C-7D01-40A4-8843-4EBAC134EEEC}" type="sibTrans" cxnId="{F93B42E2-ADDF-4C74-AB3F-5975AC2E5FE9}">
      <dgm:prSet/>
      <dgm:spPr/>
      <dgm:t>
        <a:bodyPr/>
        <a:lstStyle/>
        <a:p>
          <a:endParaRPr lang="en-IN"/>
        </a:p>
      </dgm:t>
    </dgm:pt>
    <dgm:pt modelId="{E67BF97D-7FF9-4AB2-872A-193B75C41FA7}">
      <dgm:prSet/>
      <dgm:spPr/>
      <dgm:t>
        <a:bodyPr/>
        <a:lstStyle/>
        <a:p>
          <a:r>
            <a:rPr lang="en-IN" b="0" i="0"/>
            <a:t>Reduce traffic congestion</a:t>
          </a:r>
          <a:endParaRPr lang="en-IN"/>
        </a:p>
      </dgm:t>
    </dgm:pt>
    <dgm:pt modelId="{8064CF51-91F5-434E-BE4A-A36373D3B6BC}" type="parTrans" cxnId="{EB772130-F559-47AD-8724-FD7FA5774ADB}">
      <dgm:prSet/>
      <dgm:spPr/>
      <dgm:t>
        <a:bodyPr/>
        <a:lstStyle/>
        <a:p>
          <a:endParaRPr lang="en-IN"/>
        </a:p>
      </dgm:t>
    </dgm:pt>
    <dgm:pt modelId="{38828A10-94B1-42FA-9375-FE63B366E15F}" type="sibTrans" cxnId="{EB772130-F559-47AD-8724-FD7FA5774ADB}">
      <dgm:prSet/>
      <dgm:spPr/>
      <dgm:t>
        <a:bodyPr/>
        <a:lstStyle/>
        <a:p>
          <a:endParaRPr lang="en-IN"/>
        </a:p>
      </dgm:t>
    </dgm:pt>
    <dgm:pt modelId="{29AA5DF7-753F-4053-8B82-03E789FE3CE4}">
      <dgm:prSet/>
      <dgm:spPr/>
      <dgm:t>
        <a:bodyPr/>
        <a:lstStyle/>
        <a:p>
          <a:r>
            <a:rPr lang="en-US" b="0" i="0" dirty="0"/>
            <a:t>Free up parking lots for other uses </a:t>
          </a:r>
          <a:endParaRPr lang="en-IN" dirty="0"/>
        </a:p>
      </dgm:t>
    </dgm:pt>
    <dgm:pt modelId="{1DB8F49C-1DC3-47FB-8977-BD906D61324D}" type="parTrans" cxnId="{4E487ECB-F445-4608-8CCE-99EB3A685A35}">
      <dgm:prSet/>
      <dgm:spPr/>
      <dgm:t>
        <a:bodyPr/>
        <a:lstStyle/>
        <a:p>
          <a:endParaRPr lang="en-IN"/>
        </a:p>
      </dgm:t>
    </dgm:pt>
    <dgm:pt modelId="{55B2E637-8A90-4F24-A997-0B6C5163F410}" type="sibTrans" cxnId="{4E487ECB-F445-4608-8CCE-99EB3A685A35}">
      <dgm:prSet/>
      <dgm:spPr/>
      <dgm:t>
        <a:bodyPr/>
        <a:lstStyle/>
        <a:p>
          <a:endParaRPr lang="en-IN"/>
        </a:p>
      </dgm:t>
    </dgm:pt>
    <dgm:pt modelId="{E6B76B3B-2467-47F2-8C7F-7FD31114CC3B}">
      <dgm:prSet/>
      <dgm:spPr/>
      <dgm:t>
        <a:bodyPr/>
        <a:lstStyle/>
        <a:p>
          <a:r>
            <a:rPr lang="en-IN" b="0" i="0" dirty="0"/>
            <a:t>Reduce urban CO2</a:t>
          </a:r>
          <a:endParaRPr lang="en-US" b="0" i="0" dirty="0"/>
        </a:p>
      </dgm:t>
    </dgm:pt>
    <dgm:pt modelId="{02B948B3-7293-4B20-8C72-C3A9D69A7909}" type="parTrans" cxnId="{F34F2A7B-B9E3-4FE5-B3BE-59DE29E0921F}">
      <dgm:prSet/>
      <dgm:spPr/>
      <dgm:t>
        <a:bodyPr/>
        <a:lstStyle/>
        <a:p>
          <a:endParaRPr lang="en-IN"/>
        </a:p>
      </dgm:t>
    </dgm:pt>
    <dgm:pt modelId="{61893351-DECF-42DF-947C-A7F5D8F8A657}" type="sibTrans" cxnId="{F34F2A7B-B9E3-4FE5-B3BE-59DE29E0921F}">
      <dgm:prSet/>
      <dgm:spPr/>
      <dgm:t>
        <a:bodyPr/>
        <a:lstStyle/>
        <a:p>
          <a:endParaRPr lang="en-IN"/>
        </a:p>
      </dgm:t>
    </dgm:pt>
    <dgm:pt modelId="{1BE2D3DA-9EC6-4D8F-A893-69BA9823E829}" type="pres">
      <dgm:prSet presAssocID="{99843326-3151-4765-8466-851D150D3D7A}" presName="compositeShape" presStyleCnt="0">
        <dgm:presLayoutVars>
          <dgm:chMax val="7"/>
          <dgm:dir/>
          <dgm:resizeHandles val="exact"/>
        </dgm:presLayoutVars>
      </dgm:prSet>
      <dgm:spPr/>
    </dgm:pt>
    <dgm:pt modelId="{BC6E8332-DD30-4910-8C2D-D869B7ABA342}" type="pres">
      <dgm:prSet presAssocID="{1B6E8D36-0E1B-498A-8331-A2796F8F6DC4}" presName="circ1" presStyleLbl="vennNode1" presStyleIdx="0" presStyleCnt="4" custLinFactNeighborX="-3197" custLinFactNeighborY="-3103"/>
      <dgm:spPr/>
    </dgm:pt>
    <dgm:pt modelId="{20CC6F34-4AC5-490B-B016-D59EC720E740}" type="pres">
      <dgm:prSet presAssocID="{1B6E8D36-0E1B-498A-8331-A2796F8F6DC4}" presName="circ1Tx" presStyleLbl="revTx" presStyleIdx="0" presStyleCnt="0">
        <dgm:presLayoutVars>
          <dgm:chMax val="0"/>
          <dgm:chPref val="0"/>
          <dgm:bulletEnabled val="1"/>
        </dgm:presLayoutVars>
      </dgm:prSet>
      <dgm:spPr/>
    </dgm:pt>
    <dgm:pt modelId="{16CC317F-FC17-4A26-8A74-E55F340A02AE}" type="pres">
      <dgm:prSet presAssocID="{E67BF97D-7FF9-4AB2-872A-193B75C41FA7}" presName="circ2" presStyleLbl="vennNode1" presStyleIdx="1" presStyleCnt="4"/>
      <dgm:spPr/>
    </dgm:pt>
    <dgm:pt modelId="{E73D9E7C-CF57-4A7B-8560-5136E772CDC2}" type="pres">
      <dgm:prSet presAssocID="{E67BF97D-7FF9-4AB2-872A-193B75C41FA7}" presName="circ2Tx" presStyleLbl="revTx" presStyleIdx="0" presStyleCnt="0">
        <dgm:presLayoutVars>
          <dgm:chMax val="0"/>
          <dgm:chPref val="0"/>
          <dgm:bulletEnabled val="1"/>
        </dgm:presLayoutVars>
      </dgm:prSet>
      <dgm:spPr/>
    </dgm:pt>
    <dgm:pt modelId="{68321332-7BF3-432F-8DC7-A0A7A7445E7B}" type="pres">
      <dgm:prSet presAssocID="{29AA5DF7-753F-4053-8B82-03E789FE3CE4}" presName="circ3" presStyleLbl="vennNode1" presStyleIdx="2" presStyleCnt="4"/>
      <dgm:spPr/>
    </dgm:pt>
    <dgm:pt modelId="{EE985A4E-A2A1-4685-BF44-F604E4EAAB01}" type="pres">
      <dgm:prSet presAssocID="{29AA5DF7-753F-4053-8B82-03E789FE3CE4}" presName="circ3Tx" presStyleLbl="revTx" presStyleIdx="0" presStyleCnt="0">
        <dgm:presLayoutVars>
          <dgm:chMax val="0"/>
          <dgm:chPref val="0"/>
          <dgm:bulletEnabled val="1"/>
        </dgm:presLayoutVars>
      </dgm:prSet>
      <dgm:spPr/>
    </dgm:pt>
    <dgm:pt modelId="{7E1A1BEC-7C8C-41F8-8C07-0015BD79657E}" type="pres">
      <dgm:prSet presAssocID="{E6B76B3B-2467-47F2-8C7F-7FD31114CC3B}" presName="circ4" presStyleLbl="vennNode1" presStyleIdx="3" presStyleCnt="4"/>
      <dgm:spPr/>
    </dgm:pt>
    <dgm:pt modelId="{A0EFB98A-961A-49DF-BFC7-2B28155C3B20}" type="pres">
      <dgm:prSet presAssocID="{E6B76B3B-2467-47F2-8C7F-7FD31114CC3B}" presName="circ4Tx" presStyleLbl="revTx" presStyleIdx="0" presStyleCnt="0">
        <dgm:presLayoutVars>
          <dgm:chMax val="0"/>
          <dgm:chPref val="0"/>
          <dgm:bulletEnabled val="1"/>
        </dgm:presLayoutVars>
      </dgm:prSet>
      <dgm:spPr/>
    </dgm:pt>
  </dgm:ptLst>
  <dgm:cxnLst>
    <dgm:cxn modelId="{EB772130-F559-47AD-8724-FD7FA5774ADB}" srcId="{99843326-3151-4765-8466-851D150D3D7A}" destId="{E67BF97D-7FF9-4AB2-872A-193B75C41FA7}" srcOrd="1" destOrd="0" parTransId="{8064CF51-91F5-434E-BE4A-A36373D3B6BC}" sibTransId="{38828A10-94B1-42FA-9375-FE63B366E15F}"/>
    <dgm:cxn modelId="{F3FF1A4F-AFB4-4506-9D2C-15406B1CEEDC}" type="presOf" srcId="{29AA5DF7-753F-4053-8B82-03E789FE3CE4}" destId="{EE985A4E-A2A1-4685-BF44-F604E4EAAB01}" srcOrd="1" destOrd="0" presId="urn:microsoft.com/office/officeart/2005/8/layout/venn1"/>
    <dgm:cxn modelId="{92347C51-488E-4DF1-8E61-1B17B5314650}" type="presOf" srcId="{1B6E8D36-0E1B-498A-8331-A2796F8F6DC4}" destId="{20CC6F34-4AC5-490B-B016-D59EC720E740}" srcOrd="1" destOrd="0" presId="urn:microsoft.com/office/officeart/2005/8/layout/venn1"/>
    <dgm:cxn modelId="{F34F2A7B-B9E3-4FE5-B3BE-59DE29E0921F}" srcId="{99843326-3151-4765-8466-851D150D3D7A}" destId="{E6B76B3B-2467-47F2-8C7F-7FD31114CC3B}" srcOrd="3" destOrd="0" parTransId="{02B948B3-7293-4B20-8C72-C3A9D69A7909}" sibTransId="{61893351-DECF-42DF-947C-A7F5D8F8A657}"/>
    <dgm:cxn modelId="{43C21A8F-4CDD-4AD9-80E0-1A92FB2B58CF}" type="presOf" srcId="{1B6E8D36-0E1B-498A-8331-A2796F8F6DC4}" destId="{BC6E8332-DD30-4910-8C2D-D869B7ABA342}" srcOrd="0" destOrd="0" presId="urn:microsoft.com/office/officeart/2005/8/layout/venn1"/>
    <dgm:cxn modelId="{84B2B498-D794-4E6C-B565-D4340C514468}" type="presOf" srcId="{E67BF97D-7FF9-4AB2-872A-193B75C41FA7}" destId="{E73D9E7C-CF57-4A7B-8560-5136E772CDC2}" srcOrd="1" destOrd="0" presId="urn:microsoft.com/office/officeart/2005/8/layout/venn1"/>
    <dgm:cxn modelId="{33C8649F-9613-42A9-B327-2CB8805A5F65}" type="presOf" srcId="{E6B76B3B-2467-47F2-8C7F-7FD31114CC3B}" destId="{7E1A1BEC-7C8C-41F8-8C07-0015BD79657E}" srcOrd="0" destOrd="0" presId="urn:microsoft.com/office/officeart/2005/8/layout/venn1"/>
    <dgm:cxn modelId="{2CEDADA5-8216-4F84-BED8-7370E5BA2EE2}" type="presOf" srcId="{29AA5DF7-753F-4053-8B82-03E789FE3CE4}" destId="{68321332-7BF3-432F-8DC7-A0A7A7445E7B}" srcOrd="0" destOrd="0" presId="urn:microsoft.com/office/officeart/2005/8/layout/venn1"/>
    <dgm:cxn modelId="{A3FADDA9-7895-4A7D-9ABF-BAAC3CDBD265}" type="presOf" srcId="{E6B76B3B-2467-47F2-8C7F-7FD31114CC3B}" destId="{A0EFB98A-961A-49DF-BFC7-2B28155C3B20}" srcOrd="1" destOrd="0" presId="urn:microsoft.com/office/officeart/2005/8/layout/venn1"/>
    <dgm:cxn modelId="{4E487ECB-F445-4608-8CCE-99EB3A685A35}" srcId="{99843326-3151-4765-8466-851D150D3D7A}" destId="{29AA5DF7-753F-4053-8B82-03E789FE3CE4}" srcOrd="2" destOrd="0" parTransId="{1DB8F49C-1DC3-47FB-8977-BD906D61324D}" sibTransId="{55B2E637-8A90-4F24-A997-0B6C5163F410}"/>
    <dgm:cxn modelId="{E6FB02D4-EC06-41EE-819D-912990A6E182}" type="presOf" srcId="{99843326-3151-4765-8466-851D150D3D7A}" destId="{1BE2D3DA-9EC6-4D8F-A893-69BA9823E829}" srcOrd="0" destOrd="0" presId="urn:microsoft.com/office/officeart/2005/8/layout/venn1"/>
    <dgm:cxn modelId="{F93B42E2-ADDF-4C74-AB3F-5975AC2E5FE9}" srcId="{99843326-3151-4765-8466-851D150D3D7A}" destId="{1B6E8D36-0E1B-498A-8331-A2796F8F6DC4}" srcOrd="0" destOrd="0" parTransId="{C13B6A6F-A53E-46A0-BD13-F3C800850369}" sibTransId="{8628FD7C-7D01-40A4-8843-4EBAC134EEEC}"/>
    <dgm:cxn modelId="{5B5F79E6-C725-4902-9138-06491D20575C}" type="presOf" srcId="{E67BF97D-7FF9-4AB2-872A-193B75C41FA7}" destId="{16CC317F-FC17-4A26-8A74-E55F340A02AE}" srcOrd="0" destOrd="0" presId="urn:microsoft.com/office/officeart/2005/8/layout/venn1"/>
    <dgm:cxn modelId="{1C4F0B61-E411-45EA-9468-4EBE05D769CF}" type="presParOf" srcId="{1BE2D3DA-9EC6-4D8F-A893-69BA9823E829}" destId="{BC6E8332-DD30-4910-8C2D-D869B7ABA342}" srcOrd="0" destOrd="0" presId="urn:microsoft.com/office/officeart/2005/8/layout/venn1"/>
    <dgm:cxn modelId="{CA602BC5-B521-49C5-9A3C-5B64FEC63053}" type="presParOf" srcId="{1BE2D3DA-9EC6-4D8F-A893-69BA9823E829}" destId="{20CC6F34-4AC5-490B-B016-D59EC720E740}" srcOrd="1" destOrd="0" presId="urn:microsoft.com/office/officeart/2005/8/layout/venn1"/>
    <dgm:cxn modelId="{9CA87D30-90E2-4DF3-B2A7-4DC26B1C6DB6}" type="presParOf" srcId="{1BE2D3DA-9EC6-4D8F-A893-69BA9823E829}" destId="{16CC317F-FC17-4A26-8A74-E55F340A02AE}" srcOrd="2" destOrd="0" presId="urn:microsoft.com/office/officeart/2005/8/layout/venn1"/>
    <dgm:cxn modelId="{E543FA00-CA11-4A27-A75E-3A6A56CBA036}" type="presParOf" srcId="{1BE2D3DA-9EC6-4D8F-A893-69BA9823E829}" destId="{E73D9E7C-CF57-4A7B-8560-5136E772CDC2}" srcOrd="3" destOrd="0" presId="urn:microsoft.com/office/officeart/2005/8/layout/venn1"/>
    <dgm:cxn modelId="{3270471C-51F2-487D-916A-AC9A422D2227}" type="presParOf" srcId="{1BE2D3DA-9EC6-4D8F-A893-69BA9823E829}" destId="{68321332-7BF3-432F-8DC7-A0A7A7445E7B}" srcOrd="4" destOrd="0" presId="urn:microsoft.com/office/officeart/2005/8/layout/venn1"/>
    <dgm:cxn modelId="{BAC6D1C8-668A-4161-B9B1-FD3FC18894E5}" type="presParOf" srcId="{1BE2D3DA-9EC6-4D8F-A893-69BA9823E829}" destId="{EE985A4E-A2A1-4685-BF44-F604E4EAAB01}" srcOrd="5" destOrd="0" presId="urn:microsoft.com/office/officeart/2005/8/layout/venn1"/>
    <dgm:cxn modelId="{D2EA8F83-C020-4A30-9459-6BAD76CA8D6E}" type="presParOf" srcId="{1BE2D3DA-9EC6-4D8F-A893-69BA9823E829}" destId="{7E1A1BEC-7C8C-41F8-8C07-0015BD79657E}" srcOrd="6" destOrd="0" presId="urn:microsoft.com/office/officeart/2005/8/layout/venn1"/>
    <dgm:cxn modelId="{3A3102BD-8BFE-4206-B5E9-28D27EDF4A77}" type="presParOf" srcId="{1BE2D3DA-9EC6-4D8F-A893-69BA9823E829}" destId="{A0EFB98A-961A-49DF-BFC7-2B28155C3B20}" srcOrd="7" destOrd="0" presId="urn:microsoft.com/office/officeart/2005/8/layout/ven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E8332-DD30-4910-8C2D-D869B7ABA342}">
      <dsp:nvSpPr>
        <dsp:cNvPr id="0" name=""/>
        <dsp:cNvSpPr/>
      </dsp:nvSpPr>
      <dsp:spPr>
        <a:xfrm>
          <a:off x="2235093" y="0"/>
          <a:ext cx="2334469" cy="233446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Accidents will be  decreased </a:t>
          </a:r>
        </a:p>
      </dsp:txBody>
      <dsp:txXfrm>
        <a:off x="2504455" y="314255"/>
        <a:ext cx="1795746" cy="740745"/>
      </dsp:txXfrm>
    </dsp:sp>
    <dsp:sp modelId="{16CC317F-FC17-4A26-8A74-E55F340A02AE}">
      <dsp:nvSpPr>
        <dsp:cNvPr id="0" name=""/>
        <dsp:cNvSpPr/>
      </dsp:nvSpPr>
      <dsp:spPr>
        <a:xfrm>
          <a:off x="3342280" y="1077447"/>
          <a:ext cx="2334469" cy="2334469"/>
        </a:xfrm>
        <a:prstGeom prst="ellipse">
          <a:avLst/>
        </a:prstGeom>
        <a:solidFill>
          <a:schemeClr val="accent4">
            <a:alpha val="50000"/>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b="0" i="0" kern="1200"/>
            <a:t>Reduce traffic congestion</a:t>
          </a:r>
          <a:endParaRPr lang="en-IN" sz="1500" kern="1200"/>
        </a:p>
      </dsp:txBody>
      <dsp:txXfrm>
        <a:off x="4599302" y="1346809"/>
        <a:ext cx="897873" cy="1795746"/>
      </dsp:txXfrm>
    </dsp:sp>
    <dsp:sp modelId="{68321332-7BF3-432F-8DC7-A0A7A7445E7B}">
      <dsp:nvSpPr>
        <dsp:cNvPr id="0" name=""/>
        <dsp:cNvSpPr/>
      </dsp:nvSpPr>
      <dsp:spPr>
        <a:xfrm>
          <a:off x="2309726" y="2110001"/>
          <a:ext cx="2334469" cy="2334469"/>
        </a:xfrm>
        <a:prstGeom prst="ellipse">
          <a:avLst/>
        </a:prstGeom>
        <a:solidFill>
          <a:schemeClr val="accent4">
            <a:alpha val="50000"/>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0" i="0" kern="1200" dirty="0"/>
            <a:t>Free up parking lots for other uses </a:t>
          </a:r>
          <a:endParaRPr lang="en-IN" sz="1500" kern="1200" dirty="0"/>
        </a:p>
      </dsp:txBody>
      <dsp:txXfrm>
        <a:off x="2579088" y="3389470"/>
        <a:ext cx="1795746" cy="740745"/>
      </dsp:txXfrm>
    </dsp:sp>
    <dsp:sp modelId="{7E1A1BEC-7C8C-41F8-8C07-0015BD79657E}">
      <dsp:nvSpPr>
        <dsp:cNvPr id="0" name=""/>
        <dsp:cNvSpPr/>
      </dsp:nvSpPr>
      <dsp:spPr>
        <a:xfrm>
          <a:off x="1277172" y="1077447"/>
          <a:ext cx="2334469" cy="2334469"/>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b="0" i="0" kern="1200" dirty="0"/>
            <a:t>Reduce urban CO2</a:t>
          </a:r>
          <a:endParaRPr lang="en-US" sz="1500" b="0" i="0" kern="1200" dirty="0"/>
        </a:p>
      </dsp:txBody>
      <dsp:txXfrm>
        <a:off x="1456746" y="1346809"/>
        <a:ext cx="897873" cy="179574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563F-C672-B1D9-99DD-BFDDDEF23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D3A6D1-4256-CE20-EDE4-63A790BD9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ECA058-F6FC-2A6B-1206-FD8714311DCA}"/>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ABDEA4C1-8903-63E6-EF5D-3ED5AD71A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45D45-1BC9-3A83-F6BC-8365D66D4A95}"/>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11250011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435C-1602-43B2-3A2A-FAB10D7D00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2B6FA8-7CAB-29B5-5A0D-58C1C4C09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0574ED-254C-9C30-7BBD-6A511C25F98A}"/>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4A49BEBB-E98F-3F81-20D0-E21603F8E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FD5FB-BE0F-85D7-47FF-E56B9FBBDF79}"/>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231265594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86695-D71E-1A1A-C733-01E1AACB8D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9B89B-F5E4-E084-033A-8CFCF917E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D53F0-E48D-7569-7508-191D9E73E1F1}"/>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D3F27D41-6CCC-C803-3809-B8E15049E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AB8CD-4245-E492-3847-C881BB5EADDD}"/>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28272202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C0E7-0DF8-7A68-68FD-DD1A01D430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69CCE-CFF6-236A-B19F-D0063BE94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98268-9631-FB1E-716F-B354DAD7FB62}"/>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990C25EF-DAB1-454D-1DCB-4EF4A403F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217A30-CE4A-B1A3-19A7-7925A484F5E5}"/>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229368219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1FDD-78C7-4DEB-E34C-55A12237B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EBF9E2-E82A-7301-94C7-1BEA1901C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6B019-C39B-7BF4-B958-FE05851F3F93}"/>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2C88748F-5269-9D4F-E34E-B5935A182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01217-D336-3918-EC3E-55AECF9DC25D}"/>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22281876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A070-853C-A468-D4EA-DB9430D65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C3564-92F6-FA86-4C49-9B166C9CB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C31EC-99C9-F434-6B1F-D4219241C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2ABB56-6631-5215-0F22-3DA6B2F215D2}"/>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6" name="Footer Placeholder 5">
            <a:extLst>
              <a:ext uri="{FF2B5EF4-FFF2-40B4-BE49-F238E27FC236}">
                <a16:creationId xmlns:a16="http://schemas.microsoft.com/office/drawing/2014/main" id="{9AF65E59-F5C1-B2BA-E936-EA3B1D0E5B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AF378-CCCF-463D-A71C-EB2E673022EE}"/>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2689868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038E-E236-E39A-24C3-B180E029D5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5E6A8-37FD-ACAC-9B8F-0EB08217B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50D1-64D7-7C8D-F91C-F5066322C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8161BF-CB09-CECC-E484-998118148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AFD8C-E0F0-422A-23A2-F12F9C206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547059-8A6F-CE6E-10BA-F74276A422A9}"/>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8" name="Footer Placeholder 7">
            <a:extLst>
              <a:ext uri="{FF2B5EF4-FFF2-40B4-BE49-F238E27FC236}">
                <a16:creationId xmlns:a16="http://schemas.microsoft.com/office/drawing/2014/main" id="{969F7666-F1B0-7D08-63EA-846694E8CA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6BF71F-6B77-8EC2-AC7C-AD5000F571E5}"/>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381155032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1CE2-DBFC-3EEC-8E3A-97223A1138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3841F8-31EA-4A0C-854F-A5EDDEE200B4}"/>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4" name="Footer Placeholder 3">
            <a:extLst>
              <a:ext uri="{FF2B5EF4-FFF2-40B4-BE49-F238E27FC236}">
                <a16:creationId xmlns:a16="http://schemas.microsoft.com/office/drawing/2014/main" id="{B761A014-C137-8D41-E15F-53B706061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20388E-E0BB-8DA6-C9D7-72ADE782DDD9}"/>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417883332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2E75D-9F62-5103-6449-CFFD302263C9}"/>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3" name="Footer Placeholder 2">
            <a:extLst>
              <a:ext uri="{FF2B5EF4-FFF2-40B4-BE49-F238E27FC236}">
                <a16:creationId xmlns:a16="http://schemas.microsoft.com/office/drawing/2014/main" id="{2851CC59-5DCF-D7F0-FCB9-0A7390811E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222153-F6D7-1323-F625-25273D784770}"/>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132180531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540C-32F7-95A9-7252-2DC24CCB2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FBE9D4-0821-8207-BDB6-3ECC43B8C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F07BDC-6376-B6CF-0C0B-1D0DF4636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B120B-CF00-51E0-5E67-5AED9F43C21E}"/>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6" name="Footer Placeholder 5">
            <a:extLst>
              <a:ext uri="{FF2B5EF4-FFF2-40B4-BE49-F238E27FC236}">
                <a16:creationId xmlns:a16="http://schemas.microsoft.com/office/drawing/2014/main" id="{041E45E4-C14C-1076-C3AA-6A76DBC1D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7C091B-36F8-F6AF-A740-B4738DF0E62A}"/>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79738170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99F1-E680-FE00-ED71-598DF5810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49C07-93B6-6E71-1EE7-BD7B49226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8776C7-F5F3-48C1-646F-DED415BD0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4D27F-56BD-883D-4D06-E8E13AD0764D}"/>
              </a:ext>
            </a:extLst>
          </p:cNvPr>
          <p:cNvSpPr>
            <a:spLocks noGrp="1"/>
          </p:cNvSpPr>
          <p:nvPr>
            <p:ph type="dt" sz="half" idx="10"/>
          </p:nvPr>
        </p:nvSpPr>
        <p:spPr/>
        <p:txBody>
          <a:bodyPr/>
          <a:lstStyle/>
          <a:p>
            <a:fld id="{2417A1F9-F97F-479D-9643-F08CBB0837C0}" type="datetimeFigureOut">
              <a:rPr lang="en-IN" smtClean="0"/>
              <a:t>03-06-2024</a:t>
            </a:fld>
            <a:endParaRPr lang="en-IN"/>
          </a:p>
        </p:txBody>
      </p:sp>
      <p:sp>
        <p:nvSpPr>
          <p:cNvPr id="6" name="Footer Placeholder 5">
            <a:extLst>
              <a:ext uri="{FF2B5EF4-FFF2-40B4-BE49-F238E27FC236}">
                <a16:creationId xmlns:a16="http://schemas.microsoft.com/office/drawing/2014/main" id="{6D302801-1E5F-C7D3-F876-5E40869EB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CDF0B-A43B-F356-43D2-4BEA267403FF}"/>
              </a:ext>
            </a:extLst>
          </p:cNvPr>
          <p:cNvSpPr>
            <a:spLocks noGrp="1"/>
          </p:cNvSpPr>
          <p:nvPr>
            <p:ph type="sldNum" sz="quarter" idx="12"/>
          </p:nvPr>
        </p:nvSpPr>
        <p:spPr/>
        <p:txBody>
          <a:bodyPr/>
          <a:lstStyle/>
          <a:p>
            <a:fld id="{F047F1C7-4439-426E-AC57-32A32F2C5018}" type="slidenum">
              <a:rPr lang="en-IN" smtClean="0"/>
              <a:t>‹#›</a:t>
            </a:fld>
            <a:endParaRPr lang="en-IN"/>
          </a:p>
        </p:txBody>
      </p:sp>
    </p:spTree>
    <p:extLst>
      <p:ext uri="{BB962C8B-B14F-4D97-AF65-F5344CB8AC3E}">
        <p14:creationId xmlns:p14="http://schemas.microsoft.com/office/powerpoint/2010/main" val="15974796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F62EF-D36D-B4A5-A80E-CA6DAAD95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0A4326-B0E7-A7DD-DD91-7CF2DF025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5CC5E-642E-5F15-A517-149ECAE0D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7A1F9-F97F-479D-9643-F08CBB0837C0}" type="datetimeFigureOut">
              <a:rPr lang="en-IN" smtClean="0"/>
              <a:t>03-06-2024</a:t>
            </a:fld>
            <a:endParaRPr lang="en-IN"/>
          </a:p>
        </p:txBody>
      </p:sp>
      <p:sp>
        <p:nvSpPr>
          <p:cNvPr id="5" name="Footer Placeholder 4">
            <a:extLst>
              <a:ext uri="{FF2B5EF4-FFF2-40B4-BE49-F238E27FC236}">
                <a16:creationId xmlns:a16="http://schemas.microsoft.com/office/drawing/2014/main" id="{EF7E21DB-288A-0790-B6C6-567661EB7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B783EB-4457-A54F-FDE9-2959AF19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7F1C7-4439-426E-AC57-32A32F2C5018}" type="slidenum">
              <a:rPr lang="en-IN" smtClean="0"/>
              <a:t>‹#›</a:t>
            </a:fld>
            <a:endParaRPr lang="en-IN"/>
          </a:p>
        </p:txBody>
      </p:sp>
    </p:spTree>
    <p:extLst>
      <p:ext uri="{BB962C8B-B14F-4D97-AF65-F5344CB8AC3E}">
        <p14:creationId xmlns:p14="http://schemas.microsoft.com/office/powerpoint/2010/main" val="246997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3">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48" name="Freeform: Shape 47">
            <a:extLst>
              <a:ext uri="{FF2B5EF4-FFF2-40B4-BE49-F238E27FC236}">
                <a16:creationId xmlns:a16="http://schemas.microsoft.com/office/drawing/2014/main" id="{66208793-2B16-4BFD-4ED9-43E254FB5CC9}"/>
              </a:ext>
            </a:extLst>
          </p:cNvPr>
          <p:cNvSpPr/>
          <p:nvPr/>
        </p:nvSpPr>
        <p:spPr>
          <a:xfrm rot="5400000">
            <a:off x="330905" y="-98893"/>
            <a:ext cx="6740810" cy="7113560"/>
          </a:xfrm>
          <a:custGeom>
            <a:avLst/>
            <a:gdLst/>
            <a:ahLst/>
            <a:cxnLst/>
            <a:rect l="l" t="t" r="r" b="b"/>
            <a:pathLst>
              <a:path w="6740810" h="7113560">
                <a:moveTo>
                  <a:pt x="5945052" y="5633633"/>
                </a:moveTo>
                <a:lnTo>
                  <a:pt x="6127411" y="5268914"/>
                </a:lnTo>
                <a:lnTo>
                  <a:pt x="6558451" y="5268914"/>
                </a:lnTo>
                <a:lnTo>
                  <a:pt x="6740810" y="5633633"/>
                </a:lnTo>
                <a:lnTo>
                  <a:pt x="6558451" y="5998351"/>
                </a:lnTo>
                <a:lnTo>
                  <a:pt x="6127411" y="5998351"/>
                </a:lnTo>
                <a:close/>
                <a:moveTo>
                  <a:pt x="5489596" y="3355727"/>
                </a:moveTo>
                <a:lnTo>
                  <a:pt x="5636454" y="3062010"/>
                </a:lnTo>
                <a:lnTo>
                  <a:pt x="6014062" y="3062010"/>
                </a:lnTo>
                <a:lnTo>
                  <a:pt x="6160920" y="3355727"/>
                </a:lnTo>
                <a:lnTo>
                  <a:pt x="6014062" y="3649443"/>
                </a:lnTo>
                <a:lnTo>
                  <a:pt x="5636454" y="3649443"/>
                </a:lnTo>
                <a:close/>
                <a:moveTo>
                  <a:pt x="5140669" y="1300534"/>
                </a:moveTo>
                <a:lnTo>
                  <a:pt x="5426217" y="729439"/>
                </a:lnTo>
                <a:lnTo>
                  <a:pt x="6178339" y="729439"/>
                </a:lnTo>
                <a:lnTo>
                  <a:pt x="6463886" y="1300534"/>
                </a:lnTo>
                <a:lnTo>
                  <a:pt x="6178339" y="1871629"/>
                </a:lnTo>
                <a:lnTo>
                  <a:pt x="5426217" y="1871629"/>
                </a:lnTo>
                <a:close/>
                <a:moveTo>
                  <a:pt x="4248956" y="6301600"/>
                </a:moveTo>
                <a:cubicBezTo>
                  <a:pt x="4248956" y="6321838"/>
                  <a:pt x="4250449" y="6339090"/>
                  <a:pt x="4253435" y="6353355"/>
                </a:cubicBezTo>
                <a:cubicBezTo>
                  <a:pt x="4256421" y="6367621"/>
                  <a:pt x="4260899" y="6379233"/>
                  <a:pt x="4266871" y="6388191"/>
                </a:cubicBezTo>
                <a:cubicBezTo>
                  <a:pt x="4272843" y="6397148"/>
                  <a:pt x="4280059" y="6403701"/>
                  <a:pt x="4288519" y="6407847"/>
                </a:cubicBezTo>
                <a:cubicBezTo>
                  <a:pt x="4296979" y="6411994"/>
                  <a:pt x="4306683" y="6414068"/>
                  <a:pt x="4317631" y="6414068"/>
                </a:cubicBezTo>
                <a:cubicBezTo>
                  <a:pt x="4336210" y="6414068"/>
                  <a:pt x="4350807" y="6408179"/>
                  <a:pt x="4361424" y="6396402"/>
                </a:cubicBezTo>
                <a:cubicBezTo>
                  <a:pt x="4372040" y="6384624"/>
                  <a:pt x="4377348" y="6368285"/>
                  <a:pt x="4377348" y="6347384"/>
                </a:cubicBezTo>
                <a:cubicBezTo>
                  <a:pt x="4377348" y="6329800"/>
                  <a:pt x="4372869" y="6313627"/>
                  <a:pt x="4363912" y="6298863"/>
                </a:cubicBezTo>
                <a:cubicBezTo>
                  <a:pt x="4354954" y="6284100"/>
                  <a:pt x="4341850" y="6269088"/>
                  <a:pt x="4324598" y="6253827"/>
                </a:cubicBezTo>
                <a:lnTo>
                  <a:pt x="4248956" y="6253827"/>
                </a:lnTo>
                <a:close/>
                <a:moveTo>
                  <a:pt x="4010598" y="4527380"/>
                </a:moveTo>
                <a:lnTo>
                  <a:pt x="4296146" y="3956285"/>
                </a:lnTo>
                <a:lnTo>
                  <a:pt x="5048268" y="3956285"/>
                </a:lnTo>
                <a:lnTo>
                  <a:pt x="5333815" y="4527380"/>
                </a:lnTo>
                <a:lnTo>
                  <a:pt x="5048268" y="5098475"/>
                </a:lnTo>
                <a:lnTo>
                  <a:pt x="4296146" y="5098475"/>
                </a:lnTo>
                <a:close/>
                <a:moveTo>
                  <a:pt x="4007757" y="3062011"/>
                </a:moveTo>
                <a:lnTo>
                  <a:pt x="4190116" y="2697292"/>
                </a:lnTo>
                <a:lnTo>
                  <a:pt x="4621156" y="2697292"/>
                </a:lnTo>
                <a:lnTo>
                  <a:pt x="4803515" y="3062011"/>
                </a:lnTo>
                <a:lnTo>
                  <a:pt x="4621156" y="3426729"/>
                </a:lnTo>
                <a:lnTo>
                  <a:pt x="4190116" y="3426729"/>
                </a:lnTo>
                <a:close/>
                <a:moveTo>
                  <a:pt x="3965299" y="5495110"/>
                </a:moveTo>
                <a:cubicBezTo>
                  <a:pt x="3965299" y="5481176"/>
                  <a:pt x="3966294" y="5467657"/>
                  <a:pt x="3968285" y="5454552"/>
                </a:cubicBezTo>
                <a:cubicBezTo>
                  <a:pt x="3970276" y="5441447"/>
                  <a:pt x="3972764" y="5429587"/>
                  <a:pt x="3975750" y="5418971"/>
                </a:cubicBezTo>
                <a:cubicBezTo>
                  <a:pt x="3978736" y="5408354"/>
                  <a:pt x="3981970" y="5399396"/>
                  <a:pt x="3985454" y="5392098"/>
                </a:cubicBezTo>
                <a:cubicBezTo>
                  <a:pt x="3988937" y="5384799"/>
                  <a:pt x="3991923" y="5379574"/>
                  <a:pt x="3994411" y="5376422"/>
                </a:cubicBezTo>
                <a:cubicBezTo>
                  <a:pt x="3996900" y="5373270"/>
                  <a:pt x="3999388" y="5371031"/>
                  <a:pt x="4001876" y="5369704"/>
                </a:cubicBezTo>
                <a:cubicBezTo>
                  <a:pt x="4004364" y="5368377"/>
                  <a:pt x="4007350" y="5367381"/>
                  <a:pt x="4010834" y="5366718"/>
                </a:cubicBezTo>
                <a:cubicBezTo>
                  <a:pt x="4014317" y="5366054"/>
                  <a:pt x="4018630" y="5365474"/>
                  <a:pt x="4023772" y="5364976"/>
                </a:cubicBezTo>
                <a:cubicBezTo>
                  <a:pt x="4028915" y="5364479"/>
                  <a:pt x="4035301" y="5364230"/>
                  <a:pt x="4042932" y="5364230"/>
                </a:cubicBezTo>
                <a:cubicBezTo>
                  <a:pt x="4051889" y="5364230"/>
                  <a:pt x="4059188" y="5364479"/>
                  <a:pt x="4064828" y="5364976"/>
                </a:cubicBezTo>
                <a:cubicBezTo>
                  <a:pt x="4070468" y="5365474"/>
                  <a:pt x="4074947" y="5366303"/>
                  <a:pt x="4078264" y="5367464"/>
                </a:cubicBezTo>
                <a:cubicBezTo>
                  <a:pt x="4081582" y="5368625"/>
                  <a:pt x="4083822" y="5370201"/>
                  <a:pt x="4084983" y="5372192"/>
                </a:cubicBezTo>
                <a:cubicBezTo>
                  <a:pt x="4086144" y="5374182"/>
                  <a:pt x="4086724" y="5376505"/>
                  <a:pt x="4086724" y="5379159"/>
                </a:cubicBezTo>
                <a:cubicBezTo>
                  <a:pt x="4086724" y="5382145"/>
                  <a:pt x="4084983" y="5386790"/>
                  <a:pt x="4081499" y="5393093"/>
                </a:cubicBezTo>
                <a:cubicBezTo>
                  <a:pt x="4078016" y="5399396"/>
                  <a:pt x="4074283" y="5407276"/>
                  <a:pt x="4070302" y="5416731"/>
                </a:cubicBezTo>
                <a:cubicBezTo>
                  <a:pt x="4066321" y="5426186"/>
                  <a:pt x="4062589" y="5437135"/>
                  <a:pt x="4059105" y="5449576"/>
                </a:cubicBezTo>
                <a:cubicBezTo>
                  <a:pt x="4055622" y="5462017"/>
                  <a:pt x="4053880" y="5476200"/>
                  <a:pt x="4053880" y="5492124"/>
                </a:cubicBezTo>
                <a:cubicBezTo>
                  <a:pt x="4053880" y="5503404"/>
                  <a:pt x="4055041" y="5513191"/>
                  <a:pt x="4057363" y="5521485"/>
                </a:cubicBezTo>
                <a:cubicBezTo>
                  <a:pt x="4059686" y="5529779"/>
                  <a:pt x="4063003" y="5536580"/>
                  <a:pt x="4067316" y="5541889"/>
                </a:cubicBezTo>
                <a:cubicBezTo>
                  <a:pt x="4071629" y="5547197"/>
                  <a:pt x="4076689" y="5551178"/>
                  <a:pt x="4082494" y="5553832"/>
                </a:cubicBezTo>
                <a:cubicBezTo>
                  <a:pt x="4088300" y="5556486"/>
                  <a:pt x="4094521" y="5557813"/>
                  <a:pt x="4101156" y="5557813"/>
                </a:cubicBezTo>
                <a:cubicBezTo>
                  <a:pt x="4111441" y="5557813"/>
                  <a:pt x="4120066" y="5554661"/>
                  <a:pt x="4127033" y="5548358"/>
                </a:cubicBezTo>
                <a:cubicBezTo>
                  <a:pt x="4134000" y="5542054"/>
                  <a:pt x="4140138" y="5533760"/>
                  <a:pt x="4145446" y="5523476"/>
                </a:cubicBezTo>
                <a:cubicBezTo>
                  <a:pt x="4150754" y="5513191"/>
                  <a:pt x="4155731" y="5501497"/>
                  <a:pt x="4160375" y="5488392"/>
                </a:cubicBezTo>
                <a:cubicBezTo>
                  <a:pt x="4165020" y="5475287"/>
                  <a:pt x="4170079" y="5462017"/>
                  <a:pt x="4175554" y="5448580"/>
                </a:cubicBezTo>
                <a:cubicBezTo>
                  <a:pt x="4181028" y="5435144"/>
                  <a:pt x="4187414" y="5421873"/>
                  <a:pt x="4194713" y="5408769"/>
                </a:cubicBezTo>
                <a:cubicBezTo>
                  <a:pt x="4202012" y="5395664"/>
                  <a:pt x="4210969" y="5383969"/>
                  <a:pt x="4221586" y="5373685"/>
                </a:cubicBezTo>
                <a:cubicBezTo>
                  <a:pt x="4232202" y="5363400"/>
                  <a:pt x="4244892" y="5355106"/>
                  <a:pt x="4259655" y="5348803"/>
                </a:cubicBezTo>
                <a:cubicBezTo>
                  <a:pt x="4274419" y="5342499"/>
                  <a:pt x="4291919" y="5339347"/>
                  <a:pt x="4312157" y="5339347"/>
                </a:cubicBezTo>
                <a:cubicBezTo>
                  <a:pt x="4337371" y="5339347"/>
                  <a:pt x="4359599" y="5344075"/>
                  <a:pt x="4378841" y="5353530"/>
                </a:cubicBezTo>
                <a:cubicBezTo>
                  <a:pt x="4398084" y="5362985"/>
                  <a:pt x="4414174" y="5376339"/>
                  <a:pt x="4427113" y="5393591"/>
                </a:cubicBezTo>
                <a:cubicBezTo>
                  <a:pt x="4440051" y="5410843"/>
                  <a:pt x="4449755" y="5431246"/>
                  <a:pt x="4456225" y="5454801"/>
                </a:cubicBezTo>
                <a:cubicBezTo>
                  <a:pt x="4462694" y="5478356"/>
                  <a:pt x="4465929" y="5503902"/>
                  <a:pt x="4465929" y="5531438"/>
                </a:cubicBezTo>
                <a:cubicBezTo>
                  <a:pt x="4465929" y="5548026"/>
                  <a:pt x="4464685" y="5563868"/>
                  <a:pt x="4462196" y="5578963"/>
                </a:cubicBezTo>
                <a:cubicBezTo>
                  <a:pt x="4459708" y="5594058"/>
                  <a:pt x="4456557" y="5607578"/>
                  <a:pt x="4452741" y="5619521"/>
                </a:cubicBezTo>
                <a:cubicBezTo>
                  <a:pt x="4448926" y="5631465"/>
                  <a:pt x="4445028" y="5641417"/>
                  <a:pt x="4441047" y="5649380"/>
                </a:cubicBezTo>
                <a:cubicBezTo>
                  <a:pt x="4437065" y="5657342"/>
                  <a:pt x="4433333" y="5663148"/>
                  <a:pt x="4429850" y="5666797"/>
                </a:cubicBezTo>
                <a:cubicBezTo>
                  <a:pt x="4426366" y="5670447"/>
                  <a:pt x="4420892" y="5673267"/>
                  <a:pt x="4413427" y="5675257"/>
                </a:cubicBezTo>
                <a:cubicBezTo>
                  <a:pt x="4405963" y="5677248"/>
                  <a:pt x="4394932" y="5678243"/>
                  <a:pt x="4380334" y="5678243"/>
                </a:cubicBezTo>
                <a:cubicBezTo>
                  <a:pt x="4370713" y="5678243"/>
                  <a:pt x="4363000" y="5677911"/>
                  <a:pt x="4357194" y="5677248"/>
                </a:cubicBezTo>
                <a:cubicBezTo>
                  <a:pt x="4351388" y="5676584"/>
                  <a:pt x="4346743" y="5675589"/>
                  <a:pt x="4343260" y="5674262"/>
                </a:cubicBezTo>
                <a:cubicBezTo>
                  <a:pt x="4339776" y="5672935"/>
                  <a:pt x="4337454" y="5671276"/>
                  <a:pt x="4336293" y="5669286"/>
                </a:cubicBezTo>
                <a:cubicBezTo>
                  <a:pt x="4335132" y="5667295"/>
                  <a:pt x="4334551" y="5664807"/>
                  <a:pt x="4334551" y="5661821"/>
                </a:cubicBezTo>
                <a:cubicBezTo>
                  <a:pt x="4334551" y="5658171"/>
                  <a:pt x="4336625" y="5652780"/>
                  <a:pt x="4340771" y="5645647"/>
                </a:cubicBezTo>
                <a:cubicBezTo>
                  <a:pt x="4344918" y="5638515"/>
                  <a:pt x="4349480" y="5629640"/>
                  <a:pt x="4354457" y="5619023"/>
                </a:cubicBezTo>
                <a:cubicBezTo>
                  <a:pt x="4359433" y="5608407"/>
                  <a:pt x="4364078" y="5596049"/>
                  <a:pt x="4368391" y="5581949"/>
                </a:cubicBezTo>
                <a:cubicBezTo>
                  <a:pt x="4372704" y="5567849"/>
                  <a:pt x="4374860" y="5551841"/>
                  <a:pt x="4374860" y="5533926"/>
                </a:cubicBezTo>
                <a:cubicBezTo>
                  <a:pt x="4374860" y="5522646"/>
                  <a:pt x="4373699" y="5512611"/>
                  <a:pt x="4371376" y="5503819"/>
                </a:cubicBezTo>
                <a:cubicBezTo>
                  <a:pt x="4369054" y="5495027"/>
                  <a:pt x="4365737" y="5487396"/>
                  <a:pt x="4361424" y="5480927"/>
                </a:cubicBezTo>
                <a:cubicBezTo>
                  <a:pt x="4357111" y="5474458"/>
                  <a:pt x="4351637" y="5469564"/>
                  <a:pt x="4345001" y="5466247"/>
                </a:cubicBezTo>
                <a:cubicBezTo>
                  <a:pt x="4338366" y="5462929"/>
                  <a:pt x="4330736" y="5461270"/>
                  <a:pt x="4322110" y="5461270"/>
                </a:cubicBezTo>
                <a:cubicBezTo>
                  <a:pt x="4312157" y="5461270"/>
                  <a:pt x="4303614" y="5464339"/>
                  <a:pt x="4296481" y="5470477"/>
                </a:cubicBezTo>
                <a:cubicBezTo>
                  <a:pt x="4289348" y="5476614"/>
                  <a:pt x="4283128" y="5484742"/>
                  <a:pt x="4277819" y="5494861"/>
                </a:cubicBezTo>
                <a:cubicBezTo>
                  <a:pt x="4272511" y="5504980"/>
                  <a:pt x="4267535" y="5516426"/>
                  <a:pt x="4262890" y="5529199"/>
                </a:cubicBezTo>
                <a:cubicBezTo>
                  <a:pt x="4258246" y="5541972"/>
                  <a:pt x="4253103" y="5555076"/>
                  <a:pt x="4247463" y="5568513"/>
                </a:cubicBezTo>
                <a:cubicBezTo>
                  <a:pt x="4241823" y="5581949"/>
                  <a:pt x="4235354" y="5595054"/>
                  <a:pt x="4228055" y="5607826"/>
                </a:cubicBezTo>
                <a:cubicBezTo>
                  <a:pt x="4220756" y="5620599"/>
                  <a:pt x="4211799" y="5632045"/>
                  <a:pt x="4201182" y="5642164"/>
                </a:cubicBezTo>
                <a:cubicBezTo>
                  <a:pt x="4190566" y="5652283"/>
                  <a:pt x="4177793" y="5660411"/>
                  <a:pt x="4162864" y="5666548"/>
                </a:cubicBezTo>
                <a:cubicBezTo>
                  <a:pt x="4147934" y="5672686"/>
                  <a:pt x="4130019" y="5675755"/>
                  <a:pt x="4109118" y="5675755"/>
                </a:cubicBezTo>
                <a:cubicBezTo>
                  <a:pt x="4087886" y="5675755"/>
                  <a:pt x="4068395" y="5671608"/>
                  <a:pt x="4050645" y="5663314"/>
                </a:cubicBezTo>
                <a:cubicBezTo>
                  <a:pt x="4032896" y="5655020"/>
                  <a:pt x="4017718" y="5643076"/>
                  <a:pt x="4005111" y="5627483"/>
                </a:cubicBezTo>
                <a:cubicBezTo>
                  <a:pt x="3992504" y="5611890"/>
                  <a:pt x="3982717" y="5592897"/>
                  <a:pt x="3975750" y="5570503"/>
                </a:cubicBezTo>
                <a:cubicBezTo>
                  <a:pt x="3968783" y="5548109"/>
                  <a:pt x="3965299" y="5522978"/>
                  <a:pt x="3965299" y="5495110"/>
                </a:cubicBezTo>
                <a:close/>
                <a:moveTo>
                  <a:pt x="3965299" y="5779358"/>
                </a:moveTo>
                <a:cubicBezTo>
                  <a:pt x="3965299" y="5775045"/>
                  <a:pt x="3965548" y="5770400"/>
                  <a:pt x="3966046" y="5765424"/>
                </a:cubicBezTo>
                <a:cubicBezTo>
                  <a:pt x="3966543" y="5760447"/>
                  <a:pt x="3967373" y="5755305"/>
                  <a:pt x="3968534" y="5749997"/>
                </a:cubicBezTo>
                <a:cubicBezTo>
                  <a:pt x="3969695" y="5744689"/>
                  <a:pt x="3971022" y="5740044"/>
                  <a:pt x="3972515" y="5736063"/>
                </a:cubicBezTo>
                <a:cubicBezTo>
                  <a:pt x="3974008" y="5732082"/>
                  <a:pt x="3975584" y="5729179"/>
                  <a:pt x="3977243" y="5727354"/>
                </a:cubicBezTo>
                <a:cubicBezTo>
                  <a:pt x="3978902" y="5725529"/>
                  <a:pt x="3980726" y="5724202"/>
                  <a:pt x="3982717" y="5723373"/>
                </a:cubicBezTo>
                <a:cubicBezTo>
                  <a:pt x="3984707" y="5722543"/>
                  <a:pt x="3987444" y="5721797"/>
                  <a:pt x="3990928" y="5721134"/>
                </a:cubicBezTo>
                <a:cubicBezTo>
                  <a:pt x="3994411" y="5720470"/>
                  <a:pt x="3999637" y="5719973"/>
                  <a:pt x="4006604" y="5719641"/>
                </a:cubicBezTo>
                <a:cubicBezTo>
                  <a:pt x="4013571" y="5719309"/>
                  <a:pt x="4023026" y="5719143"/>
                  <a:pt x="4034969" y="5719143"/>
                </a:cubicBezTo>
                <a:cubicBezTo>
                  <a:pt x="4046913" y="5719143"/>
                  <a:pt x="4056700" y="5719475"/>
                  <a:pt x="4064330" y="5720138"/>
                </a:cubicBezTo>
                <a:cubicBezTo>
                  <a:pt x="4071961" y="5720802"/>
                  <a:pt x="4077933" y="5721797"/>
                  <a:pt x="4082246" y="5723124"/>
                </a:cubicBezTo>
                <a:cubicBezTo>
                  <a:pt x="4086559" y="5724451"/>
                  <a:pt x="4089544" y="5726193"/>
                  <a:pt x="4091203" y="5728349"/>
                </a:cubicBezTo>
                <a:cubicBezTo>
                  <a:pt x="4092862" y="5730506"/>
                  <a:pt x="4093691" y="5733243"/>
                  <a:pt x="4093691" y="5736560"/>
                </a:cubicBezTo>
                <a:cubicBezTo>
                  <a:pt x="4093691" y="5739215"/>
                  <a:pt x="4093111" y="5742200"/>
                  <a:pt x="4091950" y="5745518"/>
                </a:cubicBezTo>
                <a:cubicBezTo>
                  <a:pt x="4090789" y="5748836"/>
                  <a:pt x="4089544" y="5752568"/>
                  <a:pt x="4088217" y="5756715"/>
                </a:cubicBezTo>
                <a:cubicBezTo>
                  <a:pt x="4086890" y="5760862"/>
                  <a:pt x="4085646" y="5765424"/>
                  <a:pt x="4084485" y="5770400"/>
                </a:cubicBezTo>
                <a:cubicBezTo>
                  <a:pt x="4083324" y="5775377"/>
                  <a:pt x="4082743" y="5780851"/>
                  <a:pt x="4082743" y="5786823"/>
                </a:cubicBezTo>
                <a:cubicBezTo>
                  <a:pt x="4082743" y="5793789"/>
                  <a:pt x="4084153" y="5800756"/>
                  <a:pt x="4086973" y="5807723"/>
                </a:cubicBezTo>
                <a:cubicBezTo>
                  <a:pt x="4089793" y="5814690"/>
                  <a:pt x="4094189" y="5821906"/>
                  <a:pt x="4100161" y="5829371"/>
                </a:cubicBezTo>
                <a:cubicBezTo>
                  <a:pt x="4106132" y="5836836"/>
                  <a:pt x="4114094" y="5844632"/>
                  <a:pt x="4124047" y="5852760"/>
                </a:cubicBezTo>
                <a:cubicBezTo>
                  <a:pt x="4134000" y="5860889"/>
                  <a:pt x="4146276" y="5869597"/>
                  <a:pt x="4160873" y="5878887"/>
                </a:cubicBezTo>
                <a:lnTo>
                  <a:pt x="4437563" y="5878887"/>
                </a:lnTo>
                <a:cubicBezTo>
                  <a:pt x="4440881" y="5878887"/>
                  <a:pt x="4443784" y="5879882"/>
                  <a:pt x="4446272" y="5881872"/>
                </a:cubicBezTo>
                <a:cubicBezTo>
                  <a:pt x="4448760" y="5883863"/>
                  <a:pt x="4450834" y="5887264"/>
                  <a:pt x="4452492" y="5892074"/>
                </a:cubicBezTo>
                <a:cubicBezTo>
                  <a:pt x="4454151" y="5896885"/>
                  <a:pt x="4455395" y="5903271"/>
                  <a:pt x="4456225" y="5911233"/>
                </a:cubicBezTo>
                <a:cubicBezTo>
                  <a:pt x="4457054" y="5919196"/>
                  <a:pt x="4457469" y="5929315"/>
                  <a:pt x="4457469" y="5941590"/>
                </a:cubicBezTo>
                <a:cubicBezTo>
                  <a:pt x="4457469" y="5953865"/>
                  <a:pt x="4457054" y="5963984"/>
                  <a:pt x="4456225" y="5971946"/>
                </a:cubicBezTo>
                <a:cubicBezTo>
                  <a:pt x="4455395" y="5979908"/>
                  <a:pt x="4454151" y="5986295"/>
                  <a:pt x="4452492" y="5991105"/>
                </a:cubicBezTo>
                <a:cubicBezTo>
                  <a:pt x="4450834" y="5995916"/>
                  <a:pt x="4448760" y="5999317"/>
                  <a:pt x="4446272" y="6001307"/>
                </a:cubicBezTo>
                <a:cubicBezTo>
                  <a:pt x="4443784" y="6003298"/>
                  <a:pt x="4440881" y="6004293"/>
                  <a:pt x="4437563" y="6004293"/>
                </a:cubicBezTo>
                <a:lnTo>
                  <a:pt x="3993665" y="6004293"/>
                </a:lnTo>
                <a:cubicBezTo>
                  <a:pt x="3990347" y="6004293"/>
                  <a:pt x="3987444" y="6003464"/>
                  <a:pt x="3984956" y="6001805"/>
                </a:cubicBezTo>
                <a:cubicBezTo>
                  <a:pt x="3982468" y="6000146"/>
                  <a:pt x="3980394" y="5997160"/>
                  <a:pt x="3978736" y="5992847"/>
                </a:cubicBezTo>
                <a:cubicBezTo>
                  <a:pt x="3977077" y="5988534"/>
                  <a:pt x="3975833" y="5982977"/>
                  <a:pt x="3975003" y="5976176"/>
                </a:cubicBezTo>
                <a:cubicBezTo>
                  <a:pt x="3974174" y="5969375"/>
                  <a:pt x="3973759" y="5960832"/>
                  <a:pt x="3973759" y="5950547"/>
                </a:cubicBezTo>
                <a:cubicBezTo>
                  <a:pt x="3973759" y="5939931"/>
                  <a:pt x="3974174" y="5931139"/>
                  <a:pt x="3975003" y="5924172"/>
                </a:cubicBezTo>
                <a:cubicBezTo>
                  <a:pt x="3975833" y="5917205"/>
                  <a:pt x="3977077" y="5911814"/>
                  <a:pt x="3978736" y="5907999"/>
                </a:cubicBezTo>
                <a:cubicBezTo>
                  <a:pt x="3980394" y="5904184"/>
                  <a:pt x="3982468" y="5901447"/>
                  <a:pt x="3984956" y="5899788"/>
                </a:cubicBezTo>
                <a:cubicBezTo>
                  <a:pt x="3987444" y="5898129"/>
                  <a:pt x="3990347" y="5897300"/>
                  <a:pt x="3993665" y="5897300"/>
                </a:cubicBezTo>
                <a:lnTo>
                  <a:pt x="4048903" y="5897300"/>
                </a:lnTo>
                <a:cubicBezTo>
                  <a:pt x="4032315" y="5885688"/>
                  <a:pt x="4018630" y="5874740"/>
                  <a:pt x="4007848" y="5864455"/>
                </a:cubicBezTo>
                <a:cubicBezTo>
                  <a:pt x="3997066" y="5854170"/>
                  <a:pt x="3988523" y="5844384"/>
                  <a:pt x="3982219" y="5835094"/>
                </a:cubicBezTo>
                <a:cubicBezTo>
                  <a:pt x="3975916" y="5825805"/>
                  <a:pt x="3971520" y="5816515"/>
                  <a:pt x="3969031" y="5807226"/>
                </a:cubicBezTo>
                <a:cubicBezTo>
                  <a:pt x="3966543" y="5797937"/>
                  <a:pt x="3965299" y="5788647"/>
                  <a:pt x="3965299" y="5779358"/>
                </a:cubicBezTo>
                <a:close/>
                <a:moveTo>
                  <a:pt x="3965299" y="6326980"/>
                </a:moveTo>
                <a:cubicBezTo>
                  <a:pt x="3965299" y="6292145"/>
                  <a:pt x="3968700" y="6262369"/>
                  <a:pt x="3975501" y="6237653"/>
                </a:cubicBezTo>
                <a:cubicBezTo>
                  <a:pt x="3982302" y="6212937"/>
                  <a:pt x="3992753" y="6192616"/>
                  <a:pt x="4006852" y="6176692"/>
                </a:cubicBezTo>
                <a:cubicBezTo>
                  <a:pt x="4020952" y="6160767"/>
                  <a:pt x="4039116" y="6149155"/>
                  <a:pt x="4061344" y="6141857"/>
                </a:cubicBezTo>
                <a:cubicBezTo>
                  <a:pt x="4083573" y="6134558"/>
                  <a:pt x="4109948" y="6130908"/>
                  <a:pt x="4140470" y="6130908"/>
                </a:cubicBezTo>
                <a:lnTo>
                  <a:pt x="4439056" y="6130908"/>
                </a:lnTo>
                <a:cubicBezTo>
                  <a:pt x="4443701" y="6130908"/>
                  <a:pt x="4447350" y="6132567"/>
                  <a:pt x="4450004" y="6135885"/>
                </a:cubicBezTo>
                <a:cubicBezTo>
                  <a:pt x="4452658" y="6139203"/>
                  <a:pt x="4454566" y="6144428"/>
                  <a:pt x="4455727" y="6151561"/>
                </a:cubicBezTo>
                <a:cubicBezTo>
                  <a:pt x="4456888" y="6158694"/>
                  <a:pt x="4457469" y="6169227"/>
                  <a:pt x="4457469" y="6183161"/>
                </a:cubicBezTo>
                <a:cubicBezTo>
                  <a:pt x="4457469" y="6198090"/>
                  <a:pt x="4456888" y="6208956"/>
                  <a:pt x="4455727" y="6215757"/>
                </a:cubicBezTo>
                <a:cubicBezTo>
                  <a:pt x="4454566" y="6222558"/>
                  <a:pt x="4452658" y="6227368"/>
                  <a:pt x="4450004" y="6230189"/>
                </a:cubicBezTo>
                <a:cubicBezTo>
                  <a:pt x="4447350" y="6233008"/>
                  <a:pt x="4443701" y="6234418"/>
                  <a:pt x="4439056" y="6234418"/>
                </a:cubicBezTo>
                <a:lnTo>
                  <a:pt x="4403723" y="6234418"/>
                </a:lnTo>
                <a:cubicBezTo>
                  <a:pt x="4423297" y="6252665"/>
                  <a:pt x="4438558" y="6273483"/>
                  <a:pt x="4449507" y="6296873"/>
                </a:cubicBezTo>
                <a:cubicBezTo>
                  <a:pt x="4460455" y="6320262"/>
                  <a:pt x="4465929" y="6346223"/>
                  <a:pt x="4465929" y="6374754"/>
                </a:cubicBezTo>
                <a:cubicBezTo>
                  <a:pt x="4465929" y="6398309"/>
                  <a:pt x="4462860" y="6419957"/>
                  <a:pt x="4456722" y="6439697"/>
                </a:cubicBezTo>
                <a:cubicBezTo>
                  <a:pt x="4450585" y="6459436"/>
                  <a:pt x="4441461" y="6476522"/>
                  <a:pt x="4429352" y="6490954"/>
                </a:cubicBezTo>
                <a:cubicBezTo>
                  <a:pt x="4417243" y="6505386"/>
                  <a:pt x="4402230" y="6516583"/>
                  <a:pt x="4384315" y="6524545"/>
                </a:cubicBezTo>
                <a:cubicBezTo>
                  <a:pt x="4366400" y="6532507"/>
                  <a:pt x="4345499" y="6536488"/>
                  <a:pt x="4321612" y="6536488"/>
                </a:cubicBezTo>
                <a:cubicBezTo>
                  <a:pt x="4295735" y="6536488"/>
                  <a:pt x="4273258" y="6531429"/>
                  <a:pt x="4254181" y="6521310"/>
                </a:cubicBezTo>
                <a:cubicBezTo>
                  <a:pt x="4235105" y="6511192"/>
                  <a:pt x="4219346" y="6496096"/>
                  <a:pt x="4206905" y="6476025"/>
                </a:cubicBezTo>
                <a:cubicBezTo>
                  <a:pt x="4194464" y="6455953"/>
                  <a:pt x="4185258" y="6430988"/>
                  <a:pt x="4179286" y="6401129"/>
                </a:cubicBezTo>
                <a:cubicBezTo>
                  <a:pt x="4173314" y="6371271"/>
                  <a:pt x="4170328" y="6336601"/>
                  <a:pt x="4170328" y="6297122"/>
                </a:cubicBezTo>
                <a:lnTo>
                  <a:pt x="4170328" y="6253827"/>
                </a:lnTo>
                <a:lnTo>
                  <a:pt x="4143455" y="6253827"/>
                </a:lnTo>
                <a:cubicBezTo>
                  <a:pt x="4129521" y="6253827"/>
                  <a:pt x="4117329" y="6255236"/>
                  <a:pt x="4106879" y="6258057"/>
                </a:cubicBezTo>
                <a:cubicBezTo>
                  <a:pt x="4096428" y="6260877"/>
                  <a:pt x="4087720" y="6265521"/>
                  <a:pt x="4080753" y="6271991"/>
                </a:cubicBezTo>
                <a:cubicBezTo>
                  <a:pt x="4073786" y="6278460"/>
                  <a:pt x="4068643" y="6287086"/>
                  <a:pt x="4065326" y="6297868"/>
                </a:cubicBezTo>
                <a:cubicBezTo>
                  <a:pt x="4062008" y="6308650"/>
                  <a:pt x="4060349" y="6322004"/>
                  <a:pt x="4060349" y="6337928"/>
                </a:cubicBezTo>
                <a:cubicBezTo>
                  <a:pt x="4060349" y="6358829"/>
                  <a:pt x="4062672" y="6377491"/>
                  <a:pt x="4067316" y="6393913"/>
                </a:cubicBezTo>
                <a:cubicBezTo>
                  <a:pt x="4071961" y="6410336"/>
                  <a:pt x="4077103" y="6424850"/>
                  <a:pt x="4082743" y="6437457"/>
                </a:cubicBezTo>
                <a:cubicBezTo>
                  <a:pt x="4088383" y="6450064"/>
                  <a:pt x="4093526" y="6460598"/>
                  <a:pt x="4098170" y="6469058"/>
                </a:cubicBezTo>
                <a:cubicBezTo>
                  <a:pt x="4102815" y="6477518"/>
                  <a:pt x="4105137" y="6484402"/>
                  <a:pt x="4105137" y="6489710"/>
                </a:cubicBezTo>
                <a:cubicBezTo>
                  <a:pt x="4105137" y="6493359"/>
                  <a:pt x="4103976" y="6496594"/>
                  <a:pt x="4101654" y="6499414"/>
                </a:cubicBezTo>
                <a:cubicBezTo>
                  <a:pt x="4099331" y="6502234"/>
                  <a:pt x="4096014" y="6504556"/>
                  <a:pt x="4091701" y="6506381"/>
                </a:cubicBezTo>
                <a:cubicBezTo>
                  <a:pt x="4087388" y="6508206"/>
                  <a:pt x="4082080" y="6509616"/>
                  <a:pt x="4075776" y="6510611"/>
                </a:cubicBezTo>
                <a:cubicBezTo>
                  <a:pt x="4069473" y="6511606"/>
                  <a:pt x="4062506" y="6512104"/>
                  <a:pt x="4054875" y="6512104"/>
                </a:cubicBezTo>
                <a:cubicBezTo>
                  <a:pt x="4044591" y="6512104"/>
                  <a:pt x="4036462" y="6511274"/>
                  <a:pt x="4030491" y="6509616"/>
                </a:cubicBezTo>
                <a:cubicBezTo>
                  <a:pt x="4024519" y="6507957"/>
                  <a:pt x="4019128" y="6504805"/>
                  <a:pt x="4014317" y="6500160"/>
                </a:cubicBezTo>
                <a:cubicBezTo>
                  <a:pt x="4009507" y="6495516"/>
                  <a:pt x="4004199" y="6487387"/>
                  <a:pt x="3998392" y="6475776"/>
                </a:cubicBezTo>
                <a:cubicBezTo>
                  <a:pt x="3992587" y="6464164"/>
                  <a:pt x="3987196" y="6450562"/>
                  <a:pt x="3982219" y="6434969"/>
                </a:cubicBezTo>
                <a:cubicBezTo>
                  <a:pt x="3977243" y="6419376"/>
                  <a:pt x="3973179" y="6402373"/>
                  <a:pt x="3970027" y="6383960"/>
                </a:cubicBezTo>
                <a:cubicBezTo>
                  <a:pt x="3966875" y="6365548"/>
                  <a:pt x="3965299" y="6346554"/>
                  <a:pt x="3965299" y="6326980"/>
                </a:cubicBezTo>
                <a:close/>
                <a:moveTo>
                  <a:pt x="3800081" y="6776846"/>
                </a:moveTo>
                <a:cubicBezTo>
                  <a:pt x="3800081" y="6758931"/>
                  <a:pt x="3801574" y="6741679"/>
                  <a:pt x="3804560" y="6725091"/>
                </a:cubicBezTo>
                <a:cubicBezTo>
                  <a:pt x="3807546" y="6708503"/>
                  <a:pt x="3811444" y="6693159"/>
                  <a:pt x="3816255" y="6679059"/>
                </a:cubicBezTo>
                <a:cubicBezTo>
                  <a:pt x="3821066" y="6664959"/>
                  <a:pt x="3826622" y="6652269"/>
                  <a:pt x="3832926" y="6640989"/>
                </a:cubicBezTo>
                <a:cubicBezTo>
                  <a:pt x="3839230" y="6629709"/>
                  <a:pt x="3844620" y="6621830"/>
                  <a:pt x="3849099" y="6617351"/>
                </a:cubicBezTo>
                <a:cubicBezTo>
                  <a:pt x="3853578" y="6612872"/>
                  <a:pt x="3857310" y="6609803"/>
                  <a:pt x="3860296" y="6608144"/>
                </a:cubicBezTo>
                <a:cubicBezTo>
                  <a:pt x="3863282" y="6606486"/>
                  <a:pt x="3867098" y="6605159"/>
                  <a:pt x="3871742" y="6604163"/>
                </a:cubicBezTo>
                <a:cubicBezTo>
                  <a:pt x="3876387" y="6603168"/>
                  <a:pt x="3881861" y="6602422"/>
                  <a:pt x="3888164" y="6601924"/>
                </a:cubicBezTo>
                <a:cubicBezTo>
                  <a:pt x="3894468" y="6601426"/>
                  <a:pt x="3902264" y="6601178"/>
                  <a:pt x="3911554" y="6601178"/>
                </a:cubicBezTo>
                <a:cubicBezTo>
                  <a:pt x="3921506" y="6601178"/>
                  <a:pt x="3929966" y="6601509"/>
                  <a:pt x="3936933" y="6602173"/>
                </a:cubicBezTo>
                <a:cubicBezTo>
                  <a:pt x="3943900" y="6602836"/>
                  <a:pt x="3949541" y="6603997"/>
                  <a:pt x="3953853" y="6605656"/>
                </a:cubicBezTo>
                <a:cubicBezTo>
                  <a:pt x="3958166" y="6607315"/>
                  <a:pt x="3961318" y="6609306"/>
                  <a:pt x="3963309" y="6611628"/>
                </a:cubicBezTo>
                <a:cubicBezTo>
                  <a:pt x="3965299" y="6613950"/>
                  <a:pt x="3966294" y="6616604"/>
                  <a:pt x="3966294" y="6619590"/>
                </a:cubicBezTo>
                <a:cubicBezTo>
                  <a:pt x="3966294" y="6624567"/>
                  <a:pt x="3963392" y="6630870"/>
                  <a:pt x="3957586" y="6638501"/>
                </a:cubicBezTo>
                <a:cubicBezTo>
                  <a:pt x="3951780" y="6646131"/>
                  <a:pt x="3945311" y="6656001"/>
                  <a:pt x="3938178" y="6668111"/>
                </a:cubicBezTo>
                <a:cubicBezTo>
                  <a:pt x="3931045" y="6680220"/>
                  <a:pt x="3924575" y="6694652"/>
                  <a:pt x="3918769" y="6711406"/>
                </a:cubicBezTo>
                <a:cubicBezTo>
                  <a:pt x="3912964" y="6728160"/>
                  <a:pt x="3910061" y="6748148"/>
                  <a:pt x="3910061" y="6771372"/>
                </a:cubicBezTo>
                <a:cubicBezTo>
                  <a:pt x="3910061" y="6796917"/>
                  <a:pt x="3915286" y="6819726"/>
                  <a:pt x="3925736" y="6839798"/>
                </a:cubicBezTo>
                <a:cubicBezTo>
                  <a:pt x="3936187" y="6859869"/>
                  <a:pt x="3951116" y="6876955"/>
                  <a:pt x="3970524" y="6891055"/>
                </a:cubicBezTo>
                <a:cubicBezTo>
                  <a:pt x="3989933" y="6905155"/>
                  <a:pt x="4013405" y="6915854"/>
                  <a:pt x="4040941" y="6923153"/>
                </a:cubicBezTo>
                <a:cubicBezTo>
                  <a:pt x="4068477" y="6930452"/>
                  <a:pt x="4099497" y="6934101"/>
                  <a:pt x="4134000" y="6934101"/>
                </a:cubicBezTo>
                <a:cubicBezTo>
                  <a:pt x="4171821" y="6934101"/>
                  <a:pt x="4204583" y="6930203"/>
                  <a:pt x="4232285" y="6922407"/>
                </a:cubicBezTo>
                <a:cubicBezTo>
                  <a:pt x="4259987" y="6914610"/>
                  <a:pt x="4282796" y="6903496"/>
                  <a:pt x="4300711" y="6889065"/>
                </a:cubicBezTo>
                <a:cubicBezTo>
                  <a:pt x="4318626" y="6874633"/>
                  <a:pt x="4331980" y="6857215"/>
                  <a:pt x="4340771" y="6836812"/>
                </a:cubicBezTo>
                <a:cubicBezTo>
                  <a:pt x="4349563" y="6816408"/>
                  <a:pt x="4353959" y="6793434"/>
                  <a:pt x="4353959" y="6767888"/>
                </a:cubicBezTo>
                <a:cubicBezTo>
                  <a:pt x="4353959" y="6744665"/>
                  <a:pt x="4351222" y="6724593"/>
                  <a:pt x="4345748" y="6707673"/>
                </a:cubicBezTo>
                <a:cubicBezTo>
                  <a:pt x="4340274" y="6690754"/>
                  <a:pt x="4334219" y="6676239"/>
                  <a:pt x="4327584" y="6664130"/>
                </a:cubicBezTo>
                <a:cubicBezTo>
                  <a:pt x="4320949" y="6652020"/>
                  <a:pt x="4314977" y="6642067"/>
                  <a:pt x="4309669" y="6634271"/>
                </a:cubicBezTo>
                <a:cubicBezTo>
                  <a:pt x="4304360" y="6626474"/>
                  <a:pt x="4301706" y="6620420"/>
                  <a:pt x="4301706" y="6616107"/>
                </a:cubicBezTo>
                <a:cubicBezTo>
                  <a:pt x="4301706" y="6612789"/>
                  <a:pt x="4302370" y="6610135"/>
                  <a:pt x="4303697" y="6608144"/>
                </a:cubicBezTo>
                <a:cubicBezTo>
                  <a:pt x="4305024" y="6606154"/>
                  <a:pt x="4307678" y="6604495"/>
                  <a:pt x="4311659" y="6603168"/>
                </a:cubicBezTo>
                <a:cubicBezTo>
                  <a:pt x="4315640" y="6601841"/>
                  <a:pt x="4321198" y="6600846"/>
                  <a:pt x="4328330" y="6600182"/>
                </a:cubicBezTo>
                <a:cubicBezTo>
                  <a:pt x="4335463" y="6599519"/>
                  <a:pt x="4345001" y="6599187"/>
                  <a:pt x="4356945" y="6599187"/>
                </a:cubicBezTo>
                <a:cubicBezTo>
                  <a:pt x="4365239" y="6599187"/>
                  <a:pt x="4372289" y="6599436"/>
                  <a:pt x="4378095" y="6599933"/>
                </a:cubicBezTo>
                <a:cubicBezTo>
                  <a:pt x="4383901" y="6600431"/>
                  <a:pt x="4388877" y="6601178"/>
                  <a:pt x="4393024" y="6602173"/>
                </a:cubicBezTo>
                <a:cubicBezTo>
                  <a:pt x="4397171" y="6603168"/>
                  <a:pt x="4400737" y="6604495"/>
                  <a:pt x="4403723" y="6606154"/>
                </a:cubicBezTo>
                <a:cubicBezTo>
                  <a:pt x="4406709" y="6607813"/>
                  <a:pt x="4410110" y="6610467"/>
                  <a:pt x="4413925" y="6614116"/>
                </a:cubicBezTo>
                <a:cubicBezTo>
                  <a:pt x="4417740" y="6617766"/>
                  <a:pt x="4422634" y="6624816"/>
                  <a:pt x="4428606" y="6635266"/>
                </a:cubicBezTo>
                <a:cubicBezTo>
                  <a:pt x="4434577" y="6645717"/>
                  <a:pt x="4440300" y="6658489"/>
                  <a:pt x="4445774" y="6673585"/>
                </a:cubicBezTo>
                <a:cubicBezTo>
                  <a:pt x="4451248" y="6688680"/>
                  <a:pt x="4455810" y="6705932"/>
                  <a:pt x="4459459" y="6725339"/>
                </a:cubicBezTo>
                <a:cubicBezTo>
                  <a:pt x="4463109" y="6744748"/>
                  <a:pt x="4464934" y="6765732"/>
                  <a:pt x="4464934" y="6788292"/>
                </a:cubicBezTo>
                <a:cubicBezTo>
                  <a:pt x="4464934" y="6832416"/>
                  <a:pt x="4458132" y="6872228"/>
                  <a:pt x="4444530" y="6907726"/>
                </a:cubicBezTo>
                <a:cubicBezTo>
                  <a:pt x="4430928" y="6943225"/>
                  <a:pt x="4410607" y="6973415"/>
                  <a:pt x="4383569" y="6998297"/>
                </a:cubicBezTo>
                <a:cubicBezTo>
                  <a:pt x="4356530" y="7023180"/>
                  <a:pt x="4322773" y="7042256"/>
                  <a:pt x="4282298" y="7055526"/>
                </a:cubicBezTo>
                <a:cubicBezTo>
                  <a:pt x="4241823" y="7068797"/>
                  <a:pt x="4194713" y="7075432"/>
                  <a:pt x="4140967" y="7075432"/>
                </a:cubicBezTo>
                <a:cubicBezTo>
                  <a:pt x="4086227" y="7075432"/>
                  <a:pt x="4037624" y="7068134"/>
                  <a:pt x="3995158" y="7053536"/>
                </a:cubicBezTo>
                <a:cubicBezTo>
                  <a:pt x="3952692" y="7038938"/>
                  <a:pt x="3917028" y="7018535"/>
                  <a:pt x="3888164" y="6992326"/>
                </a:cubicBezTo>
                <a:cubicBezTo>
                  <a:pt x="3859301" y="6966117"/>
                  <a:pt x="3837405" y="6934682"/>
                  <a:pt x="3822475" y="6898022"/>
                </a:cubicBezTo>
                <a:cubicBezTo>
                  <a:pt x="3807546" y="6861362"/>
                  <a:pt x="3800081" y="6820970"/>
                  <a:pt x="3800081" y="6776846"/>
                </a:cubicBezTo>
                <a:close/>
                <a:moveTo>
                  <a:pt x="3435197" y="935815"/>
                </a:moveTo>
                <a:lnTo>
                  <a:pt x="3617556" y="571096"/>
                </a:lnTo>
                <a:lnTo>
                  <a:pt x="4048596" y="571096"/>
                </a:lnTo>
                <a:lnTo>
                  <a:pt x="4230955" y="935815"/>
                </a:lnTo>
                <a:lnTo>
                  <a:pt x="4048596" y="1300533"/>
                </a:lnTo>
                <a:lnTo>
                  <a:pt x="3617556" y="1300533"/>
                </a:lnTo>
                <a:close/>
                <a:moveTo>
                  <a:pt x="2845131" y="2858597"/>
                </a:moveTo>
                <a:cubicBezTo>
                  <a:pt x="2845131" y="2877175"/>
                  <a:pt x="2848531" y="2893432"/>
                  <a:pt x="2855332" y="2907366"/>
                </a:cubicBezTo>
                <a:cubicBezTo>
                  <a:pt x="2862134" y="2921300"/>
                  <a:pt x="2872087" y="2932746"/>
                  <a:pt x="2885191" y="2941704"/>
                </a:cubicBezTo>
                <a:cubicBezTo>
                  <a:pt x="2898296" y="2950661"/>
                  <a:pt x="2914055" y="2957379"/>
                  <a:pt x="2932467" y="2961858"/>
                </a:cubicBezTo>
                <a:cubicBezTo>
                  <a:pt x="2950880" y="2966337"/>
                  <a:pt x="2971864" y="2968576"/>
                  <a:pt x="2995420" y="2968576"/>
                </a:cubicBezTo>
                <a:cubicBezTo>
                  <a:pt x="3017316" y="2968576"/>
                  <a:pt x="3037470" y="2966751"/>
                  <a:pt x="3055884" y="2963102"/>
                </a:cubicBezTo>
                <a:cubicBezTo>
                  <a:pt x="3074296" y="2959452"/>
                  <a:pt x="3090304" y="2953564"/>
                  <a:pt x="3103906" y="2945436"/>
                </a:cubicBezTo>
                <a:cubicBezTo>
                  <a:pt x="3117508" y="2937307"/>
                  <a:pt x="3128042" y="2926277"/>
                  <a:pt x="3135506" y="2912343"/>
                </a:cubicBezTo>
                <a:cubicBezTo>
                  <a:pt x="3142971" y="2898408"/>
                  <a:pt x="3146703" y="2881157"/>
                  <a:pt x="3146703" y="2860588"/>
                </a:cubicBezTo>
                <a:cubicBezTo>
                  <a:pt x="3146703" y="2841677"/>
                  <a:pt x="3143302" y="2825255"/>
                  <a:pt x="3136502" y="2811321"/>
                </a:cubicBezTo>
                <a:cubicBezTo>
                  <a:pt x="3129701" y="2797387"/>
                  <a:pt x="3119830" y="2785941"/>
                  <a:pt x="3106892" y="2776983"/>
                </a:cubicBezTo>
                <a:cubicBezTo>
                  <a:pt x="3093953" y="2768026"/>
                  <a:pt x="3078277" y="2761390"/>
                  <a:pt x="3059864" y="2757078"/>
                </a:cubicBezTo>
                <a:cubicBezTo>
                  <a:pt x="3041452" y="2752764"/>
                  <a:pt x="3020467" y="2750608"/>
                  <a:pt x="2996912" y="2750608"/>
                </a:cubicBezTo>
                <a:cubicBezTo>
                  <a:pt x="2975016" y="2750608"/>
                  <a:pt x="2954862" y="2752350"/>
                  <a:pt x="2936449" y="2755833"/>
                </a:cubicBezTo>
                <a:cubicBezTo>
                  <a:pt x="2918036" y="2759317"/>
                  <a:pt x="2902029" y="2765206"/>
                  <a:pt x="2888426" y="2773500"/>
                </a:cubicBezTo>
                <a:cubicBezTo>
                  <a:pt x="2874824" y="2781794"/>
                  <a:pt x="2864207" y="2792825"/>
                  <a:pt x="2856577" y="2806593"/>
                </a:cubicBezTo>
                <a:cubicBezTo>
                  <a:pt x="2848946" y="2820361"/>
                  <a:pt x="2845131" y="2837696"/>
                  <a:pt x="2845131" y="2858597"/>
                </a:cubicBezTo>
                <a:close/>
                <a:moveTo>
                  <a:pt x="2845130" y="4239722"/>
                </a:moveTo>
                <a:cubicBezTo>
                  <a:pt x="2845130" y="4258301"/>
                  <a:pt x="2848531" y="4274557"/>
                  <a:pt x="2855332" y="4288491"/>
                </a:cubicBezTo>
                <a:cubicBezTo>
                  <a:pt x="2862134" y="4302425"/>
                  <a:pt x="2872087" y="4313871"/>
                  <a:pt x="2885191" y="4322828"/>
                </a:cubicBezTo>
                <a:cubicBezTo>
                  <a:pt x="2898296" y="4331786"/>
                  <a:pt x="2914055" y="4338504"/>
                  <a:pt x="2932467" y="4342983"/>
                </a:cubicBezTo>
                <a:cubicBezTo>
                  <a:pt x="2950880" y="4347462"/>
                  <a:pt x="2971864" y="4349701"/>
                  <a:pt x="2995420" y="4349701"/>
                </a:cubicBezTo>
                <a:cubicBezTo>
                  <a:pt x="3017316" y="4349701"/>
                  <a:pt x="3037470" y="4347877"/>
                  <a:pt x="3055883" y="4344227"/>
                </a:cubicBezTo>
                <a:cubicBezTo>
                  <a:pt x="3074296" y="4340577"/>
                  <a:pt x="3090304" y="4334689"/>
                  <a:pt x="3103906" y="4326561"/>
                </a:cubicBezTo>
                <a:cubicBezTo>
                  <a:pt x="3117508" y="4318432"/>
                  <a:pt x="3128041" y="4307402"/>
                  <a:pt x="3135506" y="4293468"/>
                </a:cubicBezTo>
                <a:cubicBezTo>
                  <a:pt x="3142971" y="4279533"/>
                  <a:pt x="3146703" y="4262282"/>
                  <a:pt x="3146703" y="4241712"/>
                </a:cubicBezTo>
                <a:cubicBezTo>
                  <a:pt x="3146703" y="4222802"/>
                  <a:pt x="3143302" y="4206380"/>
                  <a:pt x="3136502" y="4192446"/>
                </a:cubicBezTo>
                <a:cubicBezTo>
                  <a:pt x="3129701" y="4178512"/>
                  <a:pt x="3119830" y="4167066"/>
                  <a:pt x="3106892" y="4158108"/>
                </a:cubicBezTo>
                <a:cubicBezTo>
                  <a:pt x="3093953" y="4149150"/>
                  <a:pt x="3078277" y="4142515"/>
                  <a:pt x="3059864" y="4138203"/>
                </a:cubicBezTo>
                <a:cubicBezTo>
                  <a:pt x="3041451" y="4133890"/>
                  <a:pt x="3020467" y="4131733"/>
                  <a:pt x="2996912" y="4131733"/>
                </a:cubicBezTo>
                <a:cubicBezTo>
                  <a:pt x="2975016" y="4131733"/>
                  <a:pt x="2954861" y="4133475"/>
                  <a:pt x="2936448" y="4136959"/>
                </a:cubicBezTo>
                <a:cubicBezTo>
                  <a:pt x="2918035" y="4140442"/>
                  <a:pt x="2902028" y="4146331"/>
                  <a:pt x="2888425" y="4154625"/>
                </a:cubicBezTo>
                <a:cubicBezTo>
                  <a:pt x="2874824" y="4162919"/>
                  <a:pt x="2864207" y="4173950"/>
                  <a:pt x="2856577" y="4187718"/>
                </a:cubicBezTo>
                <a:cubicBezTo>
                  <a:pt x="2848946" y="4201486"/>
                  <a:pt x="2845130" y="4218821"/>
                  <a:pt x="2845130" y="4239722"/>
                </a:cubicBezTo>
                <a:close/>
                <a:moveTo>
                  <a:pt x="2845130" y="5335096"/>
                </a:moveTo>
                <a:cubicBezTo>
                  <a:pt x="2845130" y="5353675"/>
                  <a:pt x="2848531" y="5369932"/>
                  <a:pt x="2855332" y="5383865"/>
                </a:cubicBezTo>
                <a:cubicBezTo>
                  <a:pt x="2862134" y="5397799"/>
                  <a:pt x="2872087" y="5409245"/>
                  <a:pt x="2885191" y="5418203"/>
                </a:cubicBezTo>
                <a:cubicBezTo>
                  <a:pt x="2898296" y="5427160"/>
                  <a:pt x="2914055" y="5433879"/>
                  <a:pt x="2932467" y="5438357"/>
                </a:cubicBezTo>
                <a:cubicBezTo>
                  <a:pt x="2950880" y="5442836"/>
                  <a:pt x="2971864" y="5445076"/>
                  <a:pt x="2995420" y="5445076"/>
                </a:cubicBezTo>
                <a:cubicBezTo>
                  <a:pt x="3017316" y="5445076"/>
                  <a:pt x="3037470" y="5443251"/>
                  <a:pt x="3055883" y="5439601"/>
                </a:cubicBezTo>
                <a:cubicBezTo>
                  <a:pt x="3074296" y="5435952"/>
                  <a:pt x="3090304" y="5430064"/>
                  <a:pt x="3103906" y="5421935"/>
                </a:cubicBezTo>
                <a:cubicBezTo>
                  <a:pt x="3117508" y="5413807"/>
                  <a:pt x="3128041" y="5402776"/>
                  <a:pt x="3135506" y="5388842"/>
                </a:cubicBezTo>
                <a:cubicBezTo>
                  <a:pt x="3142971" y="5374908"/>
                  <a:pt x="3146703" y="5357656"/>
                  <a:pt x="3146703" y="5337087"/>
                </a:cubicBezTo>
                <a:cubicBezTo>
                  <a:pt x="3146703" y="5318176"/>
                  <a:pt x="3143302" y="5301754"/>
                  <a:pt x="3136502" y="5287820"/>
                </a:cubicBezTo>
                <a:cubicBezTo>
                  <a:pt x="3129701" y="5273886"/>
                  <a:pt x="3119830" y="5262440"/>
                  <a:pt x="3106892" y="5253483"/>
                </a:cubicBezTo>
                <a:cubicBezTo>
                  <a:pt x="3093953" y="5244525"/>
                  <a:pt x="3078277" y="5237890"/>
                  <a:pt x="3059864" y="5233577"/>
                </a:cubicBezTo>
                <a:cubicBezTo>
                  <a:pt x="3041451" y="5229264"/>
                  <a:pt x="3020467" y="5227107"/>
                  <a:pt x="2996912" y="5227107"/>
                </a:cubicBezTo>
                <a:cubicBezTo>
                  <a:pt x="2975016" y="5227107"/>
                  <a:pt x="2954861" y="5228849"/>
                  <a:pt x="2936448" y="5232333"/>
                </a:cubicBezTo>
                <a:cubicBezTo>
                  <a:pt x="2918035" y="5235816"/>
                  <a:pt x="2902028" y="5241705"/>
                  <a:pt x="2888425" y="5249999"/>
                </a:cubicBezTo>
                <a:cubicBezTo>
                  <a:pt x="2874824" y="5258293"/>
                  <a:pt x="2864207" y="5269324"/>
                  <a:pt x="2856577" y="5283092"/>
                </a:cubicBezTo>
                <a:cubicBezTo>
                  <a:pt x="2848946" y="5296861"/>
                  <a:pt x="2845130" y="5314195"/>
                  <a:pt x="2845130" y="5335096"/>
                </a:cubicBezTo>
                <a:close/>
                <a:moveTo>
                  <a:pt x="2754560" y="2458426"/>
                </a:moveTo>
                <a:cubicBezTo>
                  <a:pt x="2754560" y="2446151"/>
                  <a:pt x="2754975" y="2436032"/>
                  <a:pt x="2755804" y="2428070"/>
                </a:cubicBezTo>
                <a:cubicBezTo>
                  <a:pt x="2756633" y="2420107"/>
                  <a:pt x="2757877" y="2413721"/>
                  <a:pt x="2759536" y="2408910"/>
                </a:cubicBezTo>
                <a:cubicBezTo>
                  <a:pt x="2761195" y="2404100"/>
                  <a:pt x="2763268" y="2400699"/>
                  <a:pt x="2765757" y="2398709"/>
                </a:cubicBezTo>
                <a:cubicBezTo>
                  <a:pt x="2768245" y="2396718"/>
                  <a:pt x="2771148" y="2395723"/>
                  <a:pt x="2774465" y="2395723"/>
                </a:cubicBezTo>
                <a:lnTo>
                  <a:pt x="3025279" y="2395723"/>
                </a:lnTo>
                <a:cubicBezTo>
                  <a:pt x="3048501" y="2395723"/>
                  <a:pt x="3066251" y="2394230"/>
                  <a:pt x="3078526" y="2391244"/>
                </a:cubicBezTo>
                <a:cubicBezTo>
                  <a:pt x="3090801" y="2388258"/>
                  <a:pt x="3101334" y="2383696"/>
                  <a:pt x="3110127" y="2377559"/>
                </a:cubicBezTo>
                <a:cubicBezTo>
                  <a:pt x="3118918" y="2371421"/>
                  <a:pt x="3125719" y="2363625"/>
                  <a:pt x="3130530" y="2354170"/>
                </a:cubicBezTo>
                <a:cubicBezTo>
                  <a:pt x="3135340" y="2344714"/>
                  <a:pt x="3137746" y="2333683"/>
                  <a:pt x="3137746" y="2321076"/>
                </a:cubicBezTo>
                <a:cubicBezTo>
                  <a:pt x="3137746" y="2305152"/>
                  <a:pt x="3131940" y="2289144"/>
                  <a:pt x="3120328" y="2273054"/>
                </a:cubicBezTo>
                <a:cubicBezTo>
                  <a:pt x="3108717" y="2256963"/>
                  <a:pt x="3091796" y="2239794"/>
                  <a:pt x="3069568" y="2221547"/>
                </a:cubicBezTo>
                <a:lnTo>
                  <a:pt x="2774465" y="2221547"/>
                </a:lnTo>
                <a:cubicBezTo>
                  <a:pt x="2771148" y="2221547"/>
                  <a:pt x="2768245" y="2220635"/>
                  <a:pt x="2765757" y="2218810"/>
                </a:cubicBezTo>
                <a:cubicBezTo>
                  <a:pt x="2763268" y="2216986"/>
                  <a:pt x="2761195" y="2213668"/>
                  <a:pt x="2759536" y="2208858"/>
                </a:cubicBezTo>
                <a:cubicBezTo>
                  <a:pt x="2757877" y="2204047"/>
                  <a:pt x="2756633" y="2197661"/>
                  <a:pt x="2755804" y="2189698"/>
                </a:cubicBezTo>
                <a:cubicBezTo>
                  <a:pt x="2754975" y="2181736"/>
                  <a:pt x="2754560" y="2171617"/>
                  <a:pt x="2754560" y="2159342"/>
                </a:cubicBezTo>
                <a:cubicBezTo>
                  <a:pt x="2754560" y="2147067"/>
                  <a:pt x="2754975" y="2136948"/>
                  <a:pt x="2755804" y="2128986"/>
                </a:cubicBezTo>
                <a:cubicBezTo>
                  <a:pt x="2756633" y="2121023"/>
                  <a:pt x="2757877" y="2114720"/>
                  <a:pt x="2759536" y="2110075"/>
                </a:cubicBezTo>
                <a:cubicBezTo>
                  <a:pt x="2761195" y="2105430"/>
                  <a:pt x="2763268" y="2102113"/>
                  <a:pt x="2765757" y="2100122"/>
                </a:cubicBezTo>
                <a:cubicBezTo>
                  <a:pt x="2768245" y="2098132"/>
                  <a:pt x="2771148" y="2097136"/>
                  <a:pt x="2774465" y="2097136"/>
                </a:cubicBezTo>
                <a:lnTo>
                  <a:pt x="3218364" y="2097136"/>
                </a:lnTo>
                <a:cubicBezTo>
                  <a:pt x="3221681" y="2097136"/>
                  <a:pt x="3224585" y="2097965"/>
                  <a:pt x="3227073" y="2099625"/>
                </a:cubicBezTo>
                <a:cubicBezTo>
                  <a:pt x="3229561" y="2101283"/>
                  <a:pt x="3231635" y="2104186"/>
                  <a:pt x="3233293" y="2108333"/>
                </a:cubicBezTo>
                <a:cubicBezTo>
                  <a:pt x="3234952" y="2112480"/>
                  <a:pt x="3236197" y="2117954"/>
                  <a:pt x="3237026" y="2124756"/>
                </a:cubicBezTo>
                <a:cubicBezTo>
                  <a:pt x="3237855" y="2131556"/>
                  <a:pt x="3238270" y="2140100"/>
                  <a:pt x="3238270" y="2150384"/>
                </a:cubicBezTo>
                <a:cubicBezTo>
                  <a:pt x="3238270" y="2161333"/>
                  <a:pt x="3237855" y="2170207"/>
                  <a:pt x="3237026" y="2177008"/>
                </a:cubicBezTo>
                <a:cubicBezTo>
                  <a:pt x="3236197" y="2183809"/>
                  <a:pt x="3234952" y="2189201"/>
                  <a:pt x="3233293" y="2193182"/>
                </a:cubicBezTo>
                <a:cubicBezTo>
                  <a:pt x="3231635" y="2197163"/>
                  <a:pt x="3229561" y="2199983"/>
                  <a:pt x="3227073" y="2201642"/>
                </a:cubicBezTo>
                <a:cubicBezTo>
                  <a:pt x="3224585" y="2203300"/>
                  <a:pt x="3221681" y="2204130"/>
                  <a:pt x="3218364" y="2204130"/>
                </a:cubicBezTo>
                <a:lnTo>
                  <a:pt x="3167107" y="2204130"/>
                </a:lnTo>
                <a:cubicBezTo>
                  <a:pt x="3193647" y="2228680"/>
                  <a:pt x="3213554" y="2253646"/>
                  <a:pt x="3226824" y="2279025"/>
                </a:cubicBezTo>
                <a:cubicBezTo>
                  <a:pt x="3240094" y="2304405"/>
                  <a:pt x="3246729" y="2330697"/>
                  <a:pt x="3246729" y="2357902"/>
                </a:cubicBezTo>
                <a:cubicBezTo>
                  <a:pt x="3246729" y="2388424"/>
                  <a:pt x="3241753" y="2414053"/>
                  <a:pt x="3231801" y="2434788"/>
                </a:cubicBezTo>
                <a:cubicBezTo>
                  <a:pt x="3221848" y="2455523"/>
                  <a:pt x="3208245" y="2472277"/>
                  <a:pt x="3190994" y="2485050"/>
                </a:cubicBezTo>
                <a:cubicBezTo>
                  <a:pt x="3173742" y="2497822"/>
                  <a:pt x="3153753" y="2506946"/>
                  <a:pt x="3131027" y="2512420"/>
                </a:cubicBezTo>
                <a:cubicBezTo>
                  <a:pt x="3108302" y="2517895"/>
                  <a:pt x="3080019" y="2520632"/>
                  <a:pt x="3046179" y="2520632"/>
                </a:cubicBezTo>
                <a:lnTo>
                  <a:pt x="2774465" y="2520632"/>
                </a:lnTo>
                <a:cubicBezTo>
                  <a:pt x="2771148" y="2520632"/>
                  <a:pt x="2768245" y="2519719"/>
                  <a:pt x="2765757" y="2517895"/>
                </a:cubicBezTo>
                <a:cubicBezTo>
                  <a:pt x="2763268" y="2516070"/>
                  <a:pt x="2761195" y="2512752"/>
                  <a:pt x="2759536" y="2507942"/>
                </a:cubicBezTo>
                <a:cubicBezTo>
                  <a:pt x="2757877" y="2503131"/>
                  <a:pt x="2756633" y="2496662"/>
                  <a:pt x="2755804" y="2488534"/>
                </a:cubicBezTo>
                <a:cubicBezTo>
                  <a:pt x="2754975" y="2480405"/>
                  <a:pt x="2754560" y="2470370"/>
                  <a:pt x="2754560" y="2458426"/>
                </a:cubicBezTo>
                <a:close/>
                <a:moveTo>
                  <a:pt x="2754559" y="6373201"/>
                </a:moveTo>
                <a:cubicBezTo>
                  <a:pt x="2754559" y="6360925"/>
                  <a:pt x="2754974" y="6350807"/>
                  <a:pt x="2755804" y="6342844"/>
                </a:cubicBezTo>
                <a:cubicBezTo>
                  <a:pt x="2756633" y="6334882"/>
                  <a:pt x="2757877" y="6328496"/>
                  <a:pt x="2759536" y="6323685"/>
                </a:cubicBezTo>
                <a:cubicBezTo>
                  <a:pt x="2761195" y="6318875"/>
                  <a:pt x="2763268" y="6315474"/>
                  <a:pt x="2765756" y="6313483"/>
                </a:cubicBezTo>
                <a:cubicBezTo>
                  <a:pt x="2768245" y="6311493"/>
                  <a:pt x="2771148" y="6310498"/>
                  <a:pt x="2774465" y="6310498"/>
                </a:cubicBezTo>
                <a:lnTo>
                  <a:pt x="3025278" y="6310498"/>
                </a:lnTo>
                <a:cubicBezTo>
                  <a:pt x="3048501" y="6310498"/>
                  <a:pt x="3066250" y="6309004"/>
                  <a:pt x="3078525" y="6306019"/>
                </a:cubicBezTo>
                <a:cubicBezTo>
                  <a:pt x="3090801" y="6303033"/>
                  <a:pt x="3101334" y="6298471"/>
                  <a:pt x="3110127" y="6292333"/>
                </a:cubicBezTo>
                <a:cubicBezTo>
                  <a:pt x="3118918" y="6286196"/>
                  <a:pt x="3125719" y="6278399"/>
                  <a:pt x="3130529" y="6268944"/>
                </a:cubicBezTo>
                <a:cubicBezTo>
                  <a:pt x="3135340" y="6259489"/>
                  <a:pt x="3137745" y="6248458"/>
                  <a:pt x="3137745" y="6235851"/>
                </a:cubicBezTo>
                <a:cubicBezTo>
                  <a:pt x="3137745" y="6219926"/>
                  <a:pt x="3131939" y="6203919"/>
                  <a:pt x="3120328" y="6187828"/>
                </a:cubicBezTo>
                <a:cubicBezTo>
                  <a:pt x="3108716" y="6171738"/>
                  <a:pt x="3091796" y="6154569"/>
                  <a:pt x="3069568" y="6136322"/>
                </a:cubicBezTo>
                <a:lnTo>
                  <a:pt x="2774465" y="6136322"/>
                </a:lnTo>
                <a:cubicBezTo>
                  <a:pt x="2771148" y="6136322"/>
                  <a:pt x="2768245" y="6135410"/>
                  <a:pt x="2765756" y="6133585"/>
                </a:cubicBezTo>
                <a:cubicBezTo>
                  <a:pt x="2763268" y="6131760"/>
                  <a:pt x="2761195" y="6128443"/>
                  <a:pt x="2759536" y="6123632"/>
                </a:cubicBezTo>
                <a:cubicBezTo>
                  <a:pt x="2757877" y="6118822"/>
                  <a:pt x="2756633" y="6112435"/>
                  <a:pt x="2755804" y="6104473"/>
                </a:cubicBezTo>
                <a:cubicBezTo>
                  <a:pt x="2754974" y="6096510"/>
                  <a:pt x="2754559" y="6086392"/>
                  <a:pt x="2754559" y="6074116"/>
                </a:cubicBezTo>
                <a:cubicBezTo>
                  <a:pt x="2754559" y="6061841"/>
                  <a:pt x="2754974" y="6051723"/>
                  <a:pt x="2755804" y="6043760"/>
                </a:cubicBezTo>
                <a:cubicBezTo>
                  <a:pt x="2756633" y="6035798"/>
                  <a:pt x="2757877" y="6029495"/>
                  <a:pt x="2759536" y="6024850"/>
                </a:cubicBezTo>
                <a:cubicBezTo>
                  <a:pt x="2761195" y="6020205"/>
                  <a:pt x="2763268" y="6016887"/>
                  <a:pt x="2765756" y="6014897"/>
                </a:cubicBezTo>
                <a:cubicBezTo>
                  <a:pt x="2768245" y="6012906"/>
                  <a:pt x="2771148" y="6011911"/>
                  <a:pt x="2774465" y="6011911"/>
                </a:cubicBezTo>
                <a:lnTo>
                  <a:pt x="3218364" y="6011911"/>
                </a:lnTo>
                <a:cubicBezTo>
                  <a:pt x="3221681" y="6011911"/>
                  <a:pt x="3224584" y="6012740"/>
                  <a:pt x="3227073" y="6014399"/>
                </a:cubicBezTo>
                <a:cubicBezTo>
                  <a:pt x="3229561" y="6016058"/>
                  <a:pt x="3231635" y="6018961"/>
                  <a:pt x="3233293" y="6023108"/>
                </a:cubicBezTo>
                <a:cubicBezTo>
                  <a:pt x="3234952" y="6027255"/>
                  <a:pt x="3236196" y="6032729"/>
                  <a:pt x="3237025" y="6039530"/>
                </a:cubicBezTo>
                <a:cubicBezTo>
                  <a:pt x="3237854" y="6046331"/>
                  <a:pt x="3238270" y="6054874"/>
                  <a:pt x="3238270" y="6065159"/>
                </a:cubicBezTo>
                <a:cubicBezTo>
                  <a:pt x="3238270" y="6076107"/>
                  <a:pt x="3237854" y="6084982"/>
                  <a:pt x="3237025" y="6091783"/>
                </a:cubicBezTo>
                <a:cubicBezTo>
                  <a:pt x="3236196" y="6098584"/>
                  <a:pt x="3234952" y="6103975"/>
                  <a:pt x="3233293" y="6107956"/>
                </a:cubicBezTo>
                <a:cubicBezTo>
                  <a:pt x="3231635" y="6111937"/>
                  <a:pt x="3229561" y="6114758"/>
                  <a:pt x="3227073" y="6116416"/>
                </a:cubicBezTo>
                <a:cubicBezTo>
                  <a:pt x="3224584" y="6118075"/>
                  <a:pt x="3221681" y="6118904"/>
                  <a:pt x="3218364" y="6118904"/>
                </a:cubicBezTo>
                <a:lnTo>
                  <a:pt x="3167107" y="6118904"/>
                </a:lnTo>
                <a:cubicBezTo>
                  <a:pt x="3193647" y="6143455"/>
                  <a:pt x="3213553" y="6168420"/>
                  <a:pt x="3226824" y="6193800"/>
                </a:cubicBezTo>
                <a:cubicBezTo>
                  <a:pt x="3240094" y="6219180"/>
                  <a:pt x="3246729" y="6245472"/>
                  <a:pt x="3246729" y="6272677"/>
                </a:cubicBezTo>
                <a:cubicBezTo>
                  <a:pt x="3246729" y="6303199"/>
                  <a:pt x="3241753" y="6328827"/>
                  <a:pt x="3231800" y="6349563"/>
                </a:cubicBezTo>
                <a:cubicBezTo>
                  <a:pt x="3221848" y="6370298"/>
                  <a:pt x="3208245" y="6387052"/>
                  <a:pt x="3190994" y="6399824"/>
                </a:cubicBezTo>
                <a:cubicBezTo>
                  <a:pt x="3173742" y="6412597"/>
                  <a:pt x="3153753" y="6421721"/>
                  <a:pt x="3131027" y="6427195"/>
                </a:cubicBezTo>
                <a:cubicBezTo>
                  <a:pt x="3108302" y="6432669"/>
                  <a:pt x="3080019" y="6435406"/>
                  <a:pt x="3046179" y="6435406"/>
                </a:cubicBezTo>
                <a:lnTo>
                  <a:pt x="2774465" y="6435406"/>
                </a:lnTo>
                <a:cubicBezTo>
                  <a:pt x="2771148" y="6435406"/>
                  <a:pt x="2768245" y="6434494"/>
                  <a:pt x="2765756" y="6432669"/>
                </a:cubicBezTo>
                <a:cubicBezTo>
                  <a:pt x="2763268" y="6430844"/>
                  <a:pt x="2761195" y="6427527"/>
                  <a:pt x="2759536" y="6422716"/>
                </a:cubicBezTo>
                <a:cubicBezTo>
                  <a:pt x="2757877" y="6417906"/>
                  <a:pt x="2756633" y="6411436"/>
                  <a:pt x="2755804" y="6403308"/>
                </a:cubicBezTo>
                <a:cubicBezTo>
                  <a:pt x="2754974" y="6395180"/>
                  <a:pt x="2754559" y="6385144"/>
                  <a:pt x="2754559" y="6373201"/>
                </a:cubicBezTo>
                <a:close/>
                <a:moveTo>
                  <a:pt x="2746100" y="1818460"/>
                </a:moveTo>
                <a:cubicBezTo>
                  <a:pt x="2746100" y="1804526"/>
                  <a:pt x="2747095" y="1791007"/>
                  <a:pt x="2749086" y="1777902"/>
                </a:cubicBezTo>
                <a:cubicBezTo>
                  <a:pt x="2751077" y="1764798"/>
                  <a:pt x="2753565" y="1752937"/>
                  <a:pt x="2756551" y="1742321"/>
                </a:cubicBezTo>
                <a:cubicBezTo>
                  <a:pt x="2759536" y="1731705"/>
                  <a:pt x="2762771" y="1722747"/>
                  <a:pt x="2766254" y="1715448"/>
                </a:cubicBezTo>
                <a:cubicBezTo>
                  <a:pt x="2769738" y="1708149"/>
                  <a:pt x="2772724" y="1702924"/>
                  <a:pt x="2775212" y="1699772"/>
                </a:cubicBezTo>
                <a:cubicBezTo>
                  <a:pt x="2777700" y="1696621"/>
                  <a:pt x="2780188" y="1694381"/>
                  <a:pt x="2782676" y="1693054"/>
                </a:cubicBezTo>
                <a:cubicBezTo>
                  <a:pt x="2785165" y="1691727"/>
                  <a:pt x="2788151" y="1690732"/>
                  <a:pt x="2791635" y="1690068"/>
                </a:cubicBezTo>
                <a:cubicBezTo>
                  <a:pt x="2795118" y="1689405"/>
                  <a:pt x="2799431" y="1688824"/>
                  <a:pt x="2804573" y="1688327"/>
                </a:cubicBezTo>
                <a:cubicBezTo>
                  <a:pt x="2809716" y="1687829"/>
                  <a:pt x="2816102" y="1687580"/>
                  <a:pt x="2823732" y="1687580"/>
                </a:cubicBezTo>
                <a:cubicBezTo>
                  <a:pt x="2832690" y="1687580"/>
                  <a:pt x="2839989" y="1687829"/>
                  <a:pt x="2845629" y="1688327"/>
                </a:cubicBezTo>
                <a:cubicBezTo>
                  <a:pt x="2851268" y="1688824"/>
                  <a:pt x="2855747" y="1689654"/>
                  <a:pt x="2859065" y="1690815"/>
                </a:cubicBezTo>
                <a:cubicBezTo>
                  <a:pt x="2862382" y="1691976"/>
                  <a:pt x="2864622" y="1693552"/>
                  <a:pt x="2865784" y="1695542"/>
                </a:cubicBezTo>
                <a:cubicBezTo>
                  <a:pt x="2866944" y="1697533"/>
                  <a:pt x="2867525" y="1699855"/>
                  <a:pt x="2867525" y="1702509"/>
                </a:cubicBezTo>
                <a:cubicBezTo>
                  <a:pt x="2867525" y="1705495"/>
                  <a:pt x="2865784" y="1710140"/>
                  <a:pt x="2862300" y="1716443"/>
                </a:cubicBezTo>
                <a:cubicBezTo>
                  <a:pt x="2858816" y="1722747"/>
                  <a:pt x="2855084" y="1730626"/>
                  <a:pt x="2851103" y="1740082"/>
                </a:cubicBezTo>
                <a:cubicBezTo>
                  <a:pt x="2847121" y="1749537"/>
                  <a:pt x="2843390" y="1760485"/>
                  <a:pt x="2839906" y="1772926"/>
                </a:cubicBezTo>
                <a:cubicBezTo>
                  <a:pt x="2836422" y="1785367"/>
                  <a:pt x="2834680" y="1799550"/>
                  <a:pt x="2834680" y="1815475"/>
                </a:cubicBezTo>
                <a:cubicBezTo>
                  <a:pt x="2834680" y="1826755"/>
                  <a:pt x="2835842" y="1836541"/>
                  <a:pt x="2838164" y="1844836"/>
                </a:cubicBezTo>
                <a:cubicBezTo>
                  <a:pt x="2840487" y="1853130"/>
                  <a:pt x="2843804" y="1859931"/>
                  <a:pt x="2848117" y="1865239"/>
                </a:cubicBezTo>
                <a:cubicBezTo>
                  <a:pt x="2852430" y="1870547"/>
                  <a:pt x="2857489" y="1874529"/>
                  <a:pt x="2863295" y="1877182"/>
                </a:cubicBezTo>
                <a:cubicBezTo>
                  <a:pt x="2869101" y="1879836"/>
                  <a:pt x="2875322" y="1881164"/>
                  <a:pt x="2881957" y="1881164"/>
                </a:cubicBezTo>
                <a:cubicBezTo>
                  <a:pt x="2892241" y="1881164"/>
                  <a:pt x="2900867" y="1878012"/>
                  <a:pt x="2907834" y="1871708"/>
                </a:cubicBezTo>
                <a:cubicBezTo>
                  <a:pt x="2914801" y="1865405"/>
                  <a:pt x="2920939" y="1857111"/>
                  <a:pt x="2926247" y="1846826"/>
                </a:cubicBezTo>
                <a:cubicBezTo>
                  <a:pt x="2931555" y="1836541"/>
                  <a:pt x="2936531" y="1824847"/>
                  <a:pt x="2941177" y="1811742"/>
                </a:cubicBezTo>
                <a:cubicBezTo>
                  <a:pt x="2945821" y="1798638"/>
                  <a:pt x="2950880" y="1785367"/>
                  <a:pt x="2956354" y="1771931"/>
                </a:cubicBezTo>
                <a:cubicBezTo>
                  <a:pt x="2961828" y="1758494"/>
                  <a:pt x="2968215" y="1745224"/>
                  <a:pt x="2975514" y="1732119"/>
                </a:cubicBezTo>
                <a:cubicBezTo>
                  <a:pt x="2982812" y="1719015"/>
                  <a:pt x="2991770" y="1707320"/>
                  <a:pt x="3002386" y="1697035"/>
                </a:cubicBezTo>
                <a:cubicBezTo>
                  <a:pt x="3013003" y="1686750"/>
                  <a:pt x="3025693" y="1678457"/>
                  <a:pt x="3040456" y="1672153"/>
                </a:cubicBezTo>
                <a:cubicBezTo>
                  <a:pt x="3055220" y="1665849"/>
                  <a:pt x="3072721" y="1662698"/>
                  <a:pt x="3092958" y="1662698"/>
                </a:cubicBezTo>
                <a:cubicBezTo>
                  <a:pt x="3118171" y="1662698"/>
                  <a:pt x="3140400" y="1667425"/>
                  <a:pt x="3159642" y="1676881"/>
                </a:cubicBezTo>
                <a:cubicBezTo>
                  <a:pt x="3178884" y="1686336"/>
                  <a:pt x="3194975" y="1699689"/>
                  <a:pt x="3207914" y="1716941"/>
                </a:cubicBezTo>
                <a:cubicBezTo>
                  <a:pt x="3220853" y="1734193"/>
                  <a:pt x="3230556" y="1754596"/>
                  <a:pt x="3237026" y="1778151"/>
                </a:cubicBezTo>
                <a:cubicBezTo>
                  <a:pt x="3243496" y="1801706"/>
                  <a:pt x="3246729" y="1827252"/>
                  <a:pt x="3246729" y="1854788"/>
                </a:cubicBezTo>
                <a:cubicBezTo>
                  <a:pt x="3246729" y="1871376"/>
                  <a:pt x="3245486" y="1887218"/>
                  <a:pt x="3242998" y="1902313"/>
                </a:cubicBezTo>
                <a:cubicBezTo>
                  <a:pt x="3240509" y="1917408"/>
                  <a:pt x="3237358" y="1930928"/>
                  <a:pt x="3233542" y="1942871"/>
                </a:cubicBezTo>
                <a:cubicBezTo>
                  <a:pt x="3229727" y="1954815"/>
                  <a:pt x="3225828" y="1964768"/>
                  <a:pt x="3221848" y="1972730"/>
                </a:cubicBezTo>
                <a:cubicBezTo>
                  <a:pt x="3217866" y="1980692"/>
                  <a:pt x="3214134" y="1986498"/>
                  <a:pt x="3210651" y="1990148"/>
                </a:cubicBezTo>
                <a:cubicBezTo>
                  <a:pt x="3207167" y="1993797"/>
                  <a:pt x="3201693" y="1996617"/>
                  <a:pt x="3194229" y="1998608"/>
                </a:cubicBezTo>
                <a:cubicBezTo>
                  <a:pt x="3186764" y="2000598"/>
                  <a:pt x="3175733" y="2001593"/>
                  <a:pt x="3161135" y="2001593"/>
                </a:cubicBezTo>
                <a:cubicBezTo>
                  <a:pt x="3151513" y="2001593"/>
                  <a:pt x="3143800" y="2001262"/>
                  <a:pt x="3137994" y="2000598"/>
                </a:cubicBezTo>
                <a:cubicBezTo>
                  <a:pt x="3132189" y="1999935"/>
                  <a:pt x="3127544" y="1998940"/>
                  <a:pt x="3124060" y="1997612"/>
                </a:cubicBezTo>
                <a:cubicBezTo>
                  <a:pt x="3120577" y="1996285"/>
                  <a:pt x="3118254" y="1994626"/>
                  <a:pt x="3117093" y="1992636"/>
                </a:cubicBezTo>
                <a:cubicBezTo>
                  <a:pt x="3115932" y="1990645"/>
                  <a:pt x="3115352" y="1988157"/>
                  <a:pt x="3115352" y="1985171"/>
                </a:cubicBezTo>
                <a:cubicBezTo>
                  <a:pt x="3115352" y="1981522"/>
                  <a:pt x="3117425" y="1976130"/>
                  <a:pt x="3121572" y="1968998"/>
                </a:cubicBezTo>
                <a:cubicBezTo>
                  <a:pt x="3125719" y="1961865"/>
                  <a:pt x="3130281" y="1952990"/>
                  <a:pt x="3135257" y="1942374"/>
                </a:cubicBezTo>
                <a:cubicBezTo>
                  <a:pt x="3140234" y="1931758"/>
                  <a:pt x="3144878" y="1919399"/>
                  <a:pt x="3149191" y="1905299"/>
                </a:cubicBezTo>
                <a:cubicBezTo>
                  <a:pt x="3153504" y="1891200"/>
                  <a:pt x="3155661" y="1875192"/>
                  <a:pt x="3155661" y="1857277"/>
                </a:cubicBezTo>
                <a:cubicBezTo>
                  <a:pt x="3155661" y="1845997"/>
                  <a:pt x="3154499" y="1835961"/>
                  <a:pt x="3152177" y="1827169"/>
                </a:cubicBezTo>
                <a:cubicBezTo>
                  <a:pt x="3149855" y="1818377"/>
                  <a:pt x="3146538" y="1810747"/>
                  <a:pt x="3142225" y="1804278"/>
                </a:cubicBezTo>
                <a:cubicBezTo>
                  <a:pt x="3137912" y="1797808"/>
                  <a:pt x="3132438" y="1792915"/>
                  <a:pt x="3125802" y="1789597"/>
                </a:cubicBezTo>
                <a:cubicBezTo>
                  <a:pt x="3119167" y="1786279"/>
                  <a:pt x="3111536" y="1784621"/>
                  <a:pt x="3102910" y="1784621"/>
                </a:cubicBezTo>
                <a:cubicBezTo>
                  <a:pt x="3092958" y="1784621"/>
                  <a:pt x="3084415" y="1787690"/>
                  <a:pt x="3077282" y="1793827"/>
                </a:cubicBezTo>
                <a:cubicBezTo>
                  <a:pt x="3070149" y="1799964"/>
                  <a:pt x="3063928" y="1808093"/>
                  <a:pt x="3058620" y="1818212"/>
                </a:cubicBezTo>
                <a:cubicBezTo>
                  <a:pt x="3053312" y="1828330"/>
                  <a:pt x="3048336" y="1839776"/>
                  <a:pt x="3043691" y="1852549"/>
                </a:cubicBezTo>
                <a:cubicBezTo>
                  <a:pt x="3039046" y="1865322"/>
                  <a:pt x="3033904" y="1878427"/>
                  <a:pt x="3028264" y="1891863"/>
                </a:cubicBezTo>
                <a:cubicBezTo>
                  <a:pt x="3022624" y="1905299"/>
                  <a:pt x="3016155" y="1918404"/>
                  <a:pt x="3008856" y="1931177"/>
                </a:cubicBezTo>
                <a:cubicBezTo>
                  <a:pt x="3001557" y="1943950"/>
                  <a:pt x="2992599" y="1955396"/>
                  <a:pt x="2981984" y="1965514"/>
                </a:cubicBezTo>
                <a:cubicBezTo>
                  <a:pt x="2971367" y="1975633"/>
                  <a:pt x="2958594" y="1983761"/>
                  <a:pt x="2943665" y="1989899"/>
                </a:cubicBezTo>
                <a:cubicBezTo>
                  <a:pt x="2928735" y="1996036"/>
                  <a:pt x="2910820" y="1999105"/>
                  <a:pt x="2889919" y="1999105"/>
                </a:cubicBezTo>
                <a:cubicBezTo>
                  <a:pt x="2868686" y="1999105"/>
                  <a:pt x="2849195" y="1994958"/>
                  <a:pt x="2831446" y="1986664"/>
                </a:cubicBezTo>
                <a:cubicBezTo>
                  <a:pt x="2813696" y="1978370"/>
                  <a:pt x="2798519" y="1966426"/>
                  <a:pt x="2785912" y="1950834"/>
                </a:cubicBezTo>
                <a:cubicBezTo>
                  <a:pt x="2773304" y="1935241"/>
                  <a:pt x="2763517" y="1916248"/>
                  <a:pt x="2756551" y="1893854"/>
                </a:cubicBezTo>
                <a:cubicBezTo>
                  <a:pt x="2749583" y="1871460"/>
                  <a:pt x="2746100" y="1846329"/>
                  <a:pt x="2746100" y="1818460"/>
                </a:cubicBezTo>
                <a:close/>
                <a:moveTo>
                  <a:pt x="2746100" y="2854118"/>
                </a:moveTo>
                <a:cubicBezTo>
                  <a:pt x="2746100" y="2814307"/>
                  <a:pt x="2751491" y="2779803"/>
                  <a:pt x="2762274" y="2750608"/>
                </a:cubicBezTo>
                <a:cubicBezTo>
                  <a:pt x="2773055" y="2721413"/>
                  <a:pt x="2788898" y="2697277"/>
                  <a:pt x="2809798" y="2678201"/>
                </a:cubicBezTo>
                <a:cubicBezTo>
                  <a:pt x="2830699" y="2659124"/>
                  <a:pt x="2856411" y="2644941"/>
                  <a:pt x="2886933" y="2635652"/>
                </a:cubicBezTo>
                <a:cubicBezTo>
                  <a:pt x="2917456" y="2626363"/>
                  <a:pt x="2952456" y="2621718"/>
                  <a:pt x="2991936" y="2621718"/>
                </a:cubicBezTo>
                <a:cubicBezTo>
                  <a:pt x="3029757" y="2621718"/>
                  <a:pt x="3064260" y="2626695"/>
                  <a:pt x="3095446" y="2636648"/>
                </a:cubicBezTo>
                <a:cubicBezTo>
                  <a:pt x="3126631" y="2646601"/>
                  <a:pt x="3153504" y="2661696"/>
                  <a:pt x="3176064" y="2681933"/>
                </a:cubicBezTo>
                <a:cubicBezTo>
                  <a:pt x="3198624" y="2702170"/>
                  <a:pt x="3216041" y="2727550"/>
                  <a:pt x="3228317" y="2758073"/>
                </a:cubicBezTo>
                <a:cubicBezTo>
                  <a:pt x="3240592" y="2788595"/>
                  <a:pt x="3246729" y="2824260"/>
                  <a:pt x="3246729" y="2865066"/>
                </a:cubicBezTo>
                <a:cubicBezTo>
                  <a:pt x="3246729" y="2904546"/>
                  <a:pt x="3241255" y="2938883"/>
                  <a:pt x="3230307" y="2968079"/>
                </a:cubicBezTo>
                <a:cubicBezTo>
                  <a:pt x="3219360" y="2997273"/>
                  <a:pt x="3203434" y="3021492"/>
                  <a:pt x="3182534" y="3040734"/>
                </a:cubicBezTo>
                <a:cubicBezTo>
                  <a:pt x="3161633" y="3059976"/>
                  <a:pt x="3135921" y="3074243"/>
                  <a:pt x="3105399" y="3083532"/>
                </a:cubicBezTo>
                <a:cubicBezTo>
                  <a:pt x="3074876" y="3092821"/>
                  <a:pt x="3040041" y="3097466"/>
                  <a:pt x="3000894" y="3097466"/>
                </a:cubicBezTo>
                <a:cubicBezTo>
                  <a:pt x="2963073" y="3097466"/>
                  <a:pt x="2928486" y="3092407"/>
                  <a:pt x="2897135" y="3082288"/>
                </a:cubicBezTo>
                <a:cubicBezTo>
                  <a:pt x="2865784" y="3072169"/>
                  <a:pt x="2838910" y="3056991"/>
                  <a:pt x="2816517" y="3036753"/>
                </a:cubicBezTo>
                <a:cubicBezTo>
                  <a:pt x="2794122" y="3016516"/>
                  <a:pt x="2776788" y="2991219"/>
                  <a:pt x="2764513" y="2960863"/>
                </a:cubicBezTo>
                <a:cubicBezTo>
                  <a:pt x="2752237" y="2930507"/>
                  <a:pt x="2746100" y="2894925"/>
                  <a:pt x="2746100" y="2854118"/>
                </a:cubicBezTo>
                <a:close/>
                <a:moveTo>
                  <a:pt x="2746100" y="3642484"/>
                </a:moveTo>
                <a:cubicBezTo>
                  <a:pt x="2746100" y="3624237"/>
                  <a:pt x="2748007" y="3607815"/>
                  <a:pt x="2751823" y="3593217"/>
                </a:cubicBezTo>
                <a:cubicBezTo>
                  <a:pt x="2755638" y="3578619"/>
                  <a:pt x="2761112" y="3565598"/>
                  <a:pt x="2768245" y="3554152"/>
                </a:cubicBezTo>
                <a:cubicBezTo>
                  <a:pt x="2775378" y="3542706"/>
                  <a:pt x="2783921" y="3532836"/>
                  <a:pt x="2793873" y="3524542"/>
                </a:cubicBezTo>
                <a:cubicBezTo>
                  <a:pt x="2803826" y="3516248"/>
                  <a:pt x="2814940" y="3509281"/>
                  <a:pt x="2827216" y="3503641"/>
                </a:cubicBezTo>
                <a:cubicBezTo>
                  <a:pt x="2812949" y="3490371"/>
                  <a:pt x="2800675" y="3477349"/>
                  <a:pt x="2790390" y="3464576"/>
                </a:cubicBezTo>
                <a:cubicBezTo>
                  <a:pt x="2780105" y="3451804"/>
                  <a:pt x="2771728" y="3439196"/>
                  <a:pt x="2765259" y="3426755"/>
                </a:cubicBezTo>
                <a:cubicBezTo>
                  <a:pt x="2758790" y="3414314"/>
                  <a:pt x="2753979" y="3401873"/>
                  <a:pt x="2750827" y="3389432"/>
                </a:cubicBezTo>
                <a:cubicBezTo>
                  <a:pt x="2747676" y="3376991"/>
                  <a:pt x="2746100" y="3364301"/>
                  <a:pt x="2746100" y="3351362"/>
                </a:cubicBezTo>
                <a:cubicBezTo>
                  <a:pt x="2746100" y="3321835"/>
                  <a:pt x="2751077" y="3296953"/>
                  <a:pt x="2761029" y="3276716"/>
                </a:cubicBezTo>
                <a:cubicBezTo>
                  <a:pt x="2770982" y="3256478"/>
                  <a:pt x="2784501" y="3240139"/>
                  <a:pt x="2801587" y="3227698"/>
                </a:cubicBezTo>
                <a:cubicBezTo>
                  <a:pt x="2818673" y="3215257"/>
                  <a:pt x="2838662" y="3206382"/>
                  <a:pt x="2861553" y="3201074"/>
                </a:cubicBezTo>
                <a:cubicBezTo>
                  <a:pt x="2884445" y="3195766"/>
                  <a:pt x="2908664" y="3193112"/>
                  <a:pt x="2934209" y="3193112"/>
                </a:cubicBezTo>
                <a:lnTo>
                  <a:pt x="3218364" y="3193112"/>
                </a:lnTo>
                <a:cubicBezTo>
                  <a:pt x="3221681" y="3193112"/>
                  <a:pt x="3224585" y="3194107"/>
                  <a:pt x="3227073" y="3196097"/>
                </a:cubicBezTo>
                <a:cubicBezTo>
                  <a:pt x="3229561" y="3198088"/>
                  <a:pt x="3231635" y="3201405"/>
                  <a:pt x="3233293" y="3206050"/>
                </a:cubicBezTo>
                <a:cubicBezTo>
                  <a:pt x="3234952" y="3210695"/>
                  <a:pt x="3236197" y="3216998"/>
                  <a:pt x="3237026" y="3224961"/>
                </a:cubicBezTo>
                <a:cubicBezTo>
                  <a:pt x="3237855" y="3232923"/>
                  <a:pt x="3238270" y="3243042"/>
                  <a:pt x="3238270" y="3255317"/>
                </a:cubicBezTo>
                <a:cubicBezTo>
                  <a:pt x="3238270" y="3267924"/>
                  <a:pt x="3237855" y="3278209"/>
                  <a:pt x="3237026" y="3286171"/>
                </a:cubicBezTo>
                <a:cubicBezTo>
                  <a:pt x="3236197" y="3294133"/>
                  <a:pt x="3234952" y="3300520"/>
                  <a:pt x="3233293" y="3305330"/>
                </a:cubicBezTo>
                <a:cubicBezTo>
                  <a:pt x="3231635" y="3310141"/>
                  <a:pt x="3229561" y="3313459"/>
                  <a:pt x="3227073" y="3315283"/>
                </a:cubicBezTo>
                <a:cubicBezTo>
                  <a:pt x="3224585" y="3317108"/>
                  <a:pt x="3221681" y="3318020"/>
                  <a:pt x="3218364" y="3318020"/>
                </a:cubicBezTo>
                <a:lnTo>
                  <a:pt x="2955111" y="3318020"/>
                </a:lnTo>
                <a:cubicBezTo>
                  <a:pt x="2940181" y="3318020"/>
                  <a:pt x="2926579" y="3319430"/>
                  <a:pt x="2914304" y="3322250"/>
                </a:cubicBezTo>
                <a:cubicBezTo>
                  <a:pt x="2902029" y="3325070"/>
                  <a:pt x="2891495" y="3329383"/>
                  <a:pt x="2882703" y="3335189"/>
                </a:cubicBezTo>
                <a:cubicBezTo>
                  <a:pt x="2873911" y="3340995"/>
                  <a:pt x="2867111" y="3348294"/>
                  <a:pt x="2862300" y="3357085"/>
                </a:cubicBezTo>
                <a:cubicBezTo>
                  <a:pt x="2857489" y="3365877"/>
                  <a:pt x="2855084" y="3376411"/>
                  <a:pt x="2855084" y="3388686"/>
                </a:cubicBezTo>
                <a:cubicBezTo>
                  <a:pt x="2855084" y="3403615"/>
                  <a:pt x="2860890" y="3418710"/>
                  <a:pt x="2872501" y="3433971"/>
                </a:cubicBezTo>
                <a:cubicBezTo>
                  <a:pt x="2884113" y="3449232"/>
                  <a:pt x="2901033" y="3465820"/>
                  <a:pt x="2923261" y="3483736"/>
                </a:cubicBezTo>
                <a:lnTo>
                  <a:pt x="3218364" y="3483736"/>
                </a:lnTo>
                <a:cubicBezTo>
                  <a:pt x="3221681" y="3483736"/>
                  <a:pt x="3224584" y="3484731"/>
                  <a:pt x="3227073" y="3486722"/>
                </a:cubicBezTo>
                <a:cubicBezTo>
                  <a:pt x="3229561" y="3488712"/>
                  <a:pt x="3231635" y="3492113"/>
                  <a:pt x="3233293" y="3496923"/>
                </a:cubicBezTo>
                <a:cubicBezTo>
                  <a:pt x="3234952" y="3501734"/>
                  <a:pt x="3236196" y="3508120"/>
                  <a:pt x="3237025" y="3516083"/>
                </a:cubicBezTo>
                <a:cubicBezTo>
                  <a:pt x="3237854" y="3524045"/>
                  <a:pt x="3238270" y="3533998"/>
                  <a:pt x="3238270" y="3545941"/>
                </a:cubicBezTo>
                <a:cubicBezTo>
                  <a:pt x="3238270" y="3558216"/>
                  <a:pt x="3237854" y="3568335"/>
                  <a:pt x="3237025" y="3576297"/>
                </a:cubicBezTo>
                <a:cubicBezTo>
                  <a:pt x="3236196" y="3584260"/>
                  <a:pt x="3234952" y="3590646"/>
                  <a:pt x="3233293" y="3595457"/>
                </a:cubicBezTo>
                <a:cubicBezTo>
                  <a:pt x="3231635" y="3600267"/>
                  <a:pt x="3229561" y="3603668"/>
                  <a:pt x="3227073" y="3605658"/>
                </a:cubicBezTo>
                <a:cubicBezTo>
                  <a:pt x="3224584" y="3607649"/>
                  <a:pt x="3221681" y="3608644"/>
                  <a:pt x="3218364" y="3608644"/>
                </a:cubicBezTo>
                <a:lnTo>
                  <a:pt x="2955110" y="3608644"/>
                </a:lnTo>
                <a:cubicBezTo>
                  <a:pt x="2940180" y="3608644"/>
                  <a:pt x="2926579" y="3610054"/>
                  <a:pt x="2914304" y="3612874"/>
                </a:cubicBezTo>
                <a:cubicBezTo>
                  <a:pt x="2902028" y="3615694"/>
                  <a:pt x="2891495" y="3619924"/>
                  <a:pt x="2882703" y="3625564"/>
                </a:cubicBezTo>
                <a:cubicBezTo>
                  <a:pt x="2873911" y="3631204"/>
                  <a:pt x="2867111" y="3638503"/>
                  <a:pt x="2862300" y="3647461"/>
                </a:cubicBezTo>
                <a:cubicBezTo>
                  <a:pt x="2857489" y="3656418"/>
                  <a:pt x="2855084" y="3666869"/>
                  <a:pt x="2855084" y="3678812"/>
                </a:cubicBezTo>
                <a:cubicBezTo>
                  <a:pt x="2855084" y="3694073"/>
                  <a:pt x="2860890" y="3709334"/>
                  <a:pt x="2872501" y="3724595"/>
                </a:cubicBezTo>
                <a:cubicBezTo>
                  <a:pt x="2884112" y="3739856"/>
                  <a:pt x="2901033" y="3756279"/>
                  <a:pt x="2923261" y="3773862"/>
                </a:cubicBezTo>
                <a:lnTo>
                  <a:pt x="3218364" y="3773862"/>
                </a:lnTo>
                <a:cubicBezTo>
                  <a:pt x="3221681" y="3773862"/>
                  <a:pt x="3224584" y="3774857"/>
                  <a:pt x="3227073" y="3776848"/>
                </a:cubicBezTo>
                <a:cubicBezTo>
                  <a:pt x="3229561" y="3778838"/>
                  <a:pt x="3231635" y="3782239"/>
                  <a:pt x="3233293" y="3787049"/>
                </a:cubicBezTo>
                <a:cubicBezTo>
                  <a:pt x="3234952" y="3791860"/>
                  <a:pt x="3236196" y="3798247"/>
                  <a:pt x="3237025" y="3806209"/>
                </a:cubicBezTo>
                <a:cubicBezTo>
                  <a:pt x="3237854" y="3814171"/>
                  <a:pt x="3238270" y="3824290"/>
                  <a:pt x="3238270" y="3836565"/>
                </a:cubicBezTo>
                <a:cubicBezTo>
                  <a:pt x="3238270" y="3848840"/>
                  <a:pt x="3237854" y="3858959"/>
                  <a:pt x="3237025" y="3866921"/>
                </a:cubicBezTo>
                <a:cubicBezTo>
                  <a:pt x="3236196" y="3874884"/>
                  <a:pt x="3234952" y="3881270"/>
                  <a:pt x="3233293" y="3886081"/>
                </a:cubicBezTo>
                <a:cubicBezTo>
                  <a:pt x="3231635" y="3890891"/>
                  <a:pt x="3229561" y="3894292"/>
                  <a:pt x="3227073" y="3896282"/>
                </a:cubicBezTo>
                <a:cubicBezTo>
                  <a:pt x="3224584" y="3898273"/>
                  <a:pt x="3221681" y="3899268"/>
                  <a:pt x="3218364" y="3899268"/>
                </a:cubicBezTo>
                <a:lnTo>
                  <a:pt x="2774465" y="3899268"/>
                </a:lnTo>
                <a:cubicBezTo>
                  <a:pt x="2771148" y="3899268"/>
                  <a:pt x="2768245" y="3898439"/>
                  <a:pt x="2765756" y="3896780"/>
                </a:cubicBezTo>
                <a:cubicBezTo>
                  <a:pt x="2763268" y="3895121"/>
                  <a:pt x="2761195" y="3892135"/>
                  <a:pt x="2759536" y="3887822"/>
                </a:cubicBezTo>
                <a:cubicBezTo>
                  <a:pt x="2757877" y="3883510"/>
                  <a:pt x="2756633" y="3877952"/>
                  <a:pt x="2755804" y="3871151"/>
                </a:cubicBezTo>
                <a:cubicBezTo>
                  <a:pt x="2754974" y="3864350"/>
                  <a:pt x="2754559" y="3855807"/>
                  <a:pt x="2754559" y="3845523"/>
                </a:cubicBezTo>
                <a:cubicBezTo>
                  <a:pt x="2754559" y="3834906"/>
                  <a:pt x="2754974" y="3826115"/>
                  <a:pt x="2755804" y="3819148"/>
                </a:cubicBezTo>
                <a:cubicBezTo>
                  <a:pt x="2756633" y="3812181"/>
                  <a:pt x="2757877" y="3806789"/>
                  <a:pt x="2759536" y="3802974"/>
                </a:cubicBezTo>
                <a:cubicBezTo>
                  <a:pt x="2761195" y="3799159"/>
                  <a:pt x="2763268" y="3796422"/>
                  <a:pt x="2765756" y="3794763"/>
                </a:cubicBezTo>
                <a:cubicBezTo>
                  <a:pt x="2768245" y="3793104"/>
                  <a:pt x="2771148" y="3792275"/>
                  <a:pt x="2774465" y="3792275"/>
                </a:cubicBezTo>
                <a:lnTo>
                  <a:pt x="2825722" y="3792275"/>
                </a:lnTo>
                <a:cubicBezTo>
                  <a:pt x="2799182" y="3767724"/>
                  <a:pt x="2779276" y="3743257"/>
                  <a:pt x="2766005" y="3718872"/>
                </a:cubicBezTo>
                <a:cubicBezTo>
                  <a:pt x="2752735" y="3694488"/>
                  <a:pt x="2746100" y="3669025"/>
                  <a:pt x="2746100" y="3642484"/>
                </a:cubicBezTo>
                <a:close/>
                <a:moveTo>
                  <a:pt x="2746100" y="4235243"/>
                </a:moveTo>
                <a:cubicBezTo>
                  <a:pt x="2746100" y="4195431"/>
                  <a:pt x="2751491" y="4160928"/>
                  <a:pt x="2762273" y="4131733"/>
                </a:cubicBezTo>
                <a:cubicBezTo>
                  <a:pt x="2773055" y="4102538"/>
                  <a:pt x="2788898" y="4078403"/>
                  <a:pt x="2809798" y="4059326"/>
                </a:cubicBezTo>
                <a:cubicBezTo>
                  <a:pt x="2830699" y="4040250"/>
                  <a:pt x="2856411" y="4026067"/>
                  <a:pt x="2886933" y="4016777"/>
                </a:cubicBezTo>
                <a:cubicBezTo>
                  <a:pt x="2917456" y="4007488"/>
                  <a:pt x="2952456" y="4002843"/>
                  <a:pt x="2991935" y="4002843"/>
                </a:cubicBezTo>
                <a:cubicBezTo>
                  <a:pt x="3029756" y="4002843"/>
                  <a:pt x="3064260" y="4007820"/>
                  <a:pt x="3095445" y="4017773"/>
                </a:cubicBezTo>
                <a:cubicBezTo>
                  <a:pt x="3126631" y="4027726"/>
                  <a:pt x="3153504" y="4042820"/>
                  <a:pt x="3176064" y="4063058"/>
                </a:cubicBezTo>
                <a:cubicBezTo>
                  <a:pt x="3198624" y="4083296"/>
                  <a:pt x="3216041" y="4108676"/>
                  <a:pt x="3228316" y="4139198"/>
                </a:cubicBezTo>
                <a:cubicBezTo>
                  <a:pt x="3240592" y="4169720"/>
                  <a:pt x="3246729" y="4205384"/>
                  <a:pt x="3246729" y="4246191"/>
                </a:cubicBezTo>
                <a:cubicBezTo>
                  <a:pt x="3246729" y="4285671"/>
                  <a:pt x="3241255" y="4320009"/>
                  <a:pt x="3230307" y="4349204"/>
                </a:cubicBezTo>
                <a:cubicBezTo>
                  <a:pt x="3219359" y="4378399"/>
                  <a:pt x="3203434" y="4402617"/>
                  <a:pt x="3182533" y="4421860"/>
                </a:cubicBezTo>
                <a:cubicBezTo>
                  <a:pt x="3161633" y="4441101"/>
                  <a:pt x="3135921" y="4455368"/>
                  <a:pt x="3105398" y="4464657"/>
                </a:cubicBezTo>
                <a:cubicBezTo>
                  <a:pt x="3074876" y="4473946"/>
                  <a:pt x="3040041" y="4478591"/>
                  <a:pt x="3000894" y="4478591"/>
                </a:cubicBezTo>
                <a:cubicBezTo>
                  <a:pt x="2963073" y="4478591"/>
                  <a:pt x="2928486" y="4473532"/>
                  <a:pt x="2897135" y="4463413"/>
                </a:cubicBezTo>
                <a:cubicBezTo>
                  <a:pt x="2865783" y="4453294"/>
                  <a:pt x="2838910" y="4438116"/>
                  <a:pt x="2816516" y="4417879"/>
                </a:cubicBezTo>
                <a:cubicBezTo>
                  <a:pt x="2794122" y="4397641"/>
                  <a:pt x="2776788" y="4372344"/>
                  <a:pt x="2764513" y="4341988"/>
                </a:cubicBezTo>
                <a:cubicBezTo>
                  <a:pt x="2752237" y="4311632"/>
                  <a:pt x="2746100" y="4276050"/>
                  <a:pt x="2746100" y="4235243"/>
                </a:cubicBezTo>
                <a:close/>
                <a:moveTo>
                  <a:pt x="2746100" y="4733380"/>
                </a:moveTo>
                <a:cubicBezTo>
                  <a:pt x="2746100" y="4703190"/>
                  <a:pt x="2751076" y="4677727"/>
                  <a:pt x="2761029" y="4656992"/>
                </a:cubicBezTo>
                <a:cubicBezTo>
                  <a:pt x="2770981" y="4636257"/>
                  <a:pt x="2784501" y="4619502"/>
                  <a:pt x="2801587" y="4606730"/>
                </a:cubicBezTo>
                <a:cubicBezTo>
                  <a:pt x="2818672" y="4593957"/>
                  <a:pt x="2838661" y="4584750"/>
                  <a:pt x="2861553" y="4579110"/>
                </a:cubicBezTo>
                <a:cubicBezTo>
                  <a:pt x="2884445" y="4573471"/>
                  <a:pt x="2911981" y="4570650"/>
                  <a:pt x="2944162" y="4570650"/>
                </a:cubicBezTo>
                <a:lnTo>
                  <a:pt x="3218364" y="4570650"/>
                </a:lnTo>
                <a:cubicBezTo>
                  <a:pt x="3221681" y="4570650"/>
                  <a:pt x="3224584" y="4571646"/>
                  <a:pt x="3227073" y="4573637"/>
                </a:cubicBezTo>
                <a:cubicBezTo>
                  <a:pt x="3229561" y="4575627"/>
                  <a:pt x="3231635" y="4578945"/>
                  <a:pt x="3233293" y="4583589"/>
                </a:cubicBezTo>
                <a:cubicBezTo>
                  <a:pt x="3234952" y="4588234"/>
                  <a:pt x="3236196" y="4594620"/>
                  <a:pt x="3237025" y="4602748"/>
                </a:cubicBezTo>
                <a:cubicBezTo>
                  <a:pt x="3237854" y="4610877"/>
                  <a:pt x="3238270" y="4620912"/>
                  <a:pt x="3238270" y="4632856"/>
                </a:cubicBezTo>
                <a:cubicBezTo>
                  <a:pt x="3238270" y="4645131"/>
                  <a:pt x="3237854" y="4655333"/>
                  <a:pt x="3237025" y="4663461"/>
                </a:cubicBezTo>
                <a:cubicBezTo>
                  <a:pt x="3236196" y="4671590"/>
                  <a:pt x="3234952" y="4677976"/>
                  <a:pt x="3233293" y="4682621"/>
                </a:cubicBezTo>
                <a:cubicBezTo>
                  <a:pt x="3231635" y="4687265"/>
                  <a:pt x="3229561" y="4690583"/>
                  <a:pt x="3227073" y="4692573"/>
                </a:cubicBezTo>
                <a:cubicBezTo>
                  <a:pt x="3224584" y="4694564"/>
                  <a:pt x="3221681" y="4695559"/>
                  <a:pt x="3218364" y="4695559"/>
                </a:cubicBezTo>
                <a:lnTo>
                  <a:pt x="2965063" y="4695559"/>
                </a:lnTo>
                <a:cubicBezTo>
                  <a:pt x="2943498" y="4695559"/>
                  <a:pt x="2926579" y="4697135"/>
                  <a:pt x="2914304" y="4700287"/>
                </a:cubicBezTo>
                <a:cubicBezTo>
                  <a:pt x="2902028" y="4703439"/>
                  <a:pt x="2891495" y="4708000"/>
                  <a:pt x="2882703" y="4713972"/>
                </a:cubicBezTo>
                <a:cubicBezTo>
                  <a:pt x="2873911" y="4719943"/>
                  <a:pt x="2867111" y="4727657"/>
                  <a:pt x="2862300" y="4737113"/>
                </a:cubicBezTo>
                <a:cubicBezTo>
                  <a:pt x="2857489" y="4746568"/>
                  <a:pt x="2855084" y="4757598"/>
                  <a:pt x="2855084" y="4770206"/>
                </a:cubicBezTo>
                <a:cubicBezTo>
                  <a:pt x="2855084" y="4786130"/>
                  <a:pt x="2860890" y="4802221"/>
                  <a:pt x="2872501" y="4818477"/>
                </a:cubicBezTo>
                <a:cubicBezTo>
                  <a:pt x="2884112" y="4834734"/>
                  <a:pt x="2901033" y="4851654"/>
                  <a:pt x="2923261" y="4869237"/>
                </a:cubicBezTo>
                <a:lnTo>
                  <a:pt x="3218364" y="4869237"/>
                </a:lnTo>
                <a:cubicBezTo>
                  <a:pt x="3221681" y="4869237"/>
                  <a:pt x="3224584" y="4870232"/>
                  <a:pt x="3227073" y="4872223"/>
                </a:cubicBezTo>
                <a:cubicBezTo>
                  <a:pt x="3229561" y="4874213"/>
                  <a:pt x="3231635" y="4877614"/>
                  <a:pt x="3233293" y="4882425"/>
                </a:cubicBezTo>
                <a:cubicBezTo>
                  <a:pt x="3234952" y="4887235"/>
                  <a:pt x="3236196" y="4893621"/>
                  <a:pt x="3237025" y="4901584"/>
                </a:cubicBezTo>
                <a:cubicBezTo>
                  <a:pt x="3237854" y="4909546"/>
                  <a:pt x="3238270" y="4919664"/>
                  <a:pt x="3238270" y="4931940"/>
                </a:cubicBezTo>
                <a:cubicBezTo>
                  <a:pt x="3238270" y="4944215"/>
                  <a:pt x="3237854" y="4954334"/>
                  <a:pt x="3237025" y="4962296"/>
                </a:cubicBezTo>
                <a:cubicBezTo>
                  <a:pt x="3236196" y="4970259"/>
                  <a:pt x="3234952" y="4976645"/>
                  <a:pt x="3233293" y="4981456"/>
                </a:cubicBezTo>
                <a:cubicBezTo>
                  <a:pt x="3231635" y="4986266"/>
                  <a:pt x="3229561" y="4989667"/>
                  <a:pt x="3227073" y="4991657"/>
                </a:cubicBezTo>
                <a:cubicBezTo>
                  <a:pt x="3224584" y="4993648"/>
                  <a:pt x="3221681" y="4994643"/>
                  <a:pt x="3218364" y="4994643"/>
                </a:cubicBezTo>
                <a:lnTo>
                  <a:pt x="2774465" y="4994643"/>
                </a:lnTo>
                <a:cubicBezTo>
                  <a:pt x="2771148" y="4994643"/>
                  <a:pt x="2768245" y="4993814"/>
                  <a:pt x="2765756" y="4992155"/>
                </a:cubicBezTo>
                <a:cubicBezTo>
                  <a:pt x="2763268" y="4990496"/>
                  <a:pt x="2761195" y="4987510"/>
                  <a:pt x="2759536" y="4983197"/>
                </a:cubicBezTo>
                <a:cubicBezTo>
                  <a:pt x="2757877" y="4978885"/>
                  <a:pt x="2756633" y="4973327"/>
                  <a:pt x="2755804" y="4966526"/>
                </a:cubicBezTo>
                <a:cubicBezTo>
                  <a:pt x="2754974" y="4959725"/>
                  <a:pt x="2754559" y="4951182"/>
                  <a:pt x="2754559" y="4940898"/>
                </a:cubicBezTo>
                <a:cubicBezTo>
                  <a:pt x="2754559" y="4930281"/>
                  <a:pt x="2754974" y="4921489"/>
                  <a:pt x="2755804" y="4914523"/>
                </a:cubicBezTo>
                <a:cubicBezTo>
                  <a:pt x="2756633" y="4907556"/>
                  <a:pt x="2757877" y="4902164"/>
                  <a:pt x="2759536" y="4898349"/>
                </a:cubicBezTo>
                <a:cubicBezTo>
                  <a:pt x="2761195" y="4894534"/>
                  <a:pt x="2763268" y="4891796"/>
                  <a:pt x="2765756" y="4890138"/>
                </a:cubicBezTo>
                <a:cubicBezTo>
                  <a:pt x="2768245" y="4888479"/>
                  <a:pt x="2771148" y="4887650"/>
                  <a:pt x="2774465" y="4887650"/>
                </a:cubicBezTo>
                <a:lnTo>
                  <a:pt x="2825722" y="4887650"/>
                </a:lnTo>
                <a:cubicBezTo>
                  <a:pt x="2799182" y="4863099"/>
                  <a:pt x="2779276" y="4838134"/>
                  <a:pt x="2766005" y="4812754"/>
                </a:cubicBezTo>
                <a:cubicBezTo>
                  <a:pt x="2752735" y="4787374"/>
                  <a:pt x="2746100" y="4760916"/>
                  <a:pt x="2746100" y="4733380"/>
                </a:cubicBezTo>
                <a:close/>
                <a:moveTo>
                  <a:pt x="2746100" y="5330618"/>
                </a:moveTo>
                <a:cubicBezTo>
                  <a:pt x="2746100" y="5290806"/>
                  <a:pt x="2751491" y="5256303"/>
                  <a:pt x="2762273" y="5227107"/>
                </a:cubicBezTo>
                <a:cubicBezTo>
                  <a:pt x="2773055" y="5197912"/>
                  <a:pt x="2788898" y="5173777"/>
                  <a:pt x="2809798" y="5154701"/>
                </a:cubicBezTo>
                <a:cubicBezTo>
                  <a:pt x="2830699" y="5135625"/>
                  <a:pt x="2856411" y="5121441"/>
                  <a:pt x="2886933" y="5112152"/>
                </a:cubicBezTo>
                <a:cubicBezTo>
                  <a:pt x="2917456" y="5102863"/>
                  <a:pt x="2952456" y="5098218"/>
                  <a:pt x="2991935" y="5098218"/>
                </a:cubicBezTo>
                <a:cubicBezTo>
                  <a:pt x="3029756" y="5098218"/>
                  <a:pt x="3064260" y="5103194"/>
                  <a:pt x="3095445" y="5113147"/>
                </a:cubicBezTo>
                <a:cubicBezTo>
                  <a:pt x="3126631" y="5123100"/>
                  <a:pt x="3153504" y="5138195"/>
                  <a:pt x="3176064" y="5158433"/>
                </a:cubicBezTo>
                <a:cubicBezTo>
                  <a:pt x="3198624" y="5178670"/>
                  <a:pt x="3216041" y="5204050"/>
                  <a:pt x="3228316" y="5234572"/>
                </a:cubicBezTo>
                <a:cubicBezTo>
                  <a:pt x="3240592" y="5265094"/>
                  <a:pt x="3246729" y="5300759"/>
                  <a:pt x="3246729" y="5341566"/>
                </a:cubicBezTo>
                <a:cubicBezTo>
                  <a:pt x="3246729" y="5381045"/>
                  <a:pt x="3241255" y="5415383"/>
                  <a:pt x="3230307" y="5444578"/>
                </a:cubicBezTo>
                <a:cubicBezTo>
                  <a:pt x="3219359" y="5473773"/>
                  <a:pt x="3203434" y="5497992"/>
                  <a:pt x="3182533" y="5517234"/>
                </a:cubicBezTo>
                <a:cubicBezTo>
                  <a:pt x="3161633" y="5536476"/>
                  <a:pt x="3135921" y="5550742"/>
                  <a:pt x="3105398" y="5560031"/>
                </a:cubicBezTo>
                <a:cubicBezTo>
                  <a:pt x="3074876" y="5569321"/>
                  <a:pt x="3040041" y="5573966"/>
                  <a:pt x="3000894" y="5573966"/>
                </a:cubicBezTo>
                <a:cubicBezTo>
                  <a:pt x="2963073" y="5573966"/>
                  <a:pt x="2928486" y="5568906"/>
                  <a:pt x="2897135" y="5558787"/>
                </a:cubicBezTo>
                <a:cubicBezTo>
                  <a:pt x="2865783" y="5548669"/>
                  <a:pt x="2838910" y="5533490"/>
                  <a:pt x="2816516" y="5513253"/>
                </a:cubicBezTo>
                <a:cubicBezTo>
                  <a:pt x="2794122" y="5493015"/>
                  <a:pt x="2776788" y="5467718"/>
                  <a:pt x="2764513" y="5437363"/>
                </a:cubicBezTo>
                <a:cubicBezTo>
                  <a:pt x="2752237" y="5407006"/>
                  <a:pt x="2746100" y="5371424"/>
                  <a:pt x="2746100" y="5330618"/>
                </a:cubicBezTo>
                <a:close/>
                <a:moveTo>
                  <a:pt x="2714250" y="6813174"/>
                </a:moveTo>
                <a:lnTo>
                  <a:pt x="2987955" y="6904243"/>
                </a:lnTo>
                <a:lnTo>
                  <a:pt x="2987955" y="6721607"/>
                </a:lnTo>
                <a:lnTo>
                  <a:pt x="2714250" y="6812676"/>
                </a:lnTo>
                <a:close/>
                <a:moveTo>
                  <a:pt x="2637613" y="5806389"/>
                </a:moveTo>
                <a:cubicBezTo>
                  <a:pt x="2637613" y="5794113"/>
                  <a:pt x="2638028" y="5783912"/>
                  <a:pt x="2638857" y="5775783"/>
                </a:cubicBezTo>
                <a:cubicBezTo>
                  <a:pt x="2639687" y="5767655"/>
                  <a:pt x="2641014" y="5761269"/>
                  <a:pt x="2642838" y="5756624"/>
                </a:cubicBezTo>
                <a:cubicBezTo>
                  <a:pt x="2644663" y="5751979"/>
                  <a:pt x="2646903" y="5748662"/>
                  <a:pt x="2649556" y="5746671"/>
                </a:cubicBezTo>
                <a:cubicBezTo>
                  <a:pt x="2652211" y="5744681"/>
                  <a:pt x="2655196" y="5743685"/>
                  <a:pt x="2658515" y="5743685"/>
                </a:cubicBezTo>
                <a:lnTo>
                  <a:pt x="2757545" y="5743685"/>
                </a:lnTo>
                <a:lnTo>
                  <a:pt x="2757545" y="5647143"/>
                </a:lnTo>
                <a:cubicBezTo>
                  <a:pt x="2757545" y="5643825"/>
                  <a:pt x="2758375" y="5640922"/>
                  <a:pt x="2760033" y="5638434"/>
                </a:cubicBezTo>
                <a:cubicBezTo>
                  <a:pt x="2761692" y="5635946"/>
                  <a:pt x="2764429" y="5633872"/>
                  <a:pt x="2768245" y="5632213"/>
                </a:cubicBezTo>
                <a:cubicBezTo>
                  <a:pt x="2772060" y="5630554"/>
                  <a:pt x="2777285" y="5629310"/>
                  <a:pt x="2783921" y="5628481"/>
                </a:cubicBezTo>
                <a:cubicBezTo>
                  <a:pt x="2790556" y="5627651"/>
                  <a:pt x="2798684" y="5627237"/>
                  <a:pt x="2808305" y="5627237"/>
                </a:cubicBezTo>
                <a:cubicBezTo>
                  <a:pt x="2826552" y="5627237"/>
                  <a:pt x="2839574" y="5628896"/>
                  <a:pt x="2847370" y="5632213"/>
                </a:cubicBezTo>
                <a:cubicBezTo>
                  <a:pt x="2855167" y="5635531"/>
                  <a:pt x="2859065" y="5640342"/>
                  <a:pt x="2859065" y="5646645"/>
                </a:cubicBezTo>
                <a:lnTo>
                  <a:pt x="2859065" y="5743685"/>
                </a:lnTo>
                <a:lnTo>
                  <a:pt x="3067577" y="5743685"/>
                </a:lnTo>
                <a:cubicBezTo>
                  <a:pt x="3091796" y="5743685"/>
                  <a:pt x="3109960" y="5739870"/>
                  <a:pt x="3122069" y="5732240"/>
                </a:cubicBezTo>
                <a:cubicBezTo>
                  <a:pt x="3134179" y="5724609"/>
                  <a:pt x="3140234" y="5711007"/>
                  <a:pt x="3140234" y="5691433"/>
                </a:cubicBezTo>
                <a:cubicBezTo>
                  <a:pt x="3140234" y="5684798"/>
                  <a:pt x="3139653" y="5678826"/>
                  <a:pt x="3138492" y="5673518"/>
                </a:cubicBezTo>
                <a:cubicBezTo>
                  <a:pt x="3137330" y="5668209"/>
                  <a:pt x="3136003" y="5663482"/>
                  <a:pt x="3134511" y="5659335"/>
                </a:cubicBezTo>
                <a:cubicBezTo>
                  <a:pt x="3133018" y="5655188"/>
                  <a:pt x="3131690" y="5651704"/>
                  <a:pt x="3130529" y="5648884"/>
                </a:cubicBezTo>
                <a:cubicBezTo>
                  <a:pt x="3129368" y="5646064"/>
                  <a:pt x="3128788" y="5643493"/>
                  <a:pt x="3128788" y="5641171"/>
                </a:cubicBezTo>
                <a:cubicBezTo>
                  <a:pt x="3128788" y="5639180"/>
                  <a:pt x="3129368" y="5637273"/>
                  <a:pt x="3130529" y="5635448"/>
                </a:cubicBezTo>
                <a:cubicBezTo>
                  <a:pt x="3131690" y="5633623"/>
                  <a:pt x="3134013" y="5632213"/>
                  <a:pt x="3137497" y="5631218"/>
                </a:cubicBezTo>
                <a:cubicBezTo>
                  <a:pt x="3140980" y="5630223"/>
                  <a:pt x="3145708" y="5629310"/>
                  <a:pt x="3151679" y="5628481"/>
                </a:cubicBezTo>
                <a:cubicBezTo>
                  <a:pt x="3157651" y="5627651"/>
                  <a:pt x="3165282" y="5627237"/>
                  <a:pt x="3174571" y="5627237"/>
                </a:cubicBezTo>
                <a:cubicBezTo>
                  <a:pt x="3189169" y="5627237"/>
                  <a:pt x="3200366" y="5628149"/>
                  <a:pt x="3208163" y="5629974"/>
                </a:cubicBezTo>
                <a:cubicBezTo>
                  <a:pt x="3215958" y="5631798"/>
                  <a:pt x="3221432" y="5634204"/>
                  <a:pt x="3224584" y="5637190"/>
                </a:cubicBezTo>
                <a:cubicBezTo>
                  <a:pt x="3227737" y="5640176"/>
                  <a:pt x="3230556" y="5644571"/>
                  <a:pt x="3233044" y="5650377"/>
                </a:cubicBezTo>
                <a:cubicBezTo>
                  <a:pt x="3235532" y="5656183"/>
                  <a:pt x="3237689" y="5662984"/>
                  <a:pt x="3239513" y="5670781"/>
                </a:cubicBezTo>
                <a:cubicBezTo>
                  <a:pt x="3241338" y="5678577"/>
                  <a:pt x="3242749" y="5687037"/>
                  <a:pt x="3243744" y="5696161"/>
                </a:cubicBezTo>
                <a:cubicBezTo>
                  <a:pt x="3244739" y="5705284"/>
                  <a:pt x="3245237" y="5714490"/>
                  <a:pt x="3245237" y="5723780"/>
                </a:cubicBezTo>
                <a:cubicBezTo>
                  <a:pt x="3245237" y="5748662"/>
                  <a:pt x="3242085" y="5770226"/>
                  <a:pt x="3235781" y="5788473"/>
                </a:cubicBezTo>
                <a:cubicBezTo>
                  <a:pt x="3229478" y="5806720"/>
                  <a:pt x="3219774" y="5821815"/>
                  <a:pt x="3206669" y="5833759"/>
                </a:cubicBezTo>
                <a:cubicBezTo>
                  <a:pt x="3193565" y="5845703"/>
                  <a:pt x="3177059" y="5854494"/>
                  <a:pt x="3157153" y="5860134"/>
                </a:cubicBezTo>
                <a:cubicBezTo>
                  <a:pt x="3137248" y="5865774"/>
                  <a:pt x="3113692" y="5868594"/>
                  <a:pt x="3086488" y="5868594"/>
                </a:cubicBezTo>
                <a:lnTo>
                  <a:pt x="2859065" y="5868594"/>
                </a:lnTo>
                <a:lnTo>
                  <a:pt x="2859065" y="5921842"/>
                </a:lnTo>
                <a:cubicBezTo>
                  <a:pt x="2859065" y="5928146"/>
                  <a:pt x="2855167" y="5932956"/>
                  <a:pt x="2847370" y="5936274"/>
                </a:cubicBezTo>
                <a:cubicBezTo>
                  <a:pt x="2839574" y="5939591"/>
                  <a:pt x="2826552" y="5941250"/>
                  <a:pt x="2808305" y="5941250"/>
                </a:cubicBezTo>
                <a:cubicBezTo>
                  <a:pt x="2798684" y="5941250"/>
                  <a:pt x="2790556" y="5940836"/>
                  <a:pt x="2783921" y="5940006"/>
                </a:cubicBezTo>
                <a:cubicBezTo>
                  <a:pt x="2777285" y="5939177"/>
                  <a:pt x="2772060" y="5937933"/>
                  <a:pt x="2768245" y="5936274"/>
                </a:cubicBezTo>
                <a:cubicBezTo>
                  <a:pt x="2764429" y="5934615"/>
                  <a:pt x="2761692" y="5932541"/>
                  <a:pt x="2760033" y="5930053"/>
                </a:cubicBezTo>
                <a:cubicBezTo>
                  <a:pt x="2758375" y="5927565"/>
                  <a:pt x="2757545" y="5924662"/>
                  <a:pt x="2757545" y="5921344"/>
                </a:cubicBezTo>
                <a:lnTo>
                  <a:pt x="2757545" y="5868594"/>
                </a:lnTo>
                <a:lnTo>
                  <a:pt x="2658515" y="5868594"/>
                </a:lnTo>
                <a:cubicBezTo>
                  <a:pt x="2655196" y="5868594"/>
                  <a:pt x="2652211" y="5867682"/>
                  <a:pt x="2649556" y="5865857"/>
                </a:cubicBezTo>
                <a:cubicBezTo>
                  <a:pt x="2646903" y="5864033"/>
                  <a:pt x="2644663" y="5860715"/>
                  <a:pt x="2642838" y="5855904"/>
                </a:cubicBezTo>
                <a:cubicBezTo>
                  <a:pt x="2641014" y="5851094"/>
                  <a:pt x="2639687" y="5844624"/>
                  <a:pt x="2638857" y="5836496"/>
                </a:cubicBezTo>
                <a:cubicBezTo>
                  <a:pt x="2638028" y="5828368"/>
                  <a:pt x="2637613" y="5818332"/>
                  <a:pt x="2637613" y="5806389"/>
                </a:cubicBezTo>
                <a:close/>
                <a:moveTo>
                  <a:pt x="2588346" y="6811183"/>
                </a:moveTo>
                <a:cubicBezTo>
                  <a:pt x="2588346" y="6791609"/>
                  <a:pt x="2588595" y="6776016"/>
                  <a:pt x="2589093" y="6764405"/>
                </a:cubicBezTo>
                <a:cubicBezTo>
                  <a:pt x="2589590" y="6752793"/>
                  <a:pt x="2590752" y="6743752"/>
                  <a:pt x="2592576" y="6737283"/>
                </a:cubicBezTo>
                <a:cubicBezTo>
                  <a:pt x="2594401" y="6730814"/>
                  <a:pt x="2597138" y="6726169"/>
                  <a:pt x="2600787" y="6723349"/>
                </a:cubicBezTo>
                <a:cubicBezTo>
                  <a:pt x="2604437" y="6720529"/>
                  <a:pt x="2609413" y="6718124"/>
                  <a:pt x="2615717" y="6716133"/>
                </a:cubicBezTo>
                <a:lnTo>
                  <a:pt x="3186515" y="6517076"/>
                </a:lnTo>
                <a:cubicBezTo>
                  <a:pt x="3198458" y="6513094"/>
                  <a:pt x="3207914" y="6510606"/>
                  <a:pt x="3214880" y="6509611"/>
                </a:cubicBezTo>
                <a:cubicBezTo>
                  <a:pt x="3221848" y="6508616"/>
                  <a:pt x="3227073" y="6509943"/>
                  <a:pt x="3230556" y="6513592"/>
                </a:cubicBezTo>
                <a:cubicBezTo>
                  <a:pt x="3234039" y="6517241"/>
                  <a:pt x="3236196" y="6523711"/>
                  <a:pt x="3237025" y="6533000"/>
                </a:cubicBezTo>
                <a:cubicBezTo>
                  <a:pt x="3237854" y="6542289"/>
                  <a:pt x="3238270" y="6555062"/>
                  <a:pt x="3238270" y="6571319"/>
                </a:cubicBezTo>
                <a:cubicBezTo>
                  <a:pt x="3238270" y="6588239"/>
                  <a:pt x="3238021" y="6601426"/>
                  <a:pt x="3237523" y="6610882"/>
                </a:cubicBezTo>
                <a:cubicBezTo>
                  <a:pt x="3237025" y="6620337"/>
                  <a:pt x="3236030" y="6627553"/>
                  <a:pt x="3234538" y="6632529"/>
                </a:cubicBezTo>
                <a:cubicBezTo>
                  <a:pt x="3233044" y="6637505"/>
                  <a:pt x="3230971" y="6640989"/>
                  <a:pt x="3228316" y="6642980"/>
                </a:cubicBezTo>
                <a:cubicBezTo>
                  <a:pt x="3225663" y="6644970"/>
                  <a:pt x="3222179" y="6646629"/>
                  <a:pt x="3217866" y="6647956"/>
                </a:cubicBezTo>
                <a:lnTo>
                  <a:pt x="3088479" y="6691251"/>
                </a:lnTo>
                <a:lnTo>
                  <a:pt x="3088479" y="6933106"/>
                </a:lnTo>
                <a:lnTo>
                  <a:pt x="3214382" y="6973913"/>
                </a:lnTo>
                <a:cubicBezTo>
                  <a:pt x="3219027" y="6975240"/>
                  <a:pt x="3222926" y="6976981"/>
                  <a:pt x="3226077" y="6979138"/>
                </a:cubicBezTo>
                <a:cubicBezTo>
                  <a:pt x="3229229" y="6981295"/>
                  <a:pt x="3231717" y="6984778"/>
                  <a:pt x="3233542" y="6989589"/>
                </a:cubicBezTo>
                <a:cubicBezTo>
                  <a:pt x="3235366" y="6994399"/>
                  <a:pt x="3236611" y="7001200"/>
                  <a:pt x="3237274" y="7009992"/>
                </a:cubicBezTo>
                <a:cubicBezTo>
                  <a:pt x="3237938" y="7018784"/>
                  <a:pt x="3238270" y="7030312"/>
                  <a:pt x="3238270" y="7044578"/>
                </a:cubicBezTo>
                <a:cubicBezTo>
                  <a:pt x="3238270" y="7059839"/>
                  <a:pt x="3237772" y="7071783"/>
                  <a:pt x="3236776" y="7080409"/>
                </a:cubicBezTo>
                <a:cubicBezTo>
                  <a:pt x="3235781" y="7089034"/>
                  <a:pt x="3233376" y="7095006"/>
                  <a:pt x="3229561" y="7098324"/>
                </a:cubicBezTo>
                <a:cubicBezTo>
                  <a:pt x="3225746" y="7101641"/>
                  <a:pt x="3220354" y="7102802"/>
                  <a:pt x="3213388" y="7101807"/>
                </a:cubicBezTo>
                <a:cubicBezTo>
                  <a:pt x="3206420" y="7100812"/>
                  <a:pt x="3197131" y="7098324"/>
                  <a:pt x="3185520" y="7094343"/>
                </a:cubicBezTo>
                <a:lnTo>
                  <a:pt x="2614224" y="6895783"/>
                </a:lnTo>
                <a:cubicBezTo>
                  <a:pt x="2608584" y="6893792"/>
                  <a:pt x="2604022" y="6891470"/>
                  <a:pt x="2600538" y="6888816"/>
                </a:cubicBezTo>
                <a:cubicBezTo>
                  <a:pt x="2597055" y="6886162"/>
                  <a:pt x="2594401" y="6881932"/>
                  <a:pt x="2592576" y="6876126"/>
                </a:cubicBezTo>
                <a:cubicBezTo>
                  <a:pt x="2590752" y="6870320"/>
                  <a:pt x="2589590" y="6862275"/>
                  <a:pt x="2589093" y="6851990"/>
                </a:cubicBezTo>
                <a:cubicBezTo>
                  <a:pt x="2588595" y="6841705"/>
                  <a:pt x="2588346" y="6828103"/>
                  <a:pt x="2588346" y="6811183"/>
                </a:cubicBezTo>
                <a:close/>
                <a:moveTo>
                  <a:pt x="1633893" y="6204002"/>
                </a:moveTo>
                <a:cubicBezTo>
                  <a:pt x="1633893" y="6212296"/>
                  <a:pt x="1635054" y="6220424"/>
                  <a:pt x="1637377" y="6228386"/>
                </a:cubicBezTo>
                <a:cubicBezTo>
                  <a:pt x="1639699" y="6236349"/>
                  <a:pt x="1643680" y="6244560"/>
                  <a:pt x="1649320" y="6253020"/>
                </a:cubicBezTo>
                <a:cubicBezTo>
                  <a:pt x="1654960" y="6261480"/>
                  <a:pt x="1662259" y="6270188"/>
                  <a:pt x="1671217" y="6279146"/>
                </a:cubicBezTo>
                <a:cubicBezTo>
                  <a:pt x="1680174" y="6288103"/>
                  <a:pt x="1691288" y="6297559"/>
                  <a:pt x="1704559" y="6307512"/>
                </a:cubicBezTo>
                <a:lnTo>
                  <a:pt x="1851861" y="6307512"/>
                </a:lnTo>
                <a:cubicBezTo>
                  <a:pt x="1874421" y="6289928"/>
                  <a:pt x="1891590" y="6273091"/>
                  <a:pt x="1903367" y="6257001"/>
                </a:cubicBezTo>
                <a:cubicBezTo>
                  <a:pt x="1915145" y="6240910"/>
                  <a:pt x="1921034" y="6224073"/>
                  <a:pt x="1921034" y="6206490"/>
                </a:cubicBezTo>
                <a:cubicBezTo>
                  <a:pt x="1921034" y="6190233"/>
                  <a:pt x="1916887" y="6176465"/>
                  <a:pt x="1908593" y="6165185"/>
                </a:cubicBezTo>
                <a:cubicBezTo>
                  <a:pt x="1900299" y="6153905"/>
                  <a:pt x="1889516" y="6144533"/>
                  <a:pt x="1876246" y="6137068"/>
                </a:cubicBezTo>
                <a:cubicBezTo>
                  <a:pt x="1862975" y="6129604"/>
                  <a:pt x="1847880" y="6124213"/>
                  <a:pt x="1830960" y="6120895"/>
                </a:cubicBezTo>
                <a:cubicBezTo>
                  <a:pt x="1814040" y="6117578"/>
                  <a:pt x="1797120" y="6115918"/>
                  <a:pt x="1780201" y="6115918"/>
                </a:cubicBezTo>
                <a:cubicBezTo>
                  <a:pt x="1761290" y="6115918"/>
                  <a:pt x="1743043" y="6117329"/>
                  <a:pt x="1725460" y="6120149"/>
                </a:cubicBezTo>
                <a:cubicBezTo>
                  <a:pt x="1707876" y="6122968"/>
                  <a:pt x="1692283" y="6127862"/>
                  <a:pt x="1678681" y="6134829"/>
                </a:cubicBezTo>
                <a:cubicBezTo>
                  <a:pt x="1665079" y="6141796"/>
                  <a:pt x="1654214" y="6150837"/>
                  <a:pt x="1646086" y="6161951"/>
                </a:cubicBezTo>
                <a:cubicBezTo>
                  <a:pt x="1637957" y="6173065"/>
                  <a:pt x="1633893" y="6187082"/>
                  <a:pt x="1633893" y="6204002"/>
                </a:cubicBezTo>
                <a:close/>
                <a:moveTo>
                  <a:pt x="1625931" y="5677996"/>
                </a:moveTo>
                <a:cubicBezTo>
                  <a:pt x="1625931" y="5696575"/>
                  <a:pt x="1629331" y="5712831"/>
                  <a:pt x="1636133" y="5726766"/>
                </a:cubicBezTo>
                <a:cubicBezTo>
                  <a:pt x="1642934" y="5740700"/>
                  <a:pt x="1652886" y="5752145"/>
                  <a:pt x="1665991" y="5761103"/>
                </a:cubicBezTo>
                <a:cubicBezTo>
                  <a:pt x="1679096" y="5770061"/>
                  <a:pt x="1694855" y="5776779"/>
                  <a:pt x="1713267" y="5781258"/>
                </a:cubicBezTo>
                <a:cubicBezTo>
                  <a:pt x="1731680" y="5785737"/>
                  <a:pt x="1752664" y="5787976"/>
                  <a:pt x="1776219" y="5787976"/>
                </a:cubicBezTo>
                <a:cubicBezTo>
                  <a:pt x="1798116" y="5787976"/>
                  <a:pt x="1818270" y="5786151"/>
                  <a:pt x="1836683" y="5782502"/>
                </a:cubicBezTo>
                <a:cubicBezTo>
                  <a:pt x="1855096" y="5778852"/>
                  <a:pt x="1871104" y="5772963"/>
                  <a:pt x="1884706" y="5764835"/>
                </a:cubicBezTo>
                <a:cubicBezTo>
                  <a:pt x="1898308" y="5756707"/>
                  <a:pt x="1908842" y="5745676"/>
                  <a:pt x="1916306" y="5731742"/>
                </a:cubicBezTo>
                <a:cubicBezTo>
                  <a:pt x="1923771" y="5717808"/>
                  <a:pt x="1927503" y="5700556"/>
                  <a:pt x="1927503" y="5679987"/>
                </a:cubicBezTo>
                <a:cubicBezTo>
                  <a:pt x="1927503" y="5661077"/>
                  <a:pt x="1924103" y="5644654"/>
                  <a:pt x="1917301" y="5630720"/>
                </a:cubicBezTo>
                <a:cubicBezTo>
                  <a:pt x="1910500" y="5616786"/>
                  <a:pt x="1900630" y="5605340"/>
                  <a:pt x="1887692" y="5596383"/>
                </a:cubicBezTo>
                <a:cubicBezTo>
                  <a:pt x="1874753" y="5587425"/>
                  <a:pt x="1859077" y="5580790"/>
                  <a:pt x="1840664" y="5576477"/>
                </a:cubicBezTo>
                <a:cubicBezTo>
                  <a:pt x="1822251" y="5572164"/>
                  <a:pt x="1801267" y="5570008"/>
                  <a:pt x="1777712" y="5570008"/>
                </a:cubicBezTo>
                <a:cubicBezTo>
                  <a:pt x="1755816" y="5570008"/>
                  <a:pt x="1735661" y="5571749"/>
                  <a:pt x="1717249" y="5575233"/>
                </a:cubicBezTo>
                <a:cubicBezTo>
                  <a:pt x="1698836" y="5578716"/>
                  <a:pt x="1682828" y="5584605"/>
                  <a:pt x="1669226" y="5592899"/>
                </a:cubicBezTo>
                <a:cubicBezTo>
                  <a:pt x="1655623" y="5601193"/>
                  <a:pt x="1645007" y="5612224"/>
                  <a:pt x="1637377" y="5625993"/>
                </a:cubicBezTo>
                <a:cubicBezTo>
                  <a:pt x="1629746" y="5639761"/>
                  <a:pt x="1625931" y="5657095"/>
                  <a:pt x="1625931" y="5677996"/>
                </a:cubicBezTo>
                <a:close/>
                <a:moveTo>
                  <a:pt x="1535360" y="5277826"/>
                </a:moveTo>
                <a:cubicBezTo>
                  <a:pt x="1535360" y="5265550"/>
                  <a:pt x="1535774" y="5255431"/>
                  <a:pt x="1536604" y="5247469"/>
                </a:cubicBezTo>
                <a:cubicBezTo>
                  <a:pt x="1537433" y="5239507"/>
                  <a:pt x="1538677" y="5233121"/>
                  <a:pt x="1540336" y="5228310"/>
                </a:cubicBezTo>
                <a:cubicBezTo>
                  <a:pt x="1541995" y="5223499"/>
                  <a:pt x="1544068" y="5220099"/>
                  <a:pt x="1546557" y="5218108"/>
                </a:cubicBezTo>
                <a:cubicBezTo>
                  <a:pt x="1549045" y="5216118"/>
                  <a:pt x="1551948" y="5215122"/>
                  <a:pt x="1555265" y="5215122"/>
                </a:cubicBezTo>
                <a:lnTo>
                  <a:pt x="1806078" y="5215122"/>
                </a:lnTo>
                <a:cubicBezTo>
                  <a:pt x="1829301" y="5215122"/>
                  <a:pt x="1847051" y="5213629"/>
                  <a:pt x="1859326" y="5210644"/>
                </a:cubicBezTo>
                <a:cubicBezTo>
                  <a:pt x="1871601" y="5207658"/>
                  <a:pt x="1882135" y="5203096"/>
                  <a:pt x="1890926" y="5196958"/>
                </a:cubicBezTo>
                <a:cubicBezTo>
                  <a:pt x="1899718" y="5190821"/>
                  <a:pt x="1906519" y="5183025"/>
                  <a:pt x="1911330" y="5173569"/>
                </a:cubicBezTo>
                <a:cubicBezTo>
                  <a:pt x="1916140" y="5164114"/>
                  <a:pt x="1918546" y="5153083"/>
                  <a:pt x="1918546" y="5140476"/>
                </a:cubicBezTo>
                <a:cubicBezTo>
                  <a:pt x="1918546" y="5124552"/>
                  <a:pt x="1912740" y="5108544"/>
                  <a:pt x="1901128" y="5092453"/>
                </a:cubicBezTo>
                <a:cubicBezTo>
                  <a:pt x="1889516" y="5076363"/>
                  <a:pt x="1872597" y="5059194"/>
                  <a:pt x="1850368" y="5040947"/>
                </a:cubicBezTo>
                <a:lnTo>
                  <a:pt x="1555265" y="5040947"/>
                </a:lnTo>
                <a:cubicBezTo>
                  <a:pt x="1551948" y="5040947"/>
                  <a:pt x="1549045" y="5040035"/>
                  <a:pt x="1546557" y="5038210"/>
                </a:cubicBezTo>
                <a:cubicBezTo>
                  <a:pt x="1544068" y="5036386"/>
                  <a:pt x="1541995" y="5033068"/>
                  <a:pt x="1540336" y="5028257"/>
                </a:cubicBezTo>
                <a:cubicBezTo>
                  <a:pt x="1538677" y="5023447"/>
                  <a:pt x="1537433" y="5017060"/>
                  <a:pt x="1536604" y="5009098"/>
                </a:cubicBezTo>
                <a:cubicBezTo>
                  <a:pt x="1535774" y="5001135"/>
                  <a:pt x="1535360" y="4991017"/>
                  <a:pt x="1535360" y="4978742"/>
                </a:cubicBezTo>
                <a:cubicBezTo>
                  <a:pt x="1535360" y="4966466"/>
                  <a:pt x="1535774" y="4956348"/>
                  <a:pt x="1536604" y="4948385"/>
                </a:cubicBezTo>
                <a:cubicBezTo>
                  <a:pt x="1537433" y="4940423"/>
                  <a:pt x="1538677" y="4934120"/>
                  <a:pt x="1540336" y="4929475"/>
                </a:cubicBezTo>
                <a:cubicBezTo>
                  <a:pt x="1541995" y="4924831"/>
                  <a:pt x="1544068" y="4921513"/>
                  <a:pt x="1546557" y="4919522"/>
                </a:cubicBezTo>
                <a:cubicBezTo>
                  <a:pt x="1549045" y="4917532"/>
                  <a:pt x="1551948" y="4916536"/>
                  <a:pt x="1555265" y="4916536"/>
                </a:cubicBezTo>
                <a:lnTo>
                  <a:pt x="1999164" y="4916536"/>
                </a:lnTo>
                <a:cubicBezTo>
                  <a:pt x="2002482" y="4916536"/>
                  <a:pt x="2005385" y="4917366"/>
                  <a:pt x="2007873" y="4919025"/>
                </a:cubicBezTo>
                <a:cubicBezTo>
                  <a:pt x="2010360" y="4920683"/>
                  <a:pt x="2012434" y="4923586"/>
                  <a:pt x="2014093" y="4927733"/>
                </a:cubicBezTo>
                <a:cubicBezTo>
                  <a:pt x="2015752" y="4931880"/>
                  <a:pt x="2016996" y="4937355"/>
                  <a:pt x="2017825" y="4944156"/>
                </a:cubicBezTo>
                <a:cubicBezTo>
                  <a:pt x="2018655" y="4950957"/>
                  <a:pt x="2019070" y="4959500"/>
                  <a:pt x="2019070" y="4969784"/>
                </a:cubicBezTo>
                <a:cubicBezTo>
                  <a:pt x="2019070" y="4980732"/>
                  <a:pt x="2018655" y="4989607"/>
                  <a:pt x="2017825" y="4996408"/>
                </a:cubicBezTo>
                <a:cubicBezTo>
                  <a:pt x="2016996" y="5003209"/>
                  <a:pt x="2015752" y="5008601"/>
                  <a:pt x="2014093" y="5012581"/>
                </a:cubicBezTo>
                <a:cubicBezTo>
                  <a:pt x="2012434" y="5016563"/>
                  <a:pt x="2010360" y="5019383"/>
                  <a:pt x="2007873" y="5021041"/>
                </a:cubicBezTo>
                <a:cubicBezTo>
                  <a:pt x="2005385" y="5022700"/>
                  <a:pt x="2002482" y="5023530"/>
                  <a:pt x="1999164" y="5023530"/>
                </a:cubicBezTo>
                <a:lnTo>
                  <a:pt x="1947907" y="5023530"/>
                </a:lnTo>
                <a:cubicBezTo>
                  <a:pt x="1974448" y="5048080"/>
                  <a:pt x="1994353" y="5073045"/>
                  <a:pt x="2007624" y="5098425"/>
                </a:cubicBezTo>
                <a:cubicBezTo>
                  <a:pt x="2020894" y="5123805"/>
                  <a:pt x="2027529" y="5150097"/>
                  <a:pt x="2027529" y="5177301"/>
                </a:cubicBezTo>
                <a:cubicBezTo>
                  <a:pt x="2027529" y="5207824"/>
                  <a:pt x="2022553" y="5233452"/>
                  <a:pt x="2012600" y="5254187"/>
                </a:cubicBezTo>
                <a:cubicBezTo>
                  <a:pt x="2002647" y="5274923"/>
                  <a:pt x="1989045" y="5291676"/>
                  <a:pt x="1971793" y="5304450"/>
                </a:cubicBezTo>
                <a:cubicBezTo>
                  <a:pt x="1954542" y="5317223"/>
                  <a:pt x="1934553" y="5326346"/>
                  <a:pt x="1911827" y="5331820"/>
                </a:cubicBezTo>
                <a:cubicBezTo>
                  <a:pt x="1889102" y="5337294"/>
                  <a:pt x="1860819" y="5340031"/>
                  <a:pt x="1826979" y="5340031"/>
                </a:cubicBezTo>
                <a:lnTo>
                  <a:pt x="1555265" y="5340031"/>
                </a:lnTo>
                <a:cubicBezTo>
                  <a:pt x="1551948" y="5340031"/>
                  <a:pt x="1549045" y="5339119"/>
                  <a:pt x="1546557" y="5337294"/>
                </a:cubicBezTo>
                <a:cubicBezTo>
                  <a:pt x="1544068" y="5335469"/>
                  <a:pt x="1541995" y="5332152"/>
                  <a:pt x="1540336" y="5327341"/>
                </a:cubicBezTo>
                <a:cubicBezTo>
                  <a:pt x="1538677" y="5322530"/>
                  <a:pt x="1537433" y="5316061"/>
                  <a:pt x="1536604" y="5307933"/>
                </a:cubicBezTo>
                <a:cubicBezTo>
                  <a:pt x="1535774" y="5299805"/>
                  <a:pt x="1535360" y="5289769"/>
                  <a:pt x="1535360" y="5277826"/>
                </a:cubicBezTo>
                <a:close/>
                <a:moveTo>
                  <a:pt x="1526900" y="5673518"/>
                </a:moveTo>
                <a:cubicBezTo>
                  <a:pt x="1526900" y="5633706"/>
                  <a:pt x="1532291" y="5599203"/>
                  <a:pt x="1543073" y="5570008"/>
                </a:cubicBezTo>
                <a:cubicBezTo>
                  <a:pt x="1553855" y="5540813"/>
                  <a:pt x="1569697" y="5516677"/>
                  <a:pt x="1590598" y="5497601"/>
                </a:cubicBezTo>
                <a:cubicBezTo>
                  <a:pt x="1611499" y="5478524"/>
                  <a:pt x="1637211" y="5464341"/>
                  <a:pt x="1667733" y="5455052"/>
                </a:cubicBezTo>
                <a:cubicBezTo>
                  <a:pt x="1698255" y="5445762"/>
                  <a:pt x="1733256" y="5441118"/>
                  <a:pt x="1772736" y="5441118"/>
                </a:cubicBezTo>
                <a:cubicBezTo>
                  <a:pt x="1810557" y="5441118"/>
                  <a:pt x="1845060" y="5446094"/>
                  <a:pt x="1876246" y="5456047"/>
                </a:cubicBezTo>
                <a:cubicBezTo>
                  <a:pt x="1907432" y="5466000"/>
                  <a:pt x="1934304" y="5481095"/>
                  <a:pt x="1956864" y="5501333"/>
                </a:cubicBezTo>
                <a:cubicBezTo>
                  <a:pt x="1979424" y="5521570"/>
                  <a:pt x="1996841" y="5546950"/>
                  <a:pt x="2009117" y="5577472"/>
                </a:cubicBezTo>
                <a:cubicBezTo>
                  <a:pt x="2021392" y="5607995"/>
                  <a:pt x="2027529" y="5643659"/>
                  <a:pt x="2027529" y="5684466"/>
                </a:cubicBezTo>
                <a:cubicBezTo>
                  <a:pt x="2027529" y="5723945"/>
                  <a:pt x="2022055" y="5758283"/>
                  <a:pt x="2011107" y="5787478"/>
                </a:cubicBezTo>
                <a:cubicBezTo>
                  <a:pt x="2000159" y="5816673"/>
                  <a:pt x="1984235" y="5840892"/>
                  <a:pt x="1963334" y="5860134"/>
                </a:cubicBezTo>
                <a:cubicBezTo>
                  <a:pt x="1942433" y="5879376"/>
                  <a:pt x="1916721" y="5893642"/>
                  <a:pt x="1886199" y="5902932"/>
                </a:cubicBezTo>
                <a:cubicBezTo>
                  <a:pt x="1855677" y="5912221"/>
                  <a:pt x="1820842" y="5916866"/>
                  <a:pt x="1781693" y="5916866"/>
                </a:cubicBezTo>
                <a:cubicBezTo>
                  <a:pt x="1743873" y="5916866"/>
                  <a:pt x="1709286" y="5911806"/>
                  <a:pt x="1677935" y="5901687"/>
                </a:cubicBezTo>
                <a:cubicBezTo>
                  <a:pt x="1646583" y="5891569"/>
                  <a:pt x="1619710" y="5876391"/>
                  <a:pt x="1597316" y="5856153"/>
                </a:cubicBezTo>
                <a:cubicBezTo>
                  <a:pt x="1574922" y="5835915"/>
                  <a:pt x="1557588" y="5810619"/>
                  <a:pt x="1545312" y="5780262"/>
                </a:cubicBezTo>
                <a:cubicBezTo>
                  <a:pt x="1533037" y="5749906"/>
                  <a:pt x="1526900" y="5714325"/>
                  <a:pt x="1526900" y="5673518"/>
                </a:cubicBezTo>
                <a:close/>
                <a:moveTo>
                  <a:pt x="1495051" y="6813174"/>
                </a:moveTo>
                <a:lnTo>
                  <a:pt x="1768755" y="6904243"/>
                </a:lnTo>
                <a:lnTo>
                  <a:pt x="1768755" y="6721607"/>
                </a:lnTo>
                <a:lnTo>
                  <a:pt x="1495051" y="6812676"/>
                </a:lnTo>
                <a:close/>
                <a:moveTo>
                  <a:pt x="1418413" y="4711014"/>
                </a:moveTo>
                <a:cubicBezTo>
                  <a:pt x="1418413" y="4698739"/>
                  <a:pt x="1418828" y="4688537"/>
                  <a:pt x="1419657" y="4680409"/>
                </a:cubicBezTo>
                <a:cubicBezTo>
                  <a:pt x="1420487" y="4672281"/>
                  <a:pt x="1421814" y="4665894"/>
                  <a:pt x="1423639" y="4661250"/>
                </a:cubicBezTo>
                <a:cubicBezTo>
                  <a:pt x="1425463" y="4656605"/>
                  <a:pt x="1427703" y="4653288"/>
                  <a:pt x="1430357" y="4651297"/>
                </a:cubicBezTo>
                <a:cubicBezTo>
                  <a:pt x="1433011" y="4649306"/>
                  <a:pt x="1435997" y="4648311"/>
                  <a:pt x="1439314" y="4648311"/>
                </a:cubicBezTo>
                <a:lnTo>
                  <a:pt x="1538346" y="4648311"/>
                </a:lnTo>
                <a:lnTo>
                  <a:pt x="1538346" y="4551768"/>
                </a:lnTo>
                <a:cubicBezTo>
                  <a:pt x="1538346" y="4548450"/>
                  <a:pt x="1539175" y="4545547"/>
                  <a:pt x="1540834" y="4543059"/>
                </a:cubicBezTo>
                <a:cubicBezTo>
                  <a:pt x="1542493" y="4540571"/>
                  <a:pt x="1545230" y="4538497"/>
                  <a:pt x="1549045" y="4536839"/>
                </a:cubicBezTo>
                <a:cubicBezTo>
                  <a:pt x="1552860" y="4535180"/>
                  <a:pt x="1558086" y="4533936"/>
                  <a:pt x="1564721" y="4533106"/>
                </a:cubicBezTo>
                <a:cubicBezTo>
                  <a:pt x="1571356" y="4532277"/>
                  <a:pt x="1579484" y="4531862"/>
                  <a:pt x="1589105" y="4531862"/>
                </a:cubicBezTo>
                <a:cubicBezTo>
                  <a:pt x="1607352" y="4531862"/>
                  <a:pt x="1620374" y="4533521"/>
                  <a:pt x="1628170" y="4536839"/>
                </a:cubicBezTo>
                <a:cubicBezTo>
                  <a:pt x="1635967" y="4540156"/>
                  <a:pt x="1639865" y="4544967"/>
                  <a:pt x="1639865" y="4551270"/>
                </a:cubicBezTo>
                <a:lnTo>
                  <a:pt x="1639865" y="4648311"/>
                </a:lnTo>
                <a:lnTo>
                  <a:pt x="1848378" y="4648311"/>
                </a:lnTo>
                <a:cubicBezTo>
                  <a:pt x="1872597" y="4648311"/>
                  <a:pt x="1890760" y="4644495"/>
                  <a:pt x="1902870" y="4636865"/>
                </a:cubicBezTo>
                <a:cubicBezTo>
                  <a:pt x="1914979" y="4629235"/>
                  <a:pt x="1921034" y="4615632"/>
                  <a:pt x="1921034" y="4596058"/>
                </a:cubicBezTo>
                <a:cubicBezTo>
                  <a:pt x="1921034" y="4589423"/>
                  <a:pt x="1920453" y="4583451"/>
                  <a:pt x="1919292" y="4578143"/>
                </a:cubicBezTo>
                <a:cubicBezTo>
                  <a:pt x="1918131" y="4572835"/>
                  <a:pt x="1916804" y="4568107"/>
                  <a:pt x="1915311" y="4563960"/>
                </a:cubicBezTo>
                <a:cubicBezTo>
                  <a:pt x="1913818" y="4559813"/>
                  <a:pt x="1912491" y="4556330"/>
                  <a:pt x="1911330" y="4553510"/>
                </a:cubicBezTo>
                <a:cubicBezTo>
                  <a:pt x="1910169" y="4550689"/>
                  <a:pt x="1909588" y="4548119"/>
                  <a:pt x="1909588" y="4545796"/>
                </a:cubicBezTo>
                <a:cubicBezTo>
                  <a:pt x="1909588" y="4543806"/>
                  <a:pt x="1910169" y="4541898"/>
                  <a:pt x="1911330" y="4540073"/>
                </a:cubicBezTo>
                <a:cubicBezTo>
                  <a:pt x="1912491" y="4538248"/>
                  <a:pt x="1914813" y="4536839"/>
                  <a:pt x="1918297" y="4535844"/>
                </a:cubicBezTo>
                <a:cubicBezTo>
                  <a:pt x="1921780" y="4534848"/>
                  <a:pt x="1926508" y="4533936"/>
                  <a:pt x="1932480" y="4533106"/>
                </a:cubicBezTo>
                <a:cubicBezTo>
                  <a:pt x="1938451" y="4532277"/>
                  <a:pt x="1946082" y="4531862"/>
                  <a:pt x="1955371" y="4531862"/>
                </a:cubicBezTo>
                <a:cubicBezTo>
                  <a:pt x="1969969" y="4531862"/>
                  <a:pt x="1981166" y="4532774"/>
                  <a:pt x="1988962" y="4534599"/>
                </a:cubicBezTo>
                <a:cubicBezTo>
                  <a:pt x="1996759" y="4536424"/>
                  <a:pt x="2002233" y="4538829"/>
                  <a:pt x="2005385" y="4541815"/>
                </a:cubicBezTo>
                <a:cubicBezTo>
                  <a:pt x="2008536" y="4544801"/>
                  <a:pt x="2011356" y="4549197"/>
                  <a:pt x="2013844" y="4555003"/>
                </a:cubicBezTo>
                <a:cubicBezTo>
                  <a:pt x="2016333" y="4560808"/>
                  <a:pt x="2018489" y="4567609"/>
                  <a:pt x="2020314" y="4575406"/>
                </a:cubicBezTo>
                <a:cubicBezTo>
                  <a:pt x="2022138" y="4583203"/>
                  <a:pt x="2023548" y="4591662"/>
                  <a:pt x="2024544" y="4600786"/>
                </a:cubicBezTo>
                <a:cubicBezTo>
                  <a:pt x="2025539" y="4609909"/>
                  <a:pt x="2026037" y="4619116"/>
                  <a:pt x="2026037" y="4628405"/>
                </a:cubicBezTo>
                <a:cubicBezTo>
                  <a:pt x="2026037" y="4653288"/>
                  <a:pt x="2022884" y="4674851"/>
                  <a:pt x="2016581" y="4693099"/>
                </a:cubicBezTo>
                <a:cubicBezTo>
                  <a:pt x="2010277" y="4711346"/>
                  <a:pt x="2000574" y="4726441"/>
                  <a:pt x="1987469" y="4738385"/>
                </a:cubicBezTo>
                <a:cubicBezTo>
                  <a:pt x="1974365" y="4750328"/>
                  <a:pt x="1957860" y="4759120"/>
                  <a:pt x="1937954" y="4764760"/>
                </a:cubicBezTo>
                <a:cubicBezTo>
                  <a:pt x="1918048" y="4770400"/>
                  <a:pt x="1894493" y="4773220"/>
                  <a:pt x="1867288" y="4773220"/>
                </a:cubicBezTo>
                <a:lnTo>
                  <a:pt x="1639865" y="4773220"/>
                </a:lnTo>
                <a:lnTo>
                  <a:pt x="1639865" y="4826468"/>
                </a:lnTo>
                <a:cubicBezTo>
                  <a:pt x="1639865" y="4832771"/>
                  <a:pt x="1635967" y="4837581"/>
                  <a:pt x="1628170" y="4840899"/>
                </a:cubicBezTo>
                <a:cubicBezTo>
                  <a:pt x="1620374" y="4844217"/>
                  <a:pt x="1607352" y="4845876"/>
                  <a:pt x="1589105" y="4845876"/>
                </a:cubicBezTo>
                <a:cubicBezTo>
                  <a:pt x="1579484" y="4845876"/>
                  <a:pt x="1571356" y="4845461"/>
                  <a:pt x="1564721" y="4844632"/>
                </a:cubicBezTo>
                <a:cubicBezTo>
                  <a:pt x="1558086" y="4843802"/>
                  <a:pt x="1552860" y="4842558"/>
                  <a:pt x="1549045" y="4840899"/>
                </a:cubicBezTo>
                <a:cubicBezTo>
                  <a:pt x="1545230" y="4839240"/>
                  <a:pt x="1542493" y="4837167"/>
                  <a:pt x="1540834" y="4834679"/>
                </a:cubicBezTo>
                <a:cubicBezTo>
                  <a:pt x="1539175" y="4832190"/>
                  <a:pt x="1538346" y="4829288"/>
                  <a:pt x="1538346" y="4825970"/>
                </a:cubicBezTo>
                <a:lnTo>
                  <a:pt x="1538346" y="4773220"/>
                </a:lnTo>
                <a:lnTo>
                  <a:pt x="1439314" y="4773220"/>
                </a:lnTo>
                <a:cubicBezTo>
                  <a:pt x="1435997" y="4773220"/>
                  <a:pt x="1433011" y="4772307"/>
                  <a:pt x="1430357" y="4770483"/>
                </a:cubicBezTo>
                <a:cubicBezTo>
                  <a:pt x="1427703" y="4768658"/>
                  <a:pt x="1425463" y="4765340"/>
                  <a:pt x="1423639" y="4760530"/>
                </a:cubicBezTo>
                <a:cubicBezTo>
                  <a:pt x="1421814" y="4755719"/>
                  <a:pt x="1420487" y="4749250"/>
                  <a:pt x="1419657" y="4741121"/>
                </a:cubicBezTo>
                <a:cubicBezTo>
                  <a:pt x="1418828" y="4732993"/>
                  <a:pt x="1418413" y="4722957"/>
                  <a:pt x="1418413" y="4711014"/>
                </a:cubicBezTo>
                <a:close/>
                <a:moveTo>
                  <a:pt x="1369147" y="6811183"/>
                </a:moveTo>
                <a:cubicBezTo>
                  <a:pt x="1369147" y="6791609"/>
                  <a:pt x="1369395" y="6776016"/>
                  <a:pt x="1369893" y="6764405"/>
                </a:cubicBezTo>
                <a:cubicBezTo>
                  <a:pt x="1370391" y="6752793"/>
                  <a:pt x="1371552" y="6743752"/>
                  <a:pt x="1373376" y="6737283"/>
                </a:cubicBezTo>
                <a:cubicBezTo>
                  <a:pt x="1375201" y="6730814"/>
                  <a:pt x="1377938" y="6726169"/>
                  <a:pt x="1381588" y="6723349"/>
                </a:cubicBezTo>
                <a:cubicBezTo>
                  <a:pt x="1385237" y="6720529"/>
                  <a:pt x="1390214" y="6718124"/>
                  <a:pt x="1396517" y="6716133"/>
                </a:cubicBezTo>
                <a:lnTo>
                  <a:pt x="1967315" y="6517076"/>
                </a:lnTo>
                <a:cubicBezTo>
                  <a:pt x="1979258" y="6513094"/>
                  <a:pt x="1988713" y="6510606"/>
                  <a:pt x="1995680" y="6509611"/>
                </a:cubicBezTo>
                <a:cubicBezTo>
                  <a:pt x="2002647" y="6508616"/>
                  <a:pt x="2007873" y="6509943"/>
                  <a:pt x="2011356" y="6513592"/>
                </a:cubicBezTo>
                <a:cubicBezTo>
                  <a:pt x="2014840" y="6517241"/>
                  <a:pt x="2016996" y="6523711"/>
                  <a:pt x="2017825" y="6533000"/>
                </a:cubicBezTo>
                <a:cubicBezTo>
                  <a:pt x="2018655" y="6542289"/>
                  <a:pt x="2019070" y="6555062"/>
                  <a:pt x="2019070" y="6571319"/>
                </a:cubicBezTo>
                <a:cubicBezTo>
                  <a:pt x="2019070" y="6588239"/>
                  <a:pt x="2018821" y="6601426"/>
                  <a:pt x="2018323" y="6610882"/>
                </a:cubicBezTo>
                <a:cubicBezTo>
                  <a:pt x="2017825" y="6620337"/>
                  <a:pt x="2016830" y="6627553"/>
                  <a:pt x="2015337" y="6632529"/>
                </a:cubicBezTo>
                <a:cubicBezTo>
                  <a:pt x="2013844" y="6637505"/>
                  <a:pt x="2011771" y="6640989"/>
                  <a:pt x="2009117" y="6642980"/>
                </a:cubicBezTo>
                <a:cubicBezTo>
                  <a:pt x="2006463" y="6644970"/>
                  <a:pt x="2002979" y="6646629"/>
                  <a:pt x="1998666" y="6647956"/>
                </a:cubicBezTo>
                <a:lnTo>
                  <a:pt x="1869279" y="6691251"/>
                </a:lnTo>
                <a:lnTo>
                  <a:pt x="1869279" y="6933106"/>
                </a:lnTo>
                <a:lnTo>
                  <a:pt x="1995183" y="6973913"/>
                </a:lnTo>
                <a:cubicBezTo>
                  <a:pt x="1999827" y="6975240"/>
                  <a:pt x="2003726" y="6976982"/>
                  <a:pt x="2006877" y="6979138"/>
                </a:cubicBezTo>
                <a:cubicBezTo>
                  <a:pt x="2010029" y="6981295"/>
                  <a:pt x="2012517" y="6984778"/>
                  <a:pt x="2014342" y="6989589"/>
                </a:cubicBezTo>
                <a:cubicBezTo>
                  <a:pt x="2016167" y="6994399"/>
                  <a:pt x="2017410" y="7001200"/>
                  <a:pt x="2018074" y="7009992"/>
                </a:cubicBezTo>
                <a:cubicBezTo>
                  <a:pt x="2018738" y="7018784"/>
                  <a:pt x="2019070" y="7030312"/>
                  <a:pt x="2019070" y="7044578"/>
                </a:cubicBezTo>
                <a:cubicBezTo>
                  <a:pt x="2019070" y="7059839"/>
                  <a:pt x="2018572" y="7071783"/>
                  <a:pt x="2017576" y="7080409"/>
                </a:cubicBezTo>
                <a:cubicBezTo>
                  <a:pt x="2016581" y="7089034"/>
                  <a:pt x="2014176" y="7095006"/>
                  <a:pt x="2010360" y="7098324"/>
                </a:cubicBezTo>
                <a:cubicBezTo>
                  <a:pt x="2006546" y="7101641"/>
                  <a:pt x="2001155" y="7102803"/>
                  <a:pt x="1994188" y="7101807"/>
                </a:cubicBezTo>
                <a:cubicBezTo>
                  <a:pt x="1987221" y="7100812"/>
                  <a:pt x="1977931" y="7098324"/>
                  <a:pt x="1966319" y="7094343"/>
                </a:cubicBezTo>
                <a:lnTo>
                  <a:pt x="1395024" y="6895783"/>
                </a:lnTo>
                <a:cubicBezTo>
                  <a:pt x="1389384" y="6893792"/>
                  <a:pt x="1384822" y="6891470"/>
                  <a:pt x="1381339" y="6888816"/>
                </a:cubicBezTo>
                <a:cubicBezTo>
                  <a:pt x="1377855" y="6886162"/>
                  <a:pt x="1375201" y="6881932"/>
                  <a:pt x="1373376" y="6876126"/>
                </a:cubicBezTo>
                <a:cubicBezTo>
                  <a:pt x="1371552" y="6870320"/>
                  <a:pt x="1370391" y="6862275"/>
                  <a:pt x="1369893" y="6851990"/>
                </a:cubicBezTo>
                <a:cubicBezTo>
                  <a:pt x="1369395" y="6841705"/>
                  <a:pt x="1369147" y="6828103"/>
                  <a:pt x="1369147" y="6811183"/>
                </a:cubicBezTo>
                <a:close/>
                <a:moveTo>
                  <a:pt x="1323363" y="6370215"/>
                </a:moveTo>
                <a:cubicBezTo>
                  <a:pt x="1323363" y="6357939"/>
                  <a:pt x="1323861" y="6347821"/>
                  <a:pt x="1324856" y="6339858"/>
                </a:cubicBezTo>
                <a:cubicBezTo>
                  <a:pt x="1325852" y="6331896"/>
                  <a:pt x="1327262" y="6325510"/>
                  <a:pt x="1329086" y="6320699"/>
                </a:cubicBezTo>
                <a:cubicBezTo>
                  <a:pt x="1330911" y="6315889"/>
                  <a:pt x="1333150" y="6312488"/>
                  <a:pt x="1335804" y="6310498"/>
                </a:cubicBezTo>
                <a:cubicBezTo>
                  <a:pt x="1338459" y="6308507"/>
                  <a:pt x="1341444" y="6307512"/>
                  <a:pt x="1344762" y="6307512"/>
                </a:cubicBezTo>
                <a:lnTo>
                  <a:pt x="1590101" y="6307512"/>
                </a:lnTo>
                <a:cubicBezTo>
                  <a:pt x="1578820" y="6296232"/>
                  <a:pt x="1569199" y="6284952"/>
                  <a:pt x="1561237" y="6273672"/>
                </a:cubicBezTo>
                <a:cubicBezTo>
                  <a:pt x="1553275" y="6262392"/>
                  <a:pt x="1546723" y="6251112"/>
                  <a:pt x="1541580" y="6239832"/>
                </a:cubicBezTo>
                <a:cubicBezTo>
                  <a:pt x="1536438" y="6228552"/>
                  <a:pt x="1532706" y="6216940"/>
                  <a:pt x="1530383" y="6204997"/>
                </a:cubicBezTo>
                <a:cubicBezTo>
                  <a:pt x="1528061" y="6193053"/>
                  <a:pt x="1526900" y="6180447"/>
                  <a:pt x="1526900" y="6167176"/>
                </a:cubicBezTo>
                <a:cubicBezTo>
                  <a:pt x="1526900" y="6134332"/>
                  <a:pt x="1533452" y="6106463"/>
                  <a:pt x="1546557" y="6083572"/>
                </a:cubicBezTo>
                <a:cubicBezTo>
                  <a:pt x="1559661" y="6060680"/>
                  <a:pt x="1577328" y="6042018"/>
                  <a:pt x="1599556" y="6027587"/>
                </a:cubicBezTo>
                <a:cubicBezTo>
                  <a:pt x="1621784" y="6013155"/>
                  <a:pt x="1647744" y="6002622"/>
                  <a:pt x="1677437" y="5995987"/>
                </a:cubicBezTo>
                <a:cubicBezTo>
                  <a:pt x="1707130" y="5989351"/>
                  <a:pt x="1738398" y="5986034"/>
                  <a:pt x="1771243" y="5986034"/>
                </a:cubicBezTo>
                <a:cubicBezTo>
                  <a:pt x="1810723" y="5986034"/>
                  <a:pt x="1846221" y="5990346"/>
                  <a:pt x="1877739" y="5998972"/>
                </a:cubicBezTo>
                <a:cubicBezTo>
                  <a:pt x="1909256" y="6007598"/>
                  <a:pt x="1936129" y="6020039"/>
                  <a:pt x="1958357" y="6036296"/>
                </a:cubicBezTo>
                <a:cubicBezTo>
                  <a:pt x="1980585" y="6052552"/>
                  <a:pt x="1997671" y="6072541"/>
                  <a:pt x="2009615" y="6096262"/>
                </a:cubicBezTo>
                <a:cubicBezTo>
                  <a:pt x="2021558" y="6119983"/>
                  <a:pt x="2027529" y="6146938"/>
                  <a:pt x="2027529" y="6177129"/>
                </a:cubicBezTo>
                <a:cubicBezTo>
                  <a:pt x="2027529" y="6192058"/>
                  <a:pt x="2026120" y="6205992"/>
                  <a:pt x="2023300" y="6218931"/>
                </a:cubicBezTo>
                <a:cubicBezTo>
                  <a:pt x="2020479" y="6231870"/>
                  <a:pt x="2015918" y="6244228"/>
                  <a:pt x="2009615" y="6256005"/>
                </a:cubicBezTo>
                <a:cubicBezTo>
                  <a:pt x="2003311" y="6267783"/>
                  <a:pt x="1995349" y="6279395"/>
                  <a:pt x="1985728" y="6290841"/>
                </a:cubicBezTo>
                <a:cubicBezTo>
                  <a:pt x="1976106" y="6302286"/>
                  <a:pt x="1964495" y="6313981"/>
                  <a:pt x="1950893" y="6325924"/>
                </a:cubicBezTo>
                <a:lnTo>
                  <a:pt x="1999164" y="6325924"/>
                </a:lnTo>
                <a:cubicBezTo>
                  <a:pt x="2002813" y="6325924"/>
                  <a:pt x="2005882" y="6326837"/>
                  <a:pt x="2008370" y="6328662"/>
                </a:cubicBezTo>
                <a:cubicBezTo>
                  <a:pt x="2010858" y="6330486"/>
                  <a:pt x="2012932" y="6333472"/>
                  <a:pt x="2014591" y="6337619"/>
                </a:cubicBezTo>
                <a:cubicBezTo>
                  <a:pt x="2016250" y="6341766"/>
                  <a:pt x="2017410" y="6347323"/>
                  <a:pt x="2018074" y="6354290"/>
                </a:cubicBezTo>
                <a:cubicBezTo>
                  <a:pt x="2018738" y="6361257"/>
                  <a:pt x="2019070" y="6369717"/>
                  <a:pt x="2019070" y="6379670"/>
                </a:cubicBezTo>
                <a:cubicBezTo>
                  <a:pt x="2019070" y="6389955"/>
                  <a:pt x="2018738" y="6398498"/>
                  <a:pt x="2018074" y="6405299"/>
                </a:cubicBezTo>
                <a:cubicBezTo>
                  <a:pt x="2017410" y="6412100"/>
                  <a:pt x="2016250" y="6417574"/>
                  <a:pt x="2014591" y="6421721"/>
                </a:cubicBezTo>
                <a:cubicBezTo>
                  <a:pt x="2012932" y="6425868"/>
                  <a:pt x="2010858" y="6428771"/>
                  <a:pt x="2008370" y="6430430"/>
                </a:cubicBezTo>
                <a:cubicBezTo>
                  <a:pt x="2005882" y="6432089"/>
                  <a:pt x="2002813" y="6432918"/>
                  <a:pt x="1999164" y="6432918"/>
                </a:cubicBezTo>
                <a:lnTo>
                  <a:pt x="1344762" y="6432918"/>
                </a:lnTo>
                <a:cubicBezTo>
                  <a:pt x="1341444" y="6432918"/>
                  <a:pt x="1338459" y="6431923"/>
                  <a:pt x="1335804" y="6429932"/>
                </a:cubicBezTo>
                <a:cubicBezTo>
                  <a:pt x="1333150" y="6427941"/>
                  <a:pt x="1330911" y="6424541"/>
                  <a:pt x="1329086" y="6419730"/>
                </a:cubicBezTo>
                <a:cubicBezTo>
                  <a:pt x="1327262" y="6414920"/>
                  <a:pt x="1325852" y="6408533"/>
                  <a:pt x="1324856" y="6400571"/>
                </a:cubicBezTo>
                <a:cubicBezTo>
                  <a:pt x="1323861" y="6392609"/>
                  <a:pt x="1323363" y="6382490"/>
                  <a:pt x="1323363" y="6370215"/>
                </a:cubicBezTo>
                <a:close/>
                <a:moveTo>
                  <a:pt x="757876" y="4152301"/>
                </a:moveTo>
                <a:lnTo>
                  <a:pt x="940235" y="3787582"/>
                </a:lnTo>
                <a:lnTo>
                  <a:pt x="1371276" y="3787582"/>
                </a:lnTo>
                <a:lnTo>
                  <a:pt x="1553634" y="4152301"/>
                </a:lnTo>
                <a:lnTo>
                  <a:pt x="1371276" y="4517018"/>
                </a:lnTo>
                <a:lnTo>
                  <a:pt x="940235" y="4517018"/>
                </a:lnTo>
                <a:close/>
                <a:moveTo>
                  <a:pt x="585038" y="2390166"/>
                </a:moveTo>
                <a:lnTo>
                  <a:pt x="767397" y="2025447"/>
                </a:lnTo>
                <a:lnTo>
                  <a:pt x="1198440" y="2025447"/>
                </a:lnTo>
                <a:lnTo>
                  <a:pt x="1380799" y="2390166"/>
                </a:lnTo>
                <a:lnTo>
                  <a:pt x="1198440" y="2754884"/>
                </a:lnTo>
                <a:lnTo>
                  <a:pt x="767397" y="2754884"/>
                </a:lnTo>
                <a:close/>
                <a:moveTo>
                  <a:pt x="57581" y="571095"/>
                </a:moveTo>
                <a:lnTo>
                  <a:pt x="343129" y="0"/>
                </a:lnTo>
                <a:lnTo>
                  <a:pt x="1095251" y="0"/>
                </a:lnTo>
                <a:lnTo>
                  <a:pt x="1380798" y="571095"/>
                </a:lnTo>
                <a:lnTo>
                  <a:pt x="1095251" y="1142190"/>
                </a:lnTo>
                <a:lnTo>
                  <a:pt x="343129" y="1142190"/>
                </a:lnTo>
                <a:close/>
                <a:moveTo>
                  <a:pt x="0" y="6542465"/>
                </a:moveTo>
                <a:lnTo>
                  <a:pt x="285548" y="5971370"/>
                </a:lnTo>
                <a:lnTo>
                  <a:pt x="1037670" y="5971370"/>
                </a:lnTo>
                <a:lnTo>
                  <a:pt x="1323217" y="6542465"/>
                </a:lnTo>
                <a:lnTo>
                  <a:pt x="1037670" y="7113560"/>
                </a:lnTo>
                <a:lnTo>
                  <a:pt x="285548" y="7113560"/>
                </a:lnTo>
                <a:close/>
              </a:path>
            </a:pathLst>
          </a:custGeom>
          <a:blipFill>
            <a:blip r:embed="rId4"/>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768895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164814" y="5131498"/>
            <a:ext cx="7980530" cy="1384995"/>
          </a:xfrm>
          <a:prstGeom prst="rect">
            <a:avLst/>
          </a:prstGeom>
          <a:noFill/>
        </p:spPr>
        <p:txBody>
          <a:bodyPr wrap="square" rtlCol="0">
            <a:spAutoFit/>
          </a:bodyPr>
          <a:lstStyle/>
          <a:p>
            <a:r>
              <a:rPr lang="en-US" sz="2800" b="0" i="0" dirty="0">
                <a:effectLst/>
                <a:latin typeface="Roboto" panose="02000000000000000000" pitchFamily="2" charset="0"/>
              </a:rPr>
              <a:t>Autonomous cars rely on sensors, actuators, complex algorithms, machine learning systems, and powerful processors to execute software.</a:t>
            </a:r>
            <a:endParaRPr lang="en-IN" sz="2800" b="1" dirty="0"/>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4997D11-404C-8EAC-F905-4C3FE7820FB9}"/>
              </a:ext>
            </a:extLst>
          </p:cNvPr>
          <p:cNvSpPr txBox="1"/>
          <p:nvPr/>
        </p:nvSpPr>
        <p:spPr>
          <a:xfrm>
            <a:off x="29288" y="160449"/>
            <a:ext cx="5110480" cy="523220"/>
          </a:xfrm>
          <a:prstGeom prst="rect">
            <a:avLst/>
          </a:prstGeom>
          <a:noFill/>
        </p:spPr>
        <p:txBody>
          <a:bodyPr wrap="square" rtlCol="0">
            <a:spAutoFit/>
          </a:bodyPr>
          <a:lstStyle/>
          <a:p>
            <a:r>
              <a:rPr lang="en-US" sz="2800" b="1" dirty="0"/>
              <a:t>How Do Autonomous Cars Work?</a:t>
            </a:r>
          </a:p>
        </p:txBody>
      </p:sp>
      <p:pic>
        <p:nvPicPr>
          <p:cNvPr id="4" name="Picture 3">
            <a:extLst>
              <a:ext uri="{FF2B5EF4-FFF2-40B4-BE49-F238E27FC236}">
                <a16:creationId xmlns:a16="http://schemas.microsoft.com/office/drawing/2014/main" id="{9D629ED8-6EBC-6C20-F1C3-BCA13F8CA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639" y="787268"/>
            <a:ext cx="9749553" cy="4240631"/>
          </a:xfrm>
          <a:prstGeom prst="rect">
            <a:avLst/>
          </a:prstGeom>
        </p:spPr>
      </p:pic>
    </p:spTree>
    <p:extLst>
      <p:ext uri="{BB962C8B-B14F-4D97-AF65-F5344CB8AC3E}">
        <p14:creationId xmlns:p14="http://schemas.microsoft.com/office/powerpoint/2010/main" val="5895782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614753" y="3963292"/>
            <a:ext cx="1059490" cy="85775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5221885" y="117693"/>
            <a:ext cx="6724891" cy="6001643"/>
          </a:xfrm>
          <a:prstGeom prst="rect">
            <a:avLst/>
          </a:prstGeom>
          <a:noFill/>
        </p:spPr>
        <p:txBody>
          <a:bodyPr wrap="square" rtlCol="0">
            <a:spAutoFit/>
          </a:bodyPr>
          <a:lstStyle/>
          <a:p>
            <a:r>
              <a:rPr lang="en-US" sz="2400" b="0" i="0" dirty="0">
                <a:solidFill>
                  <a:schemeClr val="bg1"/>
                </a:solidFill>
                <a:effectLst/>
              </a:rPr>
              <a:t>Radar is a key component of the suite of perception sensors used for safe and reliable navigation of autonomous vehicles. Its unique capabilities include high-resolution velocity imaging, detection of agents in occlusion and over long ranges, and robust performance in adverse weather conditions.</a:t>
            </a:r>
          </a:p>
          <a:p>
            <a:endParaRPr lang="en-US" sz="2400" b="0" i="0" dirty="0">
              <a:solidFill>
                <a:schemeClr val="bg1"/>
              </a:solidFill>
              <a:effectLst/>
            </a:endParaRPr>
          </a:p>
          <a:p>
            <a:r>
              <a:rPr lang="en-US" sz="2400" b="0" i="0" dirty="0">
                <a:solidFill>
                  <a:schemeClr val="bg1"/>
                </a:solidFill>
                <a:effectLst/>
              </a:rPr>
              <a:t>Video cameras detect traffic lights, read road signs, track other vehicles, and look for pedestrians.</a:t>
            </a:r>
          </a:p>
          <a:p>
            <a:endParaRPr lang="en-US" sz="2400" b="0" i="0" dirty="0">
              <a:solidFill>
                <a:schemeClr val="bg1"/>
              </a:solidFill>
              <a:effectLst/>
            </a:endParaRPr>
          </a:p>
          <a:p>
            <a:r>
              <a:rPr lang="en-US" sz="2400" b="0" i="0" dirty="0">
                <a:solidFill>
                  <a:schemeClr val="bg1"/>
                </a:solidFill>
                <a:effectLst/>
              </a:rPr>
              <a:t>sensors bounce pulses of light off the car’s surroundings to measure distances, detect road edges, and identify lane markings.</a:t>
            </a:r>
          </a:p>
          <a:p>
            <a:endParaRPr lang="en-US" sz="2400" u="sng" dirty="0">
              <a:solidFill>
                <a:schemeClr val="bg1"/>
              </a:solidFill>
            </a:endParaRPr>
          </a:p>
          <a:p>
            <a:pPr algn="l"/>
            <a:r>
              <a:rPr lang="en-US" sz="2400" b="0" i="0" dirty="0">
                <a:solidFill>
                  <a:schemeClr val="bg1"/>
                </a:solidFill>
                <a:effectLst/>
              </a:rPr>
              <a:t>Ultrasonic sensors in the wheels detect curbs and other vehicles when parking.</a:t>
            </a:r>
          </a:p>
        </p:txBody>
      </p:sp>
      <p:sp>
        <p:nvSpPr>
          <p:cNvPr id="45" name="Hexagon 44">
            <a:extLst>
              <a:ext uri="{FF2B5EF4-FFF2-40B4-BE49-F238E27FC236}">
                <a16:creationId xmlns:a16="http://schemas.microsoft.com/office/drawing/2014/main" id="{A5011A4E-32EF-4470-3CE6-6ACE941AE360}"/>
              </a:ext>
            </a:extLst>
          </p:cNvPr>
          <p:cNvSpPr/>
          <p:nvPr/>
        </p:nvSpPr>
        <p:spPr>
          <a:xfrm rot="5400000">
            <a:off x="3589948" y="3852538"/>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Hexagon 45">
            <a:extLst>
              <a:ext uri="{FF2B5EF4-FFF2-40B4-BE49-F238E27FC236}">
                <a16:creationId xmlns:a16="http://schemas.microsoft.com/office/drawing/2014/main" id="{46A4C768-0B5A-9BE6-7F12-AB1FD786FB74}"/>
              </a:ext>
            </a:extLst>
          </p:cNvPr>
          <p:cNvSpPr/>
          <p:nvPr/>
        </p:nvSpPr>
        <p:spPr>
          <a:xfrm rot="5400000">
            <a:off x="3149445" y="5301214"/>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D7BFA46-0A31-6B50-7211-EB9A11ED9878}"/>
              </a:ext>
            </a:extLst>
          </p:cNvPr>
          <p:cNvSpPr txBox="1"/>
          <p:nvPr/>
        </p:nvSpPr>
        <p:spPr>
          <a:xfrm>
            <a:off x="1369848" y="2646875"/>
            <a:ext cx="2320789" cy="369332"/>
          </a:xfrm>
          <a:prstGeom prst="rect">
            <a:avLst/>
          </a:prstGeom>
          <a:noFill/>
        </p:spPr>
        <p:txBody>
          <a:bodyPr wrap="square" rtlCol="0">
            <a:spAutoFit/>
          </a:bodyPr>
          <a:lstStyle/>
          <a:p>
            <a:r>
              <a:rPr lang="en-IN" b="1" u="sng" dirty="0"/>
              <a:t>Radar sensor</a:t>
            </a:r>
          </a:p>
        </p:txBody>
      </p:sp>
      <p:pic>
        <p:nvPicPr>
          <p:cNvPr id="5" name="Picture 4">
            <a:extLst>
              <a:ext uri="{FF2B5EF4-FFF2-40B4-BE49-F238E27FC236}">
                <a16:creationId xmlns:a16="http://schemas.microsoft.com/office/drawing/2014/main" id="{710C0999-076A-002E-D162-0442C1A50F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59486" y="84774"/>
            <a:ext cx="4060169" cy="2651849"/>
          </a:xfrm>
          <a:custGeom>
            <a:avLst/>
            <a:gdLst>
              <a:gd name="connsiteX0" fmla="*/ 0 w 4060169"/>
              <a:gd name="connsiteY0" fmla="*/ 0 h 2701858"/>
              <a:gd name="connsiteX1" fmla="*/ 4060169 w 4060169"/>
              <a:gd name="connsiteY1" fmla="*/ 0 h 2701858"/>
              <a:gd name="connsiteX2" fmla="*/ 4060169 w 4060169"/>
              <a:gd name="connsiteY2" fmla="*/ 2701858 h 2701858"/>
              <a:gd name="connsiteX3" fmla="*/ 0 w 4060169"/>
              <a:gd name="connsiteY3" fmla="*/ 2701858 h 2701858"/>
            </a:gdLst>
            <a:ahLst/>
            <a:cxnLst>
              <a:cxn ang="0">
                <a:pos x="connsiteX0" y="connsiteY0"/>
              </a:cxn>
              <a:cxn ang="0">
                <a:pos x="connsiteX1" y="connsiteY1"/>
              </a:cxn>
              <a:cxn ang="0">
                <a:pos x="connsiteX2" y="connsiteY2"/>
              </a:cxn>
              <a:cxn ang="0">
                <a:pos x="connsiteX3" y="connsiteY3"/>
              </a:cxn>
            </a:cxnLst>
            <a:rect l="l" t="t" r="r" b="b"/>
            <a:pathLst>
              <a:path w="4060169" h="2701858">
                <a:moveTo>
                  <a:pt x="0" y="0"/>
                </a:moveTo>
                <a:lnTo>
                  <a:pt x="4060169" y="0"/>
                </a:lnTo>
                <a:lnTo>
                  <a:pt x="4060169" y="2701858"/>
                </a:lnTo>
                <a:lnTo>
                  <a:pt x="0" y="2701858"/>
                </a:lnTo>
                <a:close/>
              </a:path>
            </a:pathLst>
          </a:custGeom>
        </p:spPr>
      </p:pic>
      <p:pic>
        <p:nvPicPr>
          <p:cNvPr id="9" name="Picture 8">
            <a:extLst>
              <a:ext uri="{FF2B5EF4-FFF2-40B4-BE49-F238E27FC236}">
                <a16:creationId xmlns:a16="http://schemas.microsoft.com/office/drawing/2014/main" id="{792A5AE4-D9A3-5C3B-938E-25467E6A0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043" y="3176062"/>
            <a:ext cx="3837612" cy="3254351"/>
          </a:xfrm>
          <a:prstGeom prst="rect">
            <a:avLst/>
          </a:prstGeom>
        </p:spPr>
      </p:pic>
      <p:sp>
        <p:nvSpPr>
          <p:cNvPr id="12" name="TextBox 11">
            <a:extLst>
              <a:ext uri="{FF2B5EF4-FFF2-40B4-BE49-F238E27FC236}">
                <a16:creationId xmlns:a16="http://schemas.microsoft.com/office/drawing/2014/main" id="{776BE90D-F1AD-364A-C465-CA7648942426}"/>
              </a:ext>
            </a:extLst>
          </p:cNvPr>
          <p:cNvSpPr txBox="1"/>
          <p:nvPr/>
        </p:nvSpPr>
        <p:spPr>
          <a:xfrm>
            <a:off x="1388651" y="6366703"/>
            <a:ext cx="1478220" cy="369332"/>
          </a:xfrm>
          <a:prstGeom prst="rect">
            <a:avLst/>
          </a:prstGeom>
          <a:noFill/>
        </p:spPr>
        <p:txBody>
          <a:bodyPr wrap="square">
            <a:spAutoFit/>
          </a:bodyPr>
          <a:lstStyle/>
          <a:p>
            <a:r>
              <a:rPr lang="en-IN" b="1" u="sng" dirty="0"/>
              <a:t>Lidar sensor</a:t>
            </a:r>
          </a:p>
        </p:txBody>
      </p:sp>
    </p:spTree>
    <p:extLst>
      <p:ext uri="{BB962C8B-B14F-4D97-AF65-F5344CB8AC3E}">
        <p14:creationId xmlns:p14="http://schemas.microsoft.com/office/powerpoint/2010/main" val="20270930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266448" y="1905506"/>
            <a:ext cx="7089392" cy="3046988"/>
          </a:xfrm>
          <a:prstGeom prst="rect">
            <a:avLst/>
          </a:prstGeom>
          <a:noFill/>
        </p:spPr>
        <p:txBody>
          <a:bodyPr wrap="square" rtlCol="0">
            <a:spAutoFit/>
          </a:bodyPr>
          <a:lstStyle/>
          <a:p>
            <a:pPr algn="l"/>
            <a:r>
              <a:rPr lang="en-US" sz="2400" b="0" i="0" dirty="0">
                <a:solidFill>
                  <a:schemeClr val="bg1"/>
                </a:solidFill>
                <a:effectLst/>
                <a:latin typeface="Roboto" panose="02000000000000000000" pitchFamily="2" charset="0"/>
              </a:rPr>
              <a:t>Sophisticated software then processes all this sensory input, plots a path, and sends instructions to the car’s actuators, which control acceleration, braking, and steering. Hard-coded rules, obstacle avoidance algorithms, predictive modeling, and object recognition help the software follow traffic rules and navigate obstacles.</a:t>
            </a:r>
            <a:endParaRPr lang="en-IN" sz="2400" b="1" u="sng" dirty="0">
              <a:solidFill>
                <a:schemeClr val="bg1"/>
              </a:solidFill>
            </a:endParaRPr>
          </a:p>
          <a:p>
            <a:endParaRPr lang="en-IN" sz="2400" b="1" dirty="0">
              <a:solidFill>
                <a:schemeClr val="bg1"/>
              </a:solidFill>
            </a:endParaRPr>
          </a:p>
        </p:txBody>
      </p:sp>
      <p:sp>
        <p:nvSpPr>
          <p:cNvPr id="44" name="Hexagon 43">
            <a:extLst>
              <a:ext uri="{FF2B5EF4-FFF2-40B4-BE49-F238E27FC236}">
                <a16:creationId xmlns:a16="http://schemas.microsoft.com/office/drawing/2014/main" id="{335C391F-0B04-0CE5-FB26-4544E1A1E5C0}"/>
              </a:ext>
            </a:extLst>
          </p:cNvPr>
          <p:cNvSpPr/>
          <p:nvPr/>
        </p:nvSpPr>
        <p:spPr>
          <a:xfrm rot="5400000">
            <a:off x="6376699" y="428355"/>
            <a:ext cx="462247" cy="373165"/>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4352958" y="4189896"/>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48094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3DF91B6-BAB4-702D-0820-99E86C35D8AC}"/>
              </a:ext>
            </a:extLst>
          </p:cNvPr>
          <p:cNvSpPr txBox="1"/>
          <p:nvPr/>
        </p:nvSpPr>
        <p:spPr>
          <a:xfrm>
            <a:off x="341546" y="360809"/>
            <a:ext cx="7359707" cy="954107"/>
          </a:xfrm>
          <a:prstGeom prst="rect">
            <a:avLst/>
          </a:prstGeom>
          <a:noFill/>
        </p:spPr>
        <p:txBody>
          <a:bodyPr wrap="none" rtlCol="0">
            <a:spAutoFit/>
          </a:bodyPr>
          <a:lstStyle/>
          <a:p>
            <a:pPr algn="l"/>
            <a:r>
              <a:rPr lang="en-US" sz="2800" b="0" i="0" dirty="0">
                <a:solidFill>
                  <a:srgbClr val="5A2A82"/>
                </a:solidFill>
                <a:effectLst/>
                <a:latin typeface="Roboto" panose="02000000000000000000" pitchFamily="2" charset="0"/>
              </a:rPr>
              <a:t>What Are The Benefits Of Autonomous Cars?</a:t>
            </a:r>
          </a:p>
          <a:p>
            <a:endParaRPr lang="en-IN" sz="2800" dirty="0"/>
          </a:p>
        </p:txBody>
      </p:sp>
      <p:graphicFrame>
        <p:nvGraphicFramePr>
          <p:cNvPr id="6" name="Diagram 5">
            <a:extLst>
              <a:ext uri="{FF2B5EF4-FFF2-40B4-BE49-F238E27FC236}">
                <a16:creationId xmlns:a16="http://schemas.microsoft.com/office/drawing/2014/main" id="{0DC01016-3AA2-44FF-14CF-740B9D588352}"/>
              </a:ext>
            </a:extLst>
          </p:cNvPr>
          <p:cNvGraphicFramePr/>
          <p:nvPr>
            <p:extLst>
              <p:ext uri="{D42A27DB-BD31-4B8C-83A1-F6EECF244321}">
                <p14:modId xmlns:p14="http://schemas.microsoft.com/office/powerpoint/2010/main" val="282380932"/>
              </p:ext>
            </p:extLst>
          </p:nvPr>
        </p:nvGraphicFramePr>
        <p:xfrm>
          <a:off x="7042547" y="845870"/>
          <a:ext cx="6953922" cy="4489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5FAA9578-B418-9196-1F1C-6AC21530BE5A}"/>
              </a:ext>
            </a:extLst>
          </p:cNvPr>
          <p:cNvSpPr txBox="1"/>
          <p:nvPr/>
        </p:nvSpPr>
        <p:spPr>
          <a:xfrm>
            <a:off x="144891" y="1556153"/>
            <a:ext cx="7409401" cy="4524315"/>
          </a:xfrm>
          <a:prstGeom prst="rect">
            <a:avLst/>
          </a:prstGeom>
          <a:noFill/>
        </p:spPr>
        <p:txBody>
          <a:bodyPr wrap="none" rtlCol="0">
            <a:spAutoFit/>
          </a:bodyPr>
          <a:lstStyle/>
          <a:p>
            <a:pPr algn="l">
              <a:buFont typeface="Arial" panose="020B0604020202020204" pitchFamily="34" charset="0"/>
              <a:buChar char="•"/>
            </a:pPr>
            <a:r>
              <a:rPr lang="en-US" sz="2800" b="0" i="0" dirty="0">
                <a:solidFill>
                  <a:srgbClr val="111C24"/>
                </a:solidFill>
                <a:effectLst/>
              </a:rPr>
              <a:t>Reduce traffic congestion</a:t>
            </a:r>
          </a:p>
          <a:p>
            <a:pPr algn="l"/>
            <a:r>
              <a:rPr lang="en-US" sz="2800" b="0" i="0" dirty="0">
                <a:solidFill>
                  <a:srgbClr val="111C24"/>
                </a:solidFill>
                <a:effectLst/>
              </a:rPr>
              <a:t>            (30% fewer vehicles on the road)</a:t>
            </a:r>
          </a:p>
          <a:p>
            <a:pPr algn="l">
              <a:buFont typeface="Arial" panose="020B0604020202020204" pitchFamily="34" charset="0"/>
              <a:buChar char="•"/>
            </a:pPr>
            <a:r>
              <a:rPr lang="en-US" sz="2800" b="0" i="0" dirty="0">
                <a:solidFill>
                  <a:srgbClr val="111C24"/>
                </a:solidFill>
                <a:effectLst/>
              </a:rPr>
              <a:t>Accidents will be reduced</a:t>
            </a:r>
          </a:p>
          <a:p>
            <a:pPr algn="l">
              <a:buFont typeface="Arial" panose="020B0604020202020204" pitchFamily="34" charset="0"/>
              <a:buChar char="•"/>
            </a:pPr>
            <a:r>
              <a:rPr lang="en-US" sz="2800" b="0" i="0" dirty="0">
                <a:solidFill>
                  <a:srgbClr val="111C24"/>
                </a:solidFill>
                <a:effectLst/>
              </a:rPr>
              <a:t>Cut transportation costs by 40%</a:t>
            </a:r>
          </a:p>
          <a:p>
            <a:pPr algn="l"/>
            <a:r>
              <a:rPr lang="en-US" sz="2800" b="0" i="0" dirty="0">
                <a:solidFill>
                  <a:srgbClr val="111C24"/>
                </a:solidFill>
                <a:effectLst/>
              </a:rPr>
              <a:t>        (in terms of vehicles, fuel, and infrastructure)</a:t>
            </a:r>
          </a:p>
          <a:p>
            <a:pPr algn="l">
              <a:buFont typeface="Arial" panose="020B0604020202020204" pitchFamily="34" charset="0"/>
              <a:buChar char="•"/>
            </a:pPr>
            <a:r>
              <a:rPr lang="en-US" sz="2800" b="0" i="0" dirty="0">
                <a:solidFill>
                  <a:srgbClr val="111C24"/>
                </a:solidFill>
                <a:effectLst/>
              </a:rPr>
              <a:t>Improve walkability and livability</a:t>
            </a:r>
          </a:p>
          <a:p>
            <a:pPr algn="l">
              <a:buFont typeface="Arial" panose="020B0604020202020204" pitchFamily="34" charset="0"/>
              <a:buChar char="•"/>
            </a:pPr>
            <a:r>
              <a:rPr lang="en-US" sz="2800" b="0" i="0" dirty="0">
                <a:solidFill>
                  <a:srgbClr val="111C24"/>
                </a:solidFill>
                <a:effectLst/>
              </a:rPr>
              <a:t>Free up parking lots for other uses</a:t>
            </a:r>
          </a:p>
          <a:p>
            <a:pPr algn="l"/>
            <a:r>
              <a:rPr lang="en-US" sz="2800" dirty="0">
                <a:solidFill>
                  <a:srgbClr val="111C24"/>
                </a:solidFill>
              </a:rPr>
              <a:t>          </a:t>
            </a:r>
            <a:r>
              <a:rPr lang="en-US" sz="2800" b="0" i="0" dirty="0">
                <a:solidFill>
                  <a:srgbClr val="111C24"/>
                </a:solidFill>
                <a:effectLst/>
              </a:rPr>
              <a:t> (schools, parks, community centers)</a:t>
            </a:r>
          </a:p>
          <a:p>
            <a:pPr algn="l">
              <a:buFont typeface="Arial" panose="020B0604020202020204" pitchFamily="34" charset="0"/>
              <a:buChar char="•"/>
            </a:pPr>
            <a:r>
              <a:rPr lang="en-US" sz="2800" b="0" i="0" dirty="0">
                <a:solidFill>
                  <a:srgbClr val="111C24"/>
                </a:solidFill>
                <a:effectLst/>
              </a:rPr>
              <a:t>Reduce urban CO2 emissions by 80% worldwide </a:t>
            </a:r>
          </a:p>
          <a:p>
            <a:br>
              <a:rPr lang="en-US" dirty="0"/>
            </a:br>
            <a:endParaRPr lang="en-IN" dirty="0"/>
          </a:p>
        </p:txBody>
      </p:sp>
    </p:spTree>
    <p:extLst>
      <p:ext uri="{BB962C8B-B14F-4D97-AF65-F5344CB8AC3E}">
        <p14:creationId xmlns:p14="http://schemas.microsoft.com/office/powerpoint/2010/main" val="8711823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878070" y="2476888"/>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74612" y="6090118"/>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2405341" y="3713584"/>
            <a:ext cx="6724891" cy="1323439"/>
          </a:xfrm>
          <a:prstGeom prst="rect">
            <a:avLst/>
          </a:prstGeom>
          <a:noFill/>
        </p:spPr>
        <p:txBody>
          <a:bodyPr wrap="square" rtlCol="0">
            <a:spAutoFit/>
          </a:bodyPr>
          <a:lstStyle/>
          <a:p>
            <a:r>
              <a:rPr lang="en-IN" sz="8000" b="1" dirty="0"/>
              <a:t>Thank you!</a:t>
            </a:r>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440337"/>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446937" y="4863210"/>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Hexagon 1">
            <a:extLst>
              <a:ext uri="{FF2B5EF4-FFF2-40B4-BE49-F238E27FC236}">
                <a16:creationId xmlns:a16="http://schemas.microsoft.com/office/drawing/2014/main" id="{F3FC929F-9BF2-67AB-4C1A-0001824879FF}"/>
              </a:ext>
            </a:extLst>
          </p:cNvPr>
          <p:cNvSpPr/>
          <p:nvPr/>
        </p:nvSpPr>
        <p:spPr>
          <a:xfrm rot="5400000">
            <a:off x="1376760" y="1949785"/>
            <a:ext cx="346851" cy="38654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64ECCC7B-792D-4D2C-AD57-595D5110F763}"/>
              </a:ext>
            </a:extLst>
          </p:cNvPr>
          <p:cNvSpPr/>
          <p:nvPr/>
        </p:nvSpPr>
        <p:spPr>
          <a:xfrm rot="5400000">
            <a:off x="2230444" y="5241071"/>
            <a:ext cx="397882" cy="37159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C1AEC4E3-6E85-1999-A646-522F4C325C29}"/>
              </a:ext>
            </a:extLst>
          </p:cNvPr>
          <p:cNvSpPr/>
          <p:nvPr/>
        </p:nvSpPr>
        <p:spPr>
          <a:xfrm rot="5400000">
            <a:off x="3320157" y="2205526"/>
            <a:ext cx="567450" cy="515328"/>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C8F322C5-F256-5566-B474-72ED29EAFD0D}"/>
              </a:ext>
            </a:extLst>
          </p:cNvPr>
          <p:cNvSpPr/>
          <p:nvPr/>
        </p:nvSpPr>
        <p:spPr>
          <a:xfrm rot="5400000">
            <a:off x="4943334" y="3728817"/>
            <a:ext cx="161051" cy="14762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1DFDFFE4-C40D-44D4-A810-CB93B5323DE7}"/>
              </a:ext>
            </a:extLst>
          </p:cNvPr>
          <p:cNvSpPr/>
          <p:nvPr/>
        </p:nvSpPr>
        <p:spPr>
          <a:xfrm rot="5400000">
            <a:off x="6517260" y="4963209"/>
            <a:ext cx="161051" cy="14762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2E88D478-C23C-1923-9438-AE8EB73B72BA}"/>
              </a:ext>
            </a:extLst>
          </p:cNvPr>
          <p:cNvSpPr/>
          <p:nvPr/>
        </p:nvSpPr>
        <p:spPr>
          <a:xfrm rot="5400000">
            <a:off x="6102271" y="2550150"/>
            <a:ext cx="161051" cy="14762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B9F61200-A88D-4613-72DE-124F26CB5294}"/>
              </a:ext>
            </a:extLst>
          </p:cNvPr>
          <p:cNvSpPr/>
          <p:nvPr/>
        </p:nvSpPr>
        <p:spPr>
          <a:xfrm rot="5400000">
            <a:off x="2608472" y="2469902"/>
            <a:ext cx="161051" cy="14762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39C1C9B6-5D26-8606-6772-76BDBDF029A6}"/>
              </a:ext>
            </a:extLst>
          </p:cNvPr>
          <p:cNvSpPr/>
          <p:nvPr/>
        </p:nvSpPr>
        <p:spPr>
          <a:xfrm rot="5400000">
            <a:off x="1518153" y="5353055"/>
            <a:ext cx="161051" cy="14762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DF47827F-27D7-34BD-5F65-1B5F119FFAB3}"/>
              </a:ext>
            </a:extLst>
          </p:cNvPr>
          <p:cNvSpPr/>
          <p:nvPr/>
        </p:nvSpPr>
        <p:spPr>
          <a:xfrm rot="5400000">
            <a:off x="4365516" y="6032933"/>
            <a:ext cx="397882" cy="37159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62E6CEEB-F520-5409-0BC1-44EECB0A1302}"/>
              </a:ext>
            </a:extLst>
          </p:cNvPr>
          <p:cNvSpPr/>
          <p:nvPr/>
        </p:nvSpPr>
        <p:spPr>
          <a:xfrm rot="5400000">
            <a:off x="2855321" y="5870795"/>
            <a:ext cx="567450" cy="515328"/>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59F82B0F-8E1D-20B4-A498-770AF1F06A38}"/>
              </a:ext>
            </a:extLst>
          </p:cNvPr>
          <p:cNvSpPr/>
          <p:nvPr/>
        </p:nvSpPr>
        <p:spPr>
          <a:xfrm rot="5400000">
            <a:off x="7374976" y="4970264"/>
            <a:ext cx="567450" cy="515328"/>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B8C17EAE-C0CA-C028-1C31-42199DD6E9CC}"/>
              </a:ext>
            </a:extLst>
          </p:cNvPr>
          <p:cNvSpPr/>
          <p:nvPr/>
        </p:nvSpPr>
        <p:spPr>
          <a:xfrm rot="5400000">
            <a:off x="3700332" y="3247074"/>
            <a:ext cx="567450" cy="515328"/>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02242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75923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75785"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9466" y="210142"/>
            <a:ext cx="5259586" cy="3970318"/>
          </a:xfrm>
          <a:prstGeom prst="rect">
            <a:avLst/>
          </a:prstGeom>
          <a:noFill/>
        </p:spPr>
        <p:txBody>
          <a:bodyPr wrap="square" rtlCol="0">
            <a:spAutoFit/>
          </a:bodyPr>
          <a:lstStyle/>
          <a:p>
            <a:endParaRPr lang="en-IN" sz="2800" b="1" dirty="0"/>
          </a:p>
          <a:p>
            <a:endParaRPr lang="en-IN" sz="2800" b="1" dirty="0"/>
          </a:p>
          <a:p>
            <a:r>
              <a:rPr lang="en-IN" sz="2800" b="1" dirty="0"/>
              <a:t>   What is Autonomous cars ?</a:t>
            </a:r>
          </a:p>
          <a:p>
            <a:endParaRPr lang="en-IN" sz="2800" b="1" dirty="0"/>
          </a:p>
          <a:p>
            <a:endParaRPr lang="en-IN" sz="2800" b="1" dirty="0"/>
          </a:p>
          <a:p>
            <a:r>
              <a:rPr lang="en-US" sz="2800" b="0" i="0" dirty="0">
                <a:solidFill>
                  <a:srgbClr val="111C24"/>
                </a:solidFill>
                <a:effectLst/>
                <a:latin typeface="Roboto" panose="020F0502020204030204" pitchFamily="2" charset="0"/>
              </a:rPr>
              <a:t>       An autonomous car is a vehicle capable of sensing its environment and operating without human involvement.</a:t>
            </a:r>
            <a:endParaRPr lang="en-IN" sz="2800" b="1" dirty="0"/>
          </a:p>
        </p:txBody>
      </p:sp>
      <p:sp>
        <p:nvSpPr>
          <p:cNvPr id="44" name="Hexagon 43">
            <a:extLst>
              <a:ext uri="{FF2B5EF4-FFF2-40B4-BE49-F238E27FC236}">
                <a16:creationId xmlns:a16="http://schemas.microsoft.com/office/drawing/2014/main" id="{335C391F-0B04-0CE5-FB26-4544E1A1E5C0}"/>
              </a:ext>
            </a:extLst>
          </p:cNvPr>
          <p:cNvSpPr/>
          <p:nvPr/>
        </p:nvSpPr>
        <p:spPr>
          <a:xfrm rot="5400000">
            <a:off x="6355789" y="346216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319818" y="5269936"/>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330B688-97A6-8B73-5ED1-03DA43246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191" y="362974"/>
            <a:ext cx="7360689" cy="5970484"/>
          </a:xfrm>
          <a:prstGeom prst="rect">
            <a:avLst/>
          </a:prstGeom>
        </p:spPr>
      </p:pic>
    </p:spTree>
    <p:extLst>
      <p:ext uri="{BB962C8B-B14F-4D97-AF65-F5344CB8AC3E}">
        <p14:creationId xmlns:p14="http://schemas.microsoft.com/office/powerpoint/2010/main" val="31536176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100000">
              <a:srgbClr val="FFC000"/>
            </a:gs>
          </a:gsLst>
          <a:lin ang="16200000" scaled="1"/>
          <a:tileRect/>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144528" y="225187"/>
            <a:ext cx="6724891" cy="2677656"/>
          </a:xfrm>
          <a:prstGeom prst="rect">
            <a:avLst/>
          </a:prstGeom>
          <a:noFill/>
        </p:spPr>
        <p:txBody>
          <a:bodyPr wrap="square" rtlCol="0">
            <a:spAutoFit/>
          </a:bodyPr>
          <a:lstStyle/>
          <a:p>
            <a:r>
              <a:rPr lang="en-IN" sz="2800" b="1" dirty="0"/>
              <a:t>Levels of Autonomous cars:</a:t>
            </a:r>
          </a:p>
          <a:p>
            <a:r>
              <a:rPr lang="en-IN" sz="2800" b="1" dirty="0"/>
              <a:t>       </a:t>
            </a:r>
            <a:r>
              <a:rPr lang="en-IN" sz="2800" dirty="0"/>
              <a:t>There are categorized into six levels by the SAE (Society of Automotive Engineers) from level 0 to level 5, </a:t>
            </a:r>
            <a:r>
              <a:rPr lang="en-US" sz="2800" b="0" i="0" dirty="0">
                <a:solidFill>
                  <a:srgbClr val="111C24"/>
                </a:solidFill>
                <a:effectLst/>
                <a:latin typeface="Roboto" panose="02000000000000000000" pitchFamily="2" charset="0"/>
              </a:rPr>
              <a:t>have been adopted by the U.S. Department of Transportation.</a:t>
            </a:r>
            <a:endParaRPr lang="en-IN" sz="2800" b="1" dirty="0"/>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207810" y="9051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6D77747-2462-D293-D911-969A4C3E3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69" y="3022119"/>
            <a:ext cx="11493661" cy="3653100"/>
          </a:xfrm>
          <a:prstGeom prst="rect">
            <a:avLst/>
          </a:prstGeom>
        </p:spPr>
      </p:pic>
    </p:spTree>
    <p:extLst>
      <p:ext uri="{BB962C8B-B14F-4D97-AF65-F5344CB8AC3E}">
        <p14:creationId xmlns:p14="http://schemas.microsoft.com/office/powerpoint/2010/main" val="15318439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100000">
              <a:srgbClr val="FFC000"/>
            </a:gs>
          </a:gsLst>
          <a:lin ang="16200000" scaled="1"/>
          <a:tileRect/>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144528" y="432964"/>
            <a:ext cx="6724891" cy="2923877"/>
          </a:xfrm>
          <a:prstGeom prst="rect">
            <a:avLst/>
          </a:prstGeom>
          <a:noFill/>
        </p:spPr>
        <p:txBody>
          <a:bodyPr wrap="square" rtlCol="0">
            <a:spAutoFit/>
          </a:bodyPr>
          <a:lstStyle/>
          <a:p>
            <a:r>
              <a:rPr lang="en-US" sz="2800" b="1" i="0" dirty="0">
                <a:solidFill>
                  <a:srgbClr val="202124"/>
                </a:solidFill>
                <a:effectLst/>
                <a:latin typeface="Google Sans"/>
              </a:rPr>
              <a:t>Level 0: </a:t>
            </a:r>
          </a:p>
          <a:p>
            <a:r>
              <a:rPr lang="en-US" sz="2800" dirty="0">
                <a:solidFill>
                  <a:srgbClr val="202124"/>
                </a:solidFill>
                <a:latin typeface="Google Sans"/>
              </a:rPr>
              <a:t>     </a:t>
            </a:r>
            <a:r>
              <a:rPr lang="en-US" sz="2400" b="1" i="0" u="sng" dirty="0">
                <a:solidFill>
                  <a:srgbClr val="040C28"/>
                </a:solidFill>
                <a:effectLst/>
                <a:latin typeface="Google Sans"/>
              </a:rPr>
              <a:t>No Driving Automation</a:t>
            </a:r>
            <a:endParaRPr lang="en-US" sz="2400" b="1" u="sng" dirty="0">
              <a:solidFill>
                <a:srgbClr val="202124"/>
              </a:solidFill>
              <a:latin typeface="Google Sans"/>
            </a:endParaRPr>
          </a:p>
          <a:p>
            <a:r>
              <a:rPr lang="en-US" sz="2800" b="0" i="0" dirty="0">
                <a:solidFill>
                  <a:srgbClr val="202124"/>
                </a:solidFill>
                <a:effectLst/>
                <a:latin typeface="Google Sans"/>
              </a:rPr>
              <a:t>       The driver steers, brakes and accelerates without the support of assistance systems. </a:t>
            </a:r>
            <a:r>
              <a:rPr lang="en-US" sz="2400" b="0" i="0" dirty="0">
                <a:solidFill>
                  <a:srgbClr val="111C24"/>
                </a:solidFill>
                <a:effectLst/>
                <a:latin typeface="Roboto" panose="02000000000000000000" pitchFamily="2" charset="0"/>
              </a:rPr>
              <a:t>The human provides the "dynamic driving task" although there may be systems in place to help the driver.</a:t>
            </a:r>
            <a:r>
              <a:rPr lang="en-IN" sz="2400" b="1" dirty="0"/>
              <a:t>       </a:t>
            </a:r>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5E76413-75E8-778F-596C-F16ED4F6D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56" y="3542531"/>
            <a:ext cx="5833705" cy="3121720"/>
          </a:xfrm>
          <a:prstGeom prst="rect">
            <a:avLst/>
          </a:prstGeom>
        </p:spPr>
      </p:pic>
      <p:pic>
        <p:nvPicPr>
          <p:cNvPr id="5" name="Picture 4">
            <a:extLst>
              <a:ext uri="{FF2B5EF4-FFF2-40B4-BE49-F238E27FC236}">
                <a16:creationId xmlns:a16="http://schemas.microsoft.com/office/drawing/2014/main" id="{7C69ADEB-32D5-BCC1-A033-88F94C5D6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185" y="717198"/>
            <a:ext cx="4019550" cy="4940627"/>
          </a:xfrm>
          <a:prstGeom prst="rect">
            <a:avLst/>
          </a:prstGeom>
        </p:spPr>
      </p:pic>
    </p:spTree>
    <p:extLst>
      <p:ext uri="{BB962C8B-B14F-4D97-AF65-F5344CB8AC3E}">
        <p14:creationId xmlns:p14="http://schemas.microsoft.com/office/powerpoint/2010/main" val="2464511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100000">
              <a:srgbClr val="FFC000"/>
            </a:gs>
          </a:gsLst>
          <a:lin ang="16200000" scaled="1"/>
          <a:tileRect/>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878314" y="5078196"/>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144528" y="334599"/>
            <a:ext cx="6724891" cy="3662541"/>
          </a:xfrm>
          <a:prstGeom prst="rect">
            <a:avLst/>
          </a:prstGeom>
          <a:noFill/>
        </p:spPr>
        <p:txBody>
          <a:bodyPr wrap="square" rtlCol="0">
            <a:spAutoFit/>
          </a:bodyPr>
          <a:lstStyle/>
          <a:p>
            <a:r>
              <a:rPr lang="en-IN" sz="8000" b="0" i="0" dirty="0">
                <a:solidFill>
                  <a:srgbClr val="202124"/>
                </a:solidFill>
                <a:effectLst/>
                <a:latin typeface="Google Sans"/>
              </a:rPr>
              <a:t> </a:t>
            </a:r>
            <a:r>
              <a:rPr lang="en-IN" sz="2800" b="1" i="0" dirty="0">
                <a:solidFill>
                  <a:srgbClr val="202124"/>
                </a:solidFill>
                <a:effectLst/>
                <a:latin typeface="Google Sans"/>
              </a:rPr>
              <a:t>Level 1:</a:t>
            </a:r>
          </a:p>
          <a:p>
            <a:r>
              <a:rPr lang="en-IN" sz="2800" b="1" dirty="0">
                <a:solidFill>
                  <a:srgbClr val="202124"/>
                </a:solidFill>
                <a:latin typeface="Google Sans"/>
              </a:rPr>
              <a:t>     </a:t>
            </a:r>
            <a:r>
              <a:rPr lang="en-IN" sz="2800" b="1" i="0" dirty="0">
                <a:solidFill>
                  <a:srgbClr val="202124"/>
                </a:solidFill>
                <a:effectLst/>
                <a:latin typeface="Google Sans"/>
              </a:rPr>
              <a:t> </a:t>
            </a:r>
            <a:r>
              <a:rPr lang="en-IN" sz="2400" b="1" i="0" u="sng" dirty="0">
                <a:solidFill>
                  <a:srgbClr val="202124"/>
                </a:solidFill>
                <a:effectLst/>
                <a:latin typeface="Google Sans"/>
              </a:rPr>
              <a:t>Driver Assistance</a:t>
            </a:r>
          </a:p>
          <a:p>
            <a:r>
              <a:rPr lang="en-IN" sz="2800" dirty="0">
                <a:solidFill>
                  <a:srgbClr val="202124"/>
                </a:solidFill>
                <a:latin typeface="Google Sans"/>
              </a:rPr>
              <a:t>      </a:t>
            </a:r>
            <a:r>
              <a:rPr lang="en-US" sz="2800" dirty="0">
                <a:solidFill>
                  <a:srgbClr val="040C28"/>
                </a:solidFill>
                <a:latin typeface="Google Sans"/>
              </a:rPr>
              <a:t>T</a:t>
            </a:r>
            <a:r>
              <a:rPr lang="en-US" sz="2400" b="0" i="0" dirty="0">
                <a:solidFill>
                  <a:srgbClr val="040C28"/>
                </a:solidFill>
                <a:effectLst/>
                <a:latin typeface="Google Sans"/>
              </a:rPr>
              <a:t>he vehicle has the capacity to perform one and only one autonomous task at any given time</a:t>
            </a:r>
            <a:r>
              <a:rPr lang="en-US" sz="2400" b="0" i="0" dirty="0">
                <a:solidFill>
                  <a:srgbClr val="202124"/>
                </a:solidFill>
                <a:effectLst/>
                <a:latin typeface="Google Sans"/>
              </a:rPr>
              <a:t>. </a:t>
            </a:r>
            <a:r>
              <a:rPr lang="en-US" sz="2400" b="0" i="0" dirty="0">
                <a:solidFill>
                  <a:srgbClr val="111C24"/>
                </a:solidFill>
                <a:effectLst/>
                <a:latin typeface="Roboto" panose="02000000000000000000" pitchFamily="2" charset="0"/>
              </a:rPr>
              <a:t>The vehicle features a single automated system for driver assistance, such as steering or accelerating (cruise control). </a:t>
            </a:r>
            <a:endParaRPr lang="en-IN" sz="2400" b="1" u="sng" dirty="0"/>
          </a:p>
        </p:txBody>
      </p:sp>
      <p:sp>
        <p:nvSpPr>
          <p:cNvPr id="44" name="Hexagon 43">
            <a:extLst>
              <a:ext uri="{FF2B5EF4-FFF2-40B4-BE49-F238E27FC236}">
                <a16:creationId xmlns:a16="http://schemas.microsoft.com/office/drawing/2014/main" id="{335C391F-0B04-0CE5-FB26-4544E1A1E5C0}"/>
              </a:ext>
            </a:extLst>
          </p:cNvPr>
          <p:cNvSpPr/>
          <p:nvPr/>
        </p:nvSpPr>
        <p:spPr>
          <a:xfrm rot="5400000">
            <a:off x="5777325" y="366880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4A32D98-2A3E-5140-60DD-C1D215F76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993" y="446927"/>
            <a:ext cx="5470495" cy="3296299"/>
          </a:xfrm>
          <a:prstGeom prst="rect">
            <a:avLst/>
          </a:prstGeom>
        </p:spPr>
      </p:pic>
      <p:pic>
        <p:nvPicPr>
          <p:cNvPr id="5" name="Picture 4">
            <a:extLst>
              <a:ext uri="{FF2B5EF4-FFF2-40B4-BE49-F238E27FC236}">
                <a16:creationId xmlns:a16="http://schemas.microsoft.com/office/drawing/2014/main" id="{2DD630DF-DD07-82E7-2F02-5E52272A9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69" y="4069905"/>
            <a:ext cx="5138438" cy="2635270"/>
          </a:xfrm>
          <a:prstGeom prst="rect">
            <a:avLst/>
          </a:prstGeom>
        </p:spPr>
      </p:pic>
    </p:spTree>
    <p:extLst>
      <p:ext uri="{BB962C8B-B14F-4D97-AF65-F5344CB8AC3E}">
        <p14:creationId xmlns:p14="http://schemas.microsoft.com/office/powerpoint/2010/main" val="17131622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100000">
              <a:srgbClr val="FFC000"/>
            </a:gs>
          </a:gsLst>
          <a:lin ang="16200000" scaled="1"/>
          <a:tileRect/>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53316" y="-14776"/>
            <a:ext cx="6724891" cy="2800767"/>
          </a:xfrm>
          <a:prstGeom prst="rect">
            <a:avLst/>
          </a:prstGeom>
          <a:noFill/>
        </p:spPr>
        <p:txBody>
          <a:bodyPr wrap="square" rtlCol="0">
            <a:spAutoFit/>
          </a:bodyPr>
          <a:lstStyle/>
          <a:p>
            <a:r>
              <a:rPr lang="en-IN" sz="2800" dirty="0"/>
              <a:t>Level 2 : </a:t>
            </a:r>
          </a:p>
          <a:p>
            <a:r>
              <a:rPr lang="en-IN" sz="2800" dirty="0"/>
              <a:t>      </a:t>
            </a:r>
            <a:r>
              <a:rPr lang="en-IN" sz="2400" b="1" u="sng" dirty="0"/>
              <a:t>Partial Driving Automation</a:t>
            </a:r>
          </a:p>
          <a:p>
            <a:r>
              <a:rPr lang="en-IN" sz="2400" b="1" dirty="0">
                <a:solidFill>
                  <a:srgbClr val="5A2A82"/>
                </a:solidFill>
                <a:latin typeface="Google Sans"/>
              </a:rPr>
              <a:t>          </a:t>
            </a:r>
            <a:r>
              <a:rPr lang="en-US" sz="2400" b="0" i="0" dirty="0">
                <a:solidFill>
                  <a:srgbClr val="040C28"/>
                </a:solidFill>
                <a:effectLst/>
                <a:latin typeface="Google Sans"/>
              </a:rPr>
              <a:t>The vehicle can control both steering and accelerating/decelerating</a:t>
            </a:r>
            <a:r>
              <a:rPr lang="en-US" sz="2400" b="0" i="0" dirty="0">
                <a:solidFill>
                  <a:srgbClr val="202124"/>
                </a:solidFill>
                <a:effectLst/>
                <a:latin typeface="Google Sans"/>
              </a:rPr>
              <a:t>. Here the automation falls short of self-driving because a human sits in the driver's seat and can take control of the car at any time.</a:t>
            </a:r>
            <a:endParaRPr lang="en-IN" sz="2400" b="1" i="0" u="sng" dirty="0">
              <a:solidFill>
                <a:srgbClr val="5A2A82"/>
              </a:solidFill>
              <a:effectLst/>
            </a:endParaRPr>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5B63687-E902-A4D2-764D-96F9088FA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197" y="75938"/>
            <a:ext cx="5491487" cy="3164910"/>
          </a:xfrm>
          <a:prstGeom prst="rect">
            <a:avLst/>
          </a:prstGeom>
        </p:spPr>
      </p:pic>
      <p:sp>
        <p:nvSpPr>
          <p:cNvPr id="4" name="TextBox 3">
            <a:extLst>
              <a:ext uri="{FF2B5EF4-FFF2-40B4-BE49-F238E27FC236}">
                <a16:creationId xmlns:a16="http://schemas.microsoft.com/office/drawing/2014/main" id="{569DD5B2-5D81-D35F-076E-ABEFA23E5DAE}"/>
              </a:ext>
            </a:extLst>
          </p:cNvPr>
          <p:cNvSpPr txBox="1"/>
          <p:nvPr/>
        </p:nvSpPr>
        <p:spPr>
          <a:xfrm>
            <a:off x="5754561" y="3842935"/>
            <a:ext cx="6384123" cy="2708434"/>
          </a:xfrm>
          <a:prstGeom prst="rect">
            <a:avLst/>
          </a:prstGeom>
          <a:noFill/>
        </p:spPr>
        <p:txBody>
          <a:bodyPr wrap="square" rtlCol="0">
            <a:spAutoFit/>
          </a:bodyPr>
          <a:lstStyle/>
          <a:p>
            <a:r>
              <a:rPr lang="en-US" sz="2800" dirty="0">
                <a:solidFill>
                  <a:schemeClr val="bg1"/>
                </a:solidFill>
              </a:rPr>
              <a:t>Level 3 :</a:t>
            </a:r>
          </a:p>
          <a:p>
            <a:r>
              <a:rPr lang="en-US" sz="2800" dirty="0">
                <a:solidFill>
                  <a:schemeClr val="bg1">
                    <a:lumMod val="95000"/>
                  </a:schemeClr>
                </a:solidFill>
              </a:rPr>
              <a:t> </a:t>
            </a:r>
            <a:r>
              <a:rPr lang="en-US" sz="2400" b="1" dirty="0">
                <a:solidFill>
                  <a:schemeClr val="bg1">
                    <a:lumMod val="95000"/>
                  </a:schemeClr>
                </a:solidFill>
              </a:rPr>
              <a:t>        </a:t>
            </a:r>
            <a:r>
              <a:rPr lang="en-US" sz="2400" b="1" u="sng" dirty="0">
                <a:solidFill>
                  <a:schemeClr val="bg1">
                    <a:lumMod val="95000"/>
                  </a:schemeClr>
                </a:solidFill>
              </a:rPr>
              <a:t>Conditional Driving Automation</a:t>
            </a:r>
          </a:p>
          <a:p>
            <a:r>
              <a:rPr lang="en-US" sz="2400" dirty="0">
                <a:solidFill>
                  <a:schemeClr val="bg1">
                    <a:lumMod val="95000"/>
                  </a:schemeClr>
                </a:solidFill>
                <a:latin typeface="Google Sans"/>
              </a:rPr>
              <a:t>       T</a:t>
            </a:r>
            <a:r>
              <a:rPr lang="en-US" sz="2400" b="0" i="0" dirty="0">
                <a:solidFill>
                  <a:schemeClr val="bg1">
                    <a:lumMod val="95000"/>
                  </a:schemeClr>
                </a:solidFill>
                <a:effectLst/>
                <a:latin typeface="Google Sans"/>
              </a:rPr>
              <a:t>he vehicle takes over the driving duties in specific scenarios, allowing drivers to rest or focus on other activities during these periods, thus reducing driver fatigue.</a:t>
            </a:r>
            <a:endParaRPr lang="en-US" sz="2400" b="1" u="sng" dirty="0">
              <a:solidFill>
                <a:schemeClr val="bg1">
                  <a:lumMod val="95000"/>
                </a:schemeClr>
              </a:solidFill>
            </a:endParaRPr>
          </a:p>
          <a:p>
            <a:endParaRPr lang="en-IN" dirty="0"/>
          </a:p>
        </p:txBody>
      </p:sp>
      <p:pic>
        <p:nvPicPr>
          <p:cNvPr id="6" name="Picture 5">
            <a:extLst>
              <a:ext uri="{FF2B5EF4-FFF2-40B4-BE49-F238E27FC236}">
                <a16:creationId xmlns:a16="http://schemas.microsoft.com/office/drawing/2014/main" id="{3D44A8C9-5233-C068-8D29-EBEFA42D7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08" y="3568744"/>
            <a:ext cx="5241932" cy="3089787"/>
          </a:xfrm>
          <a:prstGeom prst="rect">
            <a:avLst/>
          </a:prstGeom>
        </p:spPr>
      </p:pic>
    </p:spTree>
    <p:extLst>
      <p:ext uri="{BB962C8B-B14F-4D97-AF65-F5344CB8AC3E}">
        <p14:creationId xmlns:p14="http://schemas.microsoft.com/office/powerpoint/2010/main" val="28299282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144528" y="968240"/>
            <a:ext cx="6724891" cy="2800767"/>
          </a:xfrm>
          <a:prstGeom prst="rect">
            <a:avLst/>
          </a:prstGeom>
          <a:noFill/>
        </p:spPr>
        <p:txBody>
          <a:bodyPr wrap="square" rtlCol="0">
            <a:spAutoFit/>
          </a:bodyPr>
          <a:lstStyle/>
          <a:p>
            <a:r>
              <a:rPr lang="en-IN" sz="2800" b="1" dirty="0"/>
              <a:t>Level 4 :</a:t>
            </a:r>
          </a:p>
          <a:p>
            <a:r>
              <a:rPr lang="en-IN" sz="2800" b="1" dirty="0"/>
              <a:t>      </a:t>
            </a:r>
            <a:r>
              <a:rPr lang="en-IN" sz="2400" b="1" i="0" u="sng" dirty="0">
                <a:solidFill>
                  <a:srgbClr val="202124"/>
                </a:solidFill>
                <a:effectLst/>
                <a:latin typeface="Google Sans"/>
              </a:rPr>
              <a:t> High Driving Automation</a:t>
            </a:r>
          </a:p>
          <a:p>
            <a:r>
              <a:rPr lang="en-IN" sz="2400" dirty="0">
                <a:solidFill>
                  <a:srgbClr val="202124"/>
                </a:solidFill>
                <a:latin typeface="Google Sans"/>
              </a:rPr>
              <a:t>     </a:t>
            </a:r>
            <a:r>
              <a:rPr lang="en-US" sz="2400" b="0" i="0" dirty="0">
                <a:solidFill>
                  <a:srgbClr val="000000"/>
                </a:solidFill>
                <a:effectLst/>
              </a:rPr>
              <a:t>The vehicle operates completely autonomously under certain conditions. The human being no longer has to be ready to intervene. He can work, watch movies and even sleep. And the vehicle may also drive alone, i.e. without occupants. </a:t>
            </a:r>
            <a:endParaRPr lang="en-IN" sz="2400" b="1" i="0" u="sng" dirty="0">
              <a:solidFill>
                <a:srgbClr val="202124"/>
              </a:solidFill>
              <a:effectLst/>
            </a:endParaRPr>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551C721-D378-3A89-0664-B96BC674D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08" y="3702938"/>
            <a:ext cx="5360478" cy="3067581"/>
          </a:xfrm>
          <a:prstGeom prst="rect">
            <a:avLst/>
          </a:prstGeom>
        </p:spPr>
      </p:pic>
      <p:pic>
        <p:nvPicPr>
          <p:cNvPr id="5" name="Picture 4">
            <a:extLst>
              <a:ext uri="{FF2B5EF4-FFF2-40B4-BE49-F238E27FC236}">
                <a16:creationId xmlns:a16="http://schemas.microsoft.com/office/drawing/2014/main" id="{C278E79A-C89D-A278-FC02-91DDD71E4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514" y="518160"/>
            <a:ext cx="4019550" cy="6033208"/>
          </a:xfrm>
          <a:prstGeom prst="rect">
            <a:avLst/>
          </a:prstGeom>
        </p:spPr>
      </p:pic>
    </p:spTree>
    <p:extLst>
      <p:ext uri="{BB962C8B-B14F-4D97-AF65-F5344CB8AC3E}">
        <p14:creationId xmlns:p14="http://schemas.microsoft.com/office/powerpoint/2010/main" val="33916720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BAB53E5-B1EE-B777-A3F6-B994FC485055}"/>
              </a:ext>
            </a:extLst>
          </p:cNvPr>
          <p:cNvSpPr txBox="1"/>
          <p:nvPr/>
        </p:nvSpPr>
        <p:spPr>
          <a:xfrm>
            <a:off x="53316" y="458181"/>
            <a:ext cx="6724891" cy="2800767"/>
          </a:xfrm>
          <a:prstGeom prst="rect">
            <a:avLst/>
          </a:prstGeom>
          <a:noFill/>
        </p:spPr>
        <p:txBody>
          <a:bodyPr wrap="square" rtlCol="0">
            <a:spAutoFit/>
          </a:bodyPr>
          <a:lstStyle/>
          <a:p>
            <a:r>
              <a:rPr lang="en-IN" sz="2800" b="1" dirty="0"/>
              <a:t>Level 5 :</a:t>
            </a:r>
          </a:p>
          <a:p>
            <a:r>
              <a:rPr lang="en-IN" sz="2800" b="1" dirty="0"/>
              <a:t>        </a:t>
            </a:r>
            <a:r>
              <a:rPr lang="en-IN" sz="2400" b="1" u="sng" dirty="0"/>
              <a:t>Full Driving Automotive</a:t>
            </a:r>
          </a:p>
          <a:p>
            <a:r>
              <a:rPr lang="en-US" sz="2400" b="0" i="0" dirty="0">
                <a:solidFill>
                  <a:srgbClr val="000000"/>
                </a:solidFill>
                <a:effectLst/>
              </a:rPr>
              <a:t>The vehicle can drive anywhere in road traffic and under all conditions without human beings. Consequently, these vehicles do not require a steering wheel or a gas or brake pedal. A human driver no longer exists at this stage.</a:t>
            </a:r>
            <a:endParaRPr lang="en-IN" sz="2400" b="1" u="sng" dirty="0"/>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DABA778-A224-65F3-53C8-1210E377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76" y="3321526"/>
            <a:ext cx="6062980" cy="3390900"/>
          </a:xfrm>
          <a:prstGeom prst="rect">
            <a:avLst/>
          </a:prstGeom>
        </p:spPr>
      </p:pic>
      <p:pic>
        <p:nvPicPr>
          <p:cNvPr id="5" name="Picture 4">
            <a:extLst>
              <a:ext uri="{FF2B5EF4-FFF2-40B4-BE49-F238E27FC236}">
                <a16:creationId xmlns:a16="http://schemas.microsoft.com/office/drawing/2014/main" id="{A9E6EE02-F37B-D039-E414-D502E18EA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937" y="157804"/>
            <a:ext cx="4019550" cy="5070347"/>
          </a:xfrm>
          <a:prstGeom prst="rect">
            <a:avLst/>
          </a:prstGeom>
        </p:spPr>
      </p:pic>
    </p:spTree>
    <p:extLst>
      <p:ext uri="{BB962C8B-B14F-4D97-AF65-F5344CB8AC3E}">
        <p14:creationId xmlns:p14="http://schemas.microsoft.com/office/powerpoint/2010/main" val="22752993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FFC000"/>
            </a:gs>
          </a:gsLst>
          <a:lin ang="16200000" scaled="1"/>
        </a:gra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4EB90C6-F6D3-3C0F-0241-0C9EC70FD04C}"/>
              </a:ext>
            </a:extLst>
          </p:cNvPr>
          <p:cNvSpPr/>
          <p:nvPr/>
        </p:nvSpPr>
        <p:spPr>
          <a:xfrm rot="5400000">
            <a:off x="6823493" y="-934027"/>
            <a:ext cx="8112954" cy="8385951"/>
          </a:xfrm>
          <a:custGeom>
            <a:avLst/>
            <a:gdLst>
              <a:gd name="connsiteX0" fmla="*/ 6558269 w 8112954"/>
              <a:gd name="connsiteY0" fmla="*/ 5405687 h 8385951"/>
              <a:gd name="connsiteX1" fmla="*/ 6918327 w 8112954"/>
              <a:gd name="connsiteY1" fmla="*/ 4685570 h 8385951"/>
              <a:gd name="connsiteX2" fmla="*/ 7752896 w 8112954"/>
              <a:gd name="connsiteY2" fmla="*/ 4685570 h 8385951"/>
              <a:gd name="connsiteX3" fmla="*/ 8112954 w 8112954"/>
              <a:gd name="connsiteY3" fmla="*/ 5405687 h 8385951"/>
              <a:gd name="connsiteX4" fmla="*/ 7752896 w 8112954"/>
              <a:gd name="connsiteY4" fmla="*/ 6125803 h 8385951"/>
              <a:gd name="connsiteX5" fmla="*/ 6918327 w 8112954"/>
              <a:gd name="connsiteY5" fmla="*/ 6125803 h 8385951"/>
              <a:gd name="connsiteX6" fmla="*/ 6558268 w 8112954"/>
              <a:gd name="connsiteY6" fmla="*/ 2296724 h 8385951"/>
              <a:gd name="connsiteX7" fmla="*/ 6918326 w 8112954"/>
              <a:gd name="connsiteY7" fmla="*/ 1576608 h 8385951"/>
              <a:gd name="connsiteX8" fmla="*/ 7752895 w 8112954"/>
              <a:gd name="connsiteY8" fmla="*/ 1576608 h 8385951"/>
              <a:gd name="connsiteX9" fmla="*/ 8112953 w 8112954"/>
              <a:gd name="connsiteY9" fmla="*/ 2296724 h 8385951"/>
              <a:gd name="connsiteX10" fmla="*/ 7752895 w 8112954"/>
              <a:gd name="connsiteY10" fmla="*/ 3016840 h 8385951"/>
              <a:gd name="connsiteX11" fmla="*/ 6918326 w 8112954"/>
              <a:gd name="connsiteY11" fmla="*/ 3016840 h 8385951"/>
              <a:gd name="connsiteX12" fmla="*/ 6558268 w 8112954"/>
              <a:gd name="connsiteY12" fmla="*/ 3851206 h 8385951"/>
              <a:gd name="connsiteX13" fmla="*/ 6918326 w 8112954"/>
              <a:gd name="connsiteY13" fmla="*/ 3131090 h 8385951"/>
              <a:gd name="connsiteX14" fmla="*/ 7752895 w 8112954"/>
              <a:gd name="connsiteY14" fmla="*/ 3131090 h 8385951"/>
              <a:gd name="connsiteX15" fmla="*/ 8112953 w 8112954"/>
              <a:gd name="connsiteY15" fmla="*/ 3851206 h 8385951"/>
              <a:gd name="connsiteX16" fmla="*/ 7752895 w 8112954"/>
              <a:gd name="connsiteY16" fmla="*/ 4571322 h 8385951"/>
              <a:gd name="connsiteX17" fmla="*/ 6918326 w 8112954"/>
              <a:gd name="connsiteY17" fmla="*/ 4571322 h 8385951"/>
              <a:gd name="connsiteX18" fmla="*/ 6548108 w 8112954"/>
              <a:gd name="connsiteY18" fmla="*/ 6964007 h 8385951"/>
              <a:gd name="connsiteX19" fmla="*/ 6908166 w 8112954"/>
              <a:gd name="connsiteY19" fmla="*/ 6243891 h 8385951"/>
              <a:gd name="connsiteX20" fmla="*/ 7742735 w 8112954"/>
              <a:gd name="connsiteY20" fmla="*/ 6243891 h 8385951"/>
              <a:gd name="connsiteX21" fmla="*/ 8102793 w 8112954"/>
              <a:gd name="connsiteY21" fmla="*/ 6964007 h 8385951"/>
              <a:gd name="connsiteX22" fmla="*/ 7742735 w 8112954"/>
              <a:gd name="connsiteY22" fmla="*/ 7684123 h 8385951"/>
              <a:gd name="connsiteX23" fmla="*/ 6908166 w 8112954"/>
              <a:gd name="connsiteY23" fmla="*/ 7684123 h 8385951"/>
              <a:gd name="connsiteX24" fmla="*/ 5273033 w 8112954"/>
              <a:gd name="connsiteY24" fmla="*/ 4645154 h 8385951"/>
              <a:gd name="connsiteX25" fmla="*/ 5633091 w 8112954"/>
              <a:gd name="connsiteY25" fmla="*/ 3925038 h 8385951"/>
              <a:gd name="connsiteX26" fmla="*/ 6467660 w 8112954"/>
              <a:gd name="connsiteY26" fmla="*/ 3925038 h 8385951"/>
              <a:gd name="connsiteX27" fmla="*/ 6827718 w 8112954"/>
              <a:gd name="connsiteY27" fmla="*/ 4645154 h 8385951"/>
              <a:gd name="connsiteX28" fmla="*/ 6467660 w 8112954"/>
              <a:gd name="connsiteY28" fmla="*/ 5365271 h 8385951"/>
              <a:gd name="connsiteX29" fmla="*/ 5633091 w 8112954"/>
              <a:gd name="connsiteY29" fmla="*/ 5365271 h 8385951"/>
              <a:gd name="connsiteX30" fmla="*/ 5273032 w 8112954"/>
              <a:gd name="connsiteY30" fmla="*/ 1536192 h 8385951"/>
              <a:gd name="connsiteX31" fmla="*/ 5633090 w 8112954"/>
              <a:gd name="connsiteY31" fmla="*/ 816076 h 8385951"/>
              <a:gd name="connsiteX32" fmla="*/ 6467659 w 8112954"/>
              <a:gd name="connsiteY32" fmla="*/ 816076 h 8385951"/>
              <a:gd name="connsiteX33" fmla="*/ 6827717 w 8112954"/>
              <a:gd name="connsiteY33" fmla="*/ 1536192 h 8385951"/>
              <a:gd name="connsiteX34" fmla="*/ 6467659 w 8112954"/>
              <a:gd name="connsiteY34" fmla="*/ 2256308 h 8385951"/>
              <a:gd name="connsiteX35" fmla="*/ 5633090 w 8112954"/>
              <a:gd name="connsiteY35" fmla="*/ 2256308 h 8385951"/>
              <a:gd name="connsiteX36" fmla="*/ 5273032 w 8112954"/>
              <a:gd name="connsiteY36" fmla="*/ 3090674 h 8385951"/>
              <a:gd name="connsiteX37" fmla="*/ 5633090 w 8112954"/>
              <a:gd name="connsiteY37" fmla="*/ 2370558 h 8385951"/>
              <a:gd name="connsiteX38" fmla="*/ 6467659 w 8112954"/>
              <a:gd name="connsiteY38" fmla="*/ 2370558 h 8385951"/>
              <a:gd name="connsiteX39" fmla="*/ 6827717 w 8112954"/>
              <a:gd name="connsiteY39" fmla="*/ 3090674 h 8385951"/>
              <a:gd name="connsiteX40" fmla="*/ 6467659 w 8112954"/>
              <a:gd name="connsiteY40" fmla="*/ 3810790 h 8385951"/>
              <a:gd name="connsiteX41" fmla="*/ 5633090 w 8112954"/>
              <a:gd name="connsiteY41" fmla="*/ 3810790 h 8385951"/>
              <a:gd name="connsiteX42" fmla="*/ 5262872 w 8112954"/>
              <a:gd name="connsiteY42" fmla="*/ 6203475 h 8385951"/>
              <a:gd name="connsiteX43" fmla="*/ 5622930 w 8112954"/>
              <a:gd name="connsiteY43" fmla="*/ 5483359 h 8385951"/>
              <a:gd name="connsiteX44" fmla="*/ 6457499 w 8112954"/>
              <a:gd name="connsiteY44" fmla="*/ 5483359 h 8385951"/>
              <a:gd name="connsiteX45" fmla="*/ 6817557 w 8112954"/>
              <a:gd name="connsiteY45" fmla="*/ 6203475 h 8385951"/>
              <a:gd name="connsiteX46" fmla="*/ 6457499 w 8112954"/>
              <a:gd name="connsiteY46" fmla="*/ 6923591 h 8385951"/>
              <a:gd name="connsiteX47" fmla="*/ 5622930 w 8112954"/>
              <a:gd name="connsiteY47" fmla="*/ 6923591 h 8385951"/>
              <a:gd name="connsiteX48" fmla="*/ 3977638 w 8112954"/>
              <a:gd name="connsiteY48" fmla="*/ 2274596 h 8385951"/>
              <a:gd name="connsiteX49" fmla="*/ 4337694 w 8112954"/>
              <a:gd name="connsiteY49" fmla="*/ 1554480 h 8385951"/>
              <a:gd name="connsiteX50" fmla="*/ 5172263 w 8112954"/>
              <a:gd name="connsiteY50" fmla="*/ 1554480 h 8385951"/>
              <a:gd name="connsiteX51" fmla="*/ 5532321 w 8112954"/>
              <a:gd name="connsiteY51" fmla="*/ 2274596 h 8385951"/>
              <a:gd name="connsiteX52" fmla="*/ 5172263 w 8112954"/>
              <a:gd name="connsiteY52" fmla="*/ 2994712 h 8385951"/>
              <a:gd name="connsiteX53" fmla="*/ 4337694 w 8112954"/>
              <a:gd name="connsiteY53" fmla="*/ 2994712 h 8385951"/>
              <a:gd name="connsiteX54" fmla="*/ 3977638 w 8112954"/>
              <a:gd name="connsiteY54" fmla="*/ 720116 h 8385951"/>
              <a:gd name="connsiteX55" fmla="*/ 4337694 w 8112954"/>
              <a:gd name="connsiteY55" fmla="*/ 0 h 8385951"/>
              <a:gd name="connsiteX56" fmla="*/ 5172263 w 8112954"/>
              <a:gd name="connsiteY56" fmla="*/ 0 h 8385951"/>
              <a:gd name="connsiteX57" fmla="*/ 5532321 w 8112954"/>
              <a:gd name="connsiteY57" fmla="*/ 720116 h 8385951"/>
              <a:gd name="connsiteX58" fmla="*/ 5172263 w 8112954"/>
              <a:gd name="connsiteY58" fmla="*/ 1440232 h 8385951"/>
              <a:gd name="connsiteX59" fmla="*/ 4337694 w 8112954"/>
              <a:gd name="connsiteY59" fmla="*/ 1440232 h 8385951"/>
              <a:gd name="connsiteX60" fmla="*/ 3975876 w 8112954"/>
              <a:gd name="connsiteY60" fmla="*/ 3810790 h 8385951"/>
              <a:gd name="connsiteX61" fmla="*/ 4335932 w 8112954"/>
              <a:gd name="connsiteY61" fmla="*/ 3090674 h 8385951"/>
              <a:gd name="connsiteX62" fmla="*/ 5170501 w 8112954"/>
              <a:gd name="connsiteY62" fmla="*/ 3090674 h 8385951"/>
              <a:gd name="connsiteX63" fmla="*/ 5530559 w 8112954"/>
              <a:gd name="connsiteY63" fmla="*/ 3810790 h 8385951"/>
              <a:gd name="connsiteX64" fmla="*/ 5170501 w 8112954"/>
              <a:gd name="connsiteY64" fmla="*/ 4530906 h 8385951"/>
              <a:gd name="connsiteX65" fmla="*/ 4335932 w 8112954"/>
              <a:gd name="connsiteY65" fmla="*/ 4530906 h 8385951"/>
              <a:gd name="connsiteX66" fmla="*/ 3975875 w 8112954"/>
              <a:gd name="connsiteY66" fmla="*/ 5365271 h 8385951"/>
              <a:gd name="connsiteX67" fmla="*/ 4335931 w 8112954"/>
              <a:gd name="connsiteY67" fmla="*/ 4645154 h 8385951"/>
              <a:gd name="connsiteX68" fmla="*/ 5170500 w 8112954"/>
              <a:gd name="connsiteY68" fmla="*/ 4645154 h 8385951"/>
              <a:gd name="connsiteX69" fmla="*/ 5530558 w 8112954"/>
              <a:gd name="connsiteY69" fmla="*/ 5365271 h 8385951"/>
              <a:gd name="connsiteX70" fmla="*/ 5170500 w 8112954"/>
              <a:gd name="connsiteY70" fmla="*/ 6085387 h 8385951"/>
              <a:gd name="connsiteX71" fmla="*/ 4335931 w 8112954"/>
              <a:gd name="connsiteY71" fmla="*/ 6085387 h 8385951"/>
              <a:gd name="connsiteX72" fmla="*/ 3952237 w 8112954"/>
              <a:gd name="connsiteY72" fmla="*/ 6945720 h 8385951"/>
              <a:gd name="connsiteX73" fmla="*/ 4312293 w 8112954"/>
              <a:gd name="connsiteY73" fmla="*/ 6225604 h 8385951"/>
              <a:gd name="connsiteX74" fmla="*/ 5146862 w 8112954"/>
              <a:gd name="connsiteY74" fmla="*/ 6225604 h 8385951"/>
              <a:gd name="connsiteX75" fmla="*/ 5506920 w 8112954"/>
              <a:gd name="connsiteY75" fmla="*/ 6945720 h 8385951"/>
              <a:gd name="connsiteX76" fmla="*/ 5146862 w 8112954"/>
              <a:gd name="connsiteY76" fmla="*/ 7665836 h 8385951"/>
              <a:gd name="connsiteX77" fmla="*/ 4312293 w 8112954"/>
              <a:gd name="connsiteY77" fmla="*/ 7665836 h 8385951"/>
              <a:gd name="connsiteX78" fmla="*/ 2651759 w 8112954"/>
              <a:gd name="connsiteY78" fmla="*/ 4549194 h 8385951"/>
              <a:gd name="connsiteX79" fmla="*/ 3011817 w 8112954"/>
              <a:gd name="connsiteY79" fmla="*/ 3829078 h 8385951"/>
              <a:gd name="connsiteX80" fmla="*/ 3846386 w 8112954"/>
              <a:gd name="connsiteY80" fmla="*/ 3829078 h 8385951"/>
              <a:gd name="connsiteX81" fmla="*/ 4206442 w 8112954"/>
              <a:gd name="connsiteY81" fmla="*/ 4549194 h 8385951"/>
              <a:gd name="connsiteX82" fmla="*/ 3846386 w 8112954"/>
              <a:gd name="connsiteY82" fmla="*/ 5269311 h 8385951"/>
              <a:gd name="connsiteX83" fmla="*/ 3011817 w 8112954"/>
              <a:gd name="connsiteY83" fmla="*/ 5269311 h 8385951"/>
              <a:gd name="connsiteX84" fmla="*/ 2651758 w 8112954"/>
              <a:gd name="connsiteY84" fmla="*/ 1440232 h 8385951"/>
              <a:gd name="connsiteX85" fmla="*/ 3011816 w 8112954"/>
              <a:gd name="connsiteY85" fmla="*/ 720116 h 8385951"/>
              <a:gd name="connsiteX86" fmla="*/ 3846385 w 8112954"/>
              <a:gd name="connsiteY86" fmla="*/ 720116 h 8385951"/>
              <a:gd name="connsiteX87" fmla="*/ 4206441 w 8112954"/>
              <a:gd name="connsiteY87" fmla="*/ 1440232 h 8385951"/>
              <a:gd name="connsiteX88" fmla="*/ 3846385 w 8112954"/>
              <a:gd name="connsiteY88" fmla="*/ 2160348 h 8385951"/>
              <a:gd name="connsiteX89" fmla="*/ 3011816 w 8112954"/>
              <a:gd name="connsiteY89" fmla="*/ 2160348 h 8385951"/>
              <a:gd name="connsiteX90" fmla="*/ 2651758 w 8112954"/>
              <a:gd name="connsiteY90" fmla="*/ 2994714 h 8385951"/>
              <a:gd name="connsiteX91" fmla="*/ 3011816 w 8112954"/>
              <a:gd name="connsiteY91" fmla="*/ 2274598 h 8385951"/>
              <a:gd name="connsiteX92" fmla="*/ 3846385 w 8112954"/>
              <a:gd name="connsiteY92" fmla="*/ 2274598 h 8385951"/>
              <a:gd name="connsiteX93" fmla="*/ 4206441 w 8112954"/>
              <a:gd name="connsiteY93" fmla="*/ 2994714 h 8385951"/>
              <a:gd name="connsiteX94" fmla="*/ 3846385 w 8112954"/>
              <a:gd name="connsiteY94" fmla="*/ 3714830 h 8385951"/>
              <a:gd name="connsiteX95" fmla="*/ 3011816 w 8112954"/>
              <a:gd name="connsiteY95" fmla="*/ 3714830 h 8385951"/>
              <a:gd name="connsiteX96" fmla="*/ 2641597 w 8112954"/>
              <a:gd name="connsiteY96" fmla="*/ 6107515 h 8385951"/>
              <a:gd name="connsiteX97" fmla="*/ 3001655 w 8112954"/>
              <a:gd name="connsiteY97" fmla="*/ 5387399 h 8385951"/>
              <a:gd name="connsiteX98" fmla="*/ 3836224 w 8112954"/>
              <a:gd name="connsiteY98" fmla="*/ 5387399 h 8385951"/>
              <a:gd name="connsiteX99" fmla="*/ 4196281 w 8112954"/>
              <a:gd name="connsiteY99" fmla="*/ 6107515 h 8385951"/>
              <a:gd name="connsiteX100" fmla="*/ 3836224 w 8112954"/>
              <a:gd name="connsiteY100" fmla="*/ 6827631 h 8385951"/>
              <a:gd name="connsiteX101" fmla="*/ 3001655 w 8112954"/>
              <a:gd name="connsiteY101" fmla="*/ 6827631 h 8385951"/>
              <a:gd name="connsiteX102" fmla="*/ 2641597 w 8112954"/>
              <a:gd name="connsiteY102" fmla="*/ 7665835 h 8385951"/>
              <a:gd name="connsiteX103" fmla="*/ 3001655 w 8112954"/>
              <a:gd name="connsiteY103" fmla="*/ 6945719 h 8385951"/>
              <a:gd name="connsiteX104" fmla="*/ 3836224 w 8112954"/>
              <a:gd name="connsiteY104" fmla="*/ 6945719 h 8385951"/>
              <a:gd name="connsiteX105" fmla="*/ 4196281 w 8112954"/>
              <a:gd name="connsiteY105" fmla="*/ 7665835 h 8385951"/>
              <a:gd name="connsiteX106" fmla="*/ 3836224 w 8112954"/>
              <a:gd name="connsiteY106" fmla="*/ 8385951 h 8385951"/>
              <a:gd name="connsiteX107" fmla="*/ 3001655 w 8112954"/>
              <a:gd name="connsiteY107" fmla="*/ 8385951 h 8385951"/>
              <a:gd name="connsiteX108" fmla="*/ 1325881 w 8112954"/>
              <a:gd name="connsiteY108" fmla="*/ 5269311 h 8385951"/>
              <a:gd name="connsiteX109" fmla="*/ 1685939 w 8112954"/>
              <a:gd name="connsiteY109" fmla="*/ 4549194 h 8385951"/>
              <a:gd name="connsiteX110" fmla="*/ 2520508 w 8112954"/>
              <a:gd name="connsiteY110" fmla="*/ 4549194 h 8385951"/>
              <a:gd name="connsiteX111" fmla="*/ 2880565 w 8112954"/>
              <a:gd name="connsiteY111" fmla="*/ 5269311 h 8385951"/>
              <a:gd name="connsiteX112" fmla="*/ 2520508 w 8112954"/>
              <a:gd name="connsiteY112" fmla="*/ 5989427 h 8385951"/>
              <a:gd name="connsiteX113" fmla="*/ 1685939 w 8112954"/>
              <a:gd name="connsiteY113" fmla="*/ 5989427 h 8385951"/>
              <a:gd name="connsiteX114" fmla="*/ 1325880 w 8112954"/>
              <a:gd name="connsiteY114" fmla="*/ 3714830 h 8385951"/>
              <a:gd name="connsiteX115" fmla="*/ 1685938 w 8112954"/>
              <a:gd name="connsiteY115" fmla="*/ 2994714 h 8385951"/>
              <a:gd name="connsiteX116" fmla="*/ 2520507 w 8112954"/>
              <a:gd name="connsiteY116" fmla="*/ 2994714 h 8385951"/>
              <a:gd name="connsiteX117" fmla="*/ 2880564 w 8112954"/>
              <a:gd name="connsiteY117" fmla="*/ 3714830 h 8385951"/>
              <a:gd name="connsiteX118" fmla="*/ 2520507 w 8112954"/>
              <a:gd name="connsiteY118" fmla="*/ 4434946 h 8385951"/>
              <a:gd name="connsiteX119" fmla="*/ 1685938 w 8112954"/>
              <a:gd name="connsiteY119" fmla="*/ 4434946 h 8385951"/>
              <a:gd name="connsiteX120" fmla="*/ 1325880 w 8112954"/>
              <a:gd name="connsiteY120" fmla="*/ 2160348 h 8385951"/>
              <a:gd name="connsiteX121" fmla="*/ 1685938 w 8112954"/>
              <a:gd name="connsiteY121" fmla="*/ 1440232 h 8385951"/>
              <a:gd name="connsiteX122" fmla="*/ 2520507 w 8112954"/>
              <a:gd name="connsiteY122" fmla="*/ 1440232 h 8385951"/>
              <a:gd name="connsiteX123" fmla="*/ 2880564 w 8112954"/>
              <a:gd name="connsiteY123" fmla="*/ 2160348 h 8385951"/>
              <a:gd name="connsiteX124" fmla="*/ 2520507 w 8112954"/>
              <a:gd name="connsiteY124" fmla="*/ 2880464 h 8385951"/>
              <a:gd name="connsiteX125" fmla="*/ 1685938 w 8112954"/>
              <a:gd name="connsiteY125" fmla="*/ 2880464 h 8385951"/>
              <a:gd name="connsiteX126" fmla="*/ 1307319 w 8112954"/>
              <a:gd name="connsiteY126" fmla="*/ 6845919 h 8385951"/>
              <a:gd name="connsiteX127" fmla="*/ 1667377 w 8112954"/>
              <a:gd name="connsiteY127" fmla="*/ 6125803 h 8385951"/>
              <a:gd name="connsiteX128" fmla="*/ 2501947 w 8112954"/>
              <a:gd name="connsiteY128" fmla="*/ 6125803 h 8385951"/>
              <a:gd name="connsiteX129" fmla="*/ 2862005 w 8112954"/>
              <a:gd name="connsiteY129" fmla="*/ 6845919 h 8385951"/>
              <a:gd name="connsiteX130" fmla="*/ 2501947 w 8112954"/>
              <a:gd name="connsiteY130" fmla="*/ 7566035 h 8385951"/>
              <a:gd name="connsiteX131" fmla="*/ 1667377 w 8112954"/>
              <a:gd name="connsiteY131" fmla="*/ 7566035 h 8385951"/>
              <a:gd name="connsiteX132" fmla="*/ 38880 w 8112954"/>
              <a:gd name="connsiteY132" fmla="*/ 6085386 h 8385951"/>
              <a:gd name="connsiteX133" fmla="*/ 398938 w 8112954"/>
              <a:gd name="connsiteY133" fmla="*/ 5365270 h 8385951"/>
              <a:gd name="connsiteX134" fmla="*/ 1233507 w 8112954"/>
              <a:gd name="connsiteY134" fmla="*/ 5365270 h 8385951"/>
              <a:gd name="connsiteX135" fmla="*/ 1593565 w 8112954"/>
              <a:gd name="connsiteY135" fmla="*/ 6085386 h 8385951"/>
              <a:gd name="connsiteX136" fmla="*/ 1233507 w 8112954"/>
              <a:gd name="connsiteY136" fmla="*/ 6805502 h 8385951"/>
              <a:gd name="connsiteX137" fmla="*/ 398938 w 8112954"/>
              <a:gd name="connsiteY137" fmla="*/ 6805502 h 8385951"/>
              <a:gd name="connsiteX138" fmla="*/ 1 w 8112954"/>
              <a:gd name="connsiteY138" fmla="*/ 4549194 h 8385951"/>
              <a:gd name="connsiteX139" fmla="*/ 360059 w 8112954"/>
              <a:gd name="connsiteY139" fmla="*/ 3829078 h 8385951"/>
              <a:gd name="connsiteX140" fmla="*/ 1194627 w 8112954"/>
              <a:gd name="connsiteY140" fmla="*/ 3829078 h 8385951"/>
              <a:gd name="connsiteX141" fmla="*/ 1554685 w 8112954"/>
              <a:gd name="connsiteY141" fmla="*/ 4549194 h 8385951"/>
              <a:gd name="connsiteX142" fmla="*/ 1194627 w 8112954"/>
              <a:gd name="connsiteY142" fmla="*/ 5269311 h 8385951"/>
              <a:gd name="connsiteX143" fmla="*/ 360059 w 8112954"/>
              <a:gd name="connsiteY143" fmla="*/ 5269311 h 8385951"/>
              <a:gd name="connsiteX144" fmla="*/ 0 w 8112954"/>
              <a:gd name="connsiteY144" fmla="*/ 2994714 h 8385951"/>
              <a:gd name="connsiteX145" fmla="*/ 360058 w 8112954"/>
              <a:gd name="connsiteY145" fmla="*/ 2274598 h 8385951"/>
              <a:gd name="connsiteX146" fmla="*/ 1194626 w 8112954"/>
              <a:gd name="connsiteY146" fmla="*/ 2274598 h 8385951"/>
              <a:gd name="connsiteX147" fmla="*/ 1554684 w 8112954"/>
              <a:gd name="connsiteY147" fmla="*/ 2994714 h 8385951"/>
              <a:gd name="connsiteX148" fmla="*/ 1194626 w 8112954"/>
              <a:gd name="connsiteY148" fmla="*/ 3714830 h 8385951"/>
              <a:gd name="connsiteX149" fmla="*/ 360058 w 8112954"/>
              <a:gd name="connsiteY149" fmla="*/ 3714830 h 8385951"/>
              <a:gd name="connsiteX150" fmla="*/ 0 w 8112954"/>
              <a:gd name="connsiteY150" fmla="*/ 1440232 h 8385951"/>
              <a:gd name="connsiteX151" fmla="*/ 360057 w 8112954"/>
              <a:gd name="connsiteY151" fmla="*/ 720116 h 8385951"/>
              <a:gd name="connsiteX152" fmla="*/ 1194626 w 8112954"/>
              <a:gd name="connsiteY152" fmla="*/ 720116 h 8385951"/>
              <a:gd name="connsiteX153" fmla="*/ 1554684 w 8112954"/>
              <a:gd name="connsiteY153" fmla="*/ 1440232 h 8385951"/>
              <a:gd name="connsiteX154" fmla="*/ 1194626 w 8112954"/>
              <a:gd name="connsiteY154" fmla="*/ 2160348 h 8385951"/>
              <a:gd name="connsiteX155" fmla="*/ 360057 w 8112954"/>
              <a:gd name="connsiteY155" fmla="*/ 2160348 h 838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112954" h="8385951">
                <a:moveTo>
                  <a:pt x="6558269" y="5405687"/>
                </a:moveTo>
                <a:lnTo>
                  <a:pt x="6918327" y="4685570"/>
                </a:lnTo>
                <a:lnTo>
                  <a:pt x="7752896" y="4685570"/>
                </a:lnTo>
                <a:lnTo>
                  <a:pt x="8112954" y="5405687"/>
                </a:lnTo>
                <a:lnTo>
                  <a:pt x="7752896" y="6125803"/>
                </a:lnTo>
                <a:lnTo>
                  <a:pt x="6918327" y="6125803"/>
                </a:lnTo>
                <a:close/>
                <a:moveTo>
                  <a:pt x="6558268" y="2296724"/>
                </a:moveTo>
                <a:lnTo>
                  <a:pt x="6918326" y="1576608"/>
                </a:lnTo>
                <a:lnTo>
                  <a:pt x="7752895" y="1576608"/>
                </a:lnTo>
                <a:lnTo>
                  <a:pt x="8112953" y="2296724"/>
                </a:lnTo>
                <a:lnTo>
                  <a:pt x="7752895" y="3016840"/>
                </a:lnTo>
                <a:lnTo>
                  <a:pt x="6918326" y="3016840"/>
                </a:lnTo>
                <a:close/>
                <a:moveTo>
                  <a:pt x="6558268" y="3851206"/>
                </a:moveTo>
                <a:lnTo>
                  <a:pt x="6918326" y="3131090"/>
                </a:lnTo>
                <a:lnTo>
                  <a:pt x="7752895" y="3131090"/>
                </a:lnTo>
                <a:lnTo>
                  <a:pt x="8112953" y="3851206"/>
                </a:lnTo>
                <a:lnTo>
                  <a:pt x="7752895" y="4571322"/>
                </a:lnTo>
                <a:lnTo>
                  <a:pt x="6918326" y="4571322"/>
                </a:lnTo>
                <a:close/>
                <a:moveTo>
                  <a:pt x="6548108" y="6964007"/>
                </a:moveTo>
                <a:lnTo>
                  <a:pt x="6908166" y="6243891"/>
                </a:lnTo>
                <a:lnTo>
                  <a:pt x="7742735" y="6243891"/>
                </a:lnTo>
                <a:lnTo>
                  <a:pt x="8102793" y="6964007"/>
                </a:lnTo>
                <a:lnTo>
                  <a:pt x="7742735" y="7684123"/>
                </a:lnTo>
                <a:lnTo>
                  <a:pt x="6908166" y="7684123"/>
                </a:lnTo>
                <a:close/>
                <a:moveTo>
                  <a:pt x="5273033" y="4645154"/>
                </a:moveTo>
                <a:lnTo>
                  <a:pt x="5633091" y="3925038"/>
                </a:lnTo>
                <a:lnTo>
                  <a:pt x="6467660" y="3925038"/>
                </a:lnTo>
                <a:lnTo>
                  <a:pt x="6827718" y="4645154"/>
                </a:lnTo>
                <a:lnTo>
                  <a:pt x="6467660" y="5365271"/>
                </a:lnTo>
                <a:lnTo>
                  <a:pt x="5633091" y="5365271"/>
                </a:lnTo>
                <a:close/>
                <a:moveTo>
                  <a:pt x="5273032" y="1536192"/>
                </a:moveTo>
                <a:lnTo>
                  <a:pt x="5633090" y="816076"/>
                </a:lnTo>
                <a:lnTo>
                  <a:pt x="6467659" y="816076"/>
                </a:lnTo>
                <a:lnTo>
                  <a:pt x="6827717" y="1536192"/>
                </a:lnTo>
                <a:lnTo>
                  <a:pt x="6467659" y="2256308"/>
                </a:lnTo>
                <a:lnTo>
                  <a:pt x="5633090" y="2256308"/>
                </a:lnTo>
                <a:close/>
                <a:moveTo>
                  <a:pt x="5273032" y="3090674"/>
                </a:moveTo>
                <a:lnTo>
                  <a:pt x="5633090" y="2370558"/>
                </a:lnTo>
                <a:lnTo>
                  <a:pt x="6467659" y="2370558"/>
                </a:lnTo>
                <a:lnTo>
                  <a:pt x="6827717" y="3090674"/>
                </a:lnTo>
                <a:lnTo>
                  <a:pt x="6467659" y="3810790"/>
                </a:lnTo>
                <a:lnTo>
                  <a:pt x="5633090" y="3810790"/>
                </a:lnTo>
                <a:close/>
                <a:moveTo>
                  <a:pt x="5262872" y="6203475"/>
                </a:moveTo>
                <a:lnTo>
                  <a:pt x="5622930" y="5483359"/>
                </a:lnTo>
                <a:lnTo>
                  <a:pt x="6457499" y="5483359"/>
                </a:lnTo>
                <a:lnTo>
                  <a:pt x="6817557" y="6203475"/>
                </a:lnTo>
                <a:lnTo>
                  <a:pt x="6457499" y="6923591"/>
                </a:lnTo>
                <a:lnTo>
                  <a:pt x="5622930" y="6923591"/>
                </a:lnTo>
                <a:close/>
                <a:moveTo>
                  <a:pt x="3977638" y="2274596"/>
                </a:moveTo>
                <a:lnTo>
                  <a:pt x="4337694" y="1554480"/>
                </a:lnTo>
                <a:lnTo>
                  <a:pt x="5172263" y="1554480"/>
                </a:lnTo>
                <a:lnTo>
                  <a:pt x="5532321" y="2274596"/>
                </a:lnTo>
                <a:lnTo>
                  <a:pt x="5172263" y="2994712"/>
                </a:lnTo>
                <a:lnTo>
                  <a:pt x="4337694" y="2994712"/>
                </a:lnTo>
                <a:close/>
                <a:moveTo>
                  <a:pt x="3977638" y="720116"/>
                </a:moveTo>
                <a:lnTo>
                  <a:pt x="4337694" y="0"/>
                </a:lnTo>
                <a:lnTo>
                  <a:pt x="5172263" y="0"/>
                </a:lnTo>
                <a:lnTo>
                  <a:pt x="5532321" y="720116"/>
                </a:lnTo>
                <a:lnTo>
                  <a:pt x="5172263" y="1440232"/>
                </a:lnTo>
                <a:lnTo>
                  <a:pt x="4337694" y="1440232"/>
                </a:lnTo>
                <a:close/>
                <a:moveTo>
                  <a:pt x="3975876" y="3810790"/>
                </a:moveTo>
                <a:lnTo>
                  <a:pt x="4335932" y="3090674"/>
                </a:lnTo>
                <a:lnTo>
                  <a:pt x="5170501" y="3090674"/>
                </a:lnTo>
                <a:lnTo>
                  <a:pt x="5530559" y="3810790"/>
                </a:lnTo>
                <a:lnTo>
                  <a:pt x="5170501" y="4530906"/>
                </a:lnTo>
                <a:lnTo>
                  <a:pt x="4335932" y="4530906"/>
                </a:lnTo>
                <a:close/>
                <a:moveTo>
                  <a:pt x="3975875" y="5365271"/>
                </a:moveTo>
                <a:lnTo>
                  <a:pt x="4335931" y="4645154"/>
                </a:lnTo>
                <a:lnTo>
                  <a:pt x="5170500" y="4645154"/>
                </a:lnTo>
                <a:lnTo>
                  <a:pt x="5530558" y="5365271"/>
                </a:lnTo>
                <a:lnTo>
                  <a:pt x="5170500" y="6085387"/>
                </a:lnTo>
                <a:lnTo>
                  <a:pt x="4335931" y="6085387"/>
                </a:lnTo>
                <a:close/>
                <a:moveTo>
                  <a:pt x="3952237" y="6945720"/>
                </a:moveTo>
                <a:lnTo>
                  <a:pt x="4312293" y="6225604"/>
                </a:lnTo>
                <a:lnTo>
                  <a:pt x="5146862" y="6225604"/>
                </a:lnTo>
                <a:lnTo>
                  <a:pt x="5506920" y="6945720"/>
                </a:lnTo>
                <a:lnTo>
                  <a:pt x="5146862" y="7665836"/>
                </a:lnTo>
                <a:lnTo>
                  <a:pt x="4312293" y="7665836"/>
                </a:lnTo>
                <a:close/>
                <a:moveTo>
                  <a:pt x="2651759" y="4549194"/>
                </a:moveTo>
                <a:lnTo>
                  <a:pt x="3011817" y="3829078"/>
                </a:lnTo>
                <a:lnTo>
                  <a:pt x="3846386" y="3829078"/>
                </a:lnTo>
                <a:lnTo>
                  <a:pt x="4206442" y="4549194"/>
                </a:lnTo>
                <a:lnTo>
                  <a:pt x="3846386" y="5269311"/>
                </a:lnTo>
                <a:lnTo>
                  <a:pt x="3011817" y="5269311"/>
                </a:lnTo>
                <a:close/>
                <a:moveTo>
                  <a:pt x="2651758" y="1440232"/>
                </a:moveTo>
                <a:lnTo>
                  <a:pt x="3011816" y="720116"/>
                </a:lnTo>
                <a:lnTo>
                  <a:pt x="3846385" y="720116"/>
                </a:lnTo>
                <a:lnTo>
                  <a:pt x="4206441" y="1440232"/>
                </a:lnTo>
                <a:lnTo>
                  <a:pt x="3846385" y="2160348"/>
                </a:lnTo>
                <a:lnTo>
                  <a:pt x="3011816" y="2160348"/>
                </a:lnTo>
                <a:close/>
                <a:moveTo>
                  <a:pt x="2651758" y="2994714"/>
                </a:moveTo>
                <a:lnTo>
                  <a:pt x="3011816" y="2274598"/>
                </a:lnTo>
                <a:lnTo>
                  <a:pt x="3846385" y="2274598"/>
                </a:lnTo>
                <a:lnTo>
                  <a:pt x="4206441" y="2994714"/>
                </a:lnTo>
                <a:lnTo>
                  <a:pt x="3846385" y="3714830"/>
                </a:lnTo>
                <a:lnTo>
                  <a:pt x="3011816" y="3714830"/>
                </a:lnTo>
                <a:close/>
                <a:moveTo>
                  <a:pt x="2641597" y="6107515"/>
                </a:moveTo>
                <a:lnTo>
                  <a:pt x="3001655" y="5387399"/>
                </a:lnTo>
                <a:lnTo>
                  <a:pt x="3836224" y="5387399"/>
                </a:lnTo>
                <a:lnTo>
                  <a:pt x="4196281" y="6107515"/>
                </a:lnTo>
                <a:lnTo>
                  <a:pt x="3836224" y="6827631"/>
                </a:lnTo>
                <a:lnTo>
                  <a:pt x="3001655" y="6827631"/>
                </a:lnTo>
                <a:close/>
                <a:moveTo>
                  <a:pt x="2641597" y="7665835"/>
                </a:moveTo>
                <a:lnTo>
                  <a:pt x="3001655" y="6945719"/>
                </a:lnTo>
                <a:lnTo>
                  <a:pt x="3836224" y="6945719"/>
                </a:lnTo>
                <a:lnTo>
                  <a:pt x="4196281" y="7665835"/>
                </a:lnTo>
                <a:lnTo>
                  <a:pt x="3836224" y="8385951"/>
                </a:lnTo>
                <a:lnTo>
                  <a:pt x="3001655" y="8385951"/>
                </a:lnTo>
                <a:close/>
                <a:moveTo>
                  <a:pt x="1325881" y="5269311"/>
                </a:moveTo>
                <a:lnTo>
                  <a:pt x="1685939" y="4549194"/>
                </a:lnTo>
                <a:lnTo>
                  <a:pt x="2520508" y="4549194"/>
                </a:lnTo>
                <a:lnTo>
                  <a:pt x="2880565" y="5269311"/>
                </a:lnTo>
                <a:lnTo>
                  <a:pt x="2520508" y="5989427"/>
                </a:lnTo>
                <a:lnTo>
                  <a:pt x="1685939" y="5989427"/>
                </a:lnTo>
                <a:close/>
                <a:moveTo>
                  <a:pt x="1325880" y="3714830"/>
                </a:moveTo>
                <a:lnTo>
                  <a:pt x="1685938" y="2994714"/>
                </a:lnTo>
                <a:lnTo>
                  <a:pt x="2520507" y="2994714"/>
                </a:lnTo>
                <a:lnTo>
                  <a:pt x="2880564" y="3714830"/>
                </a:lnTo>
                <a:lnTo>
                  <a:pt x="2520507" y="4434946"/>
                </a:lnTo>
                <a:lnTo>
                  <a:pt x="1685938" y="4434946"/>
                </a:lnTo>
                <a:close/>
                <a:moveTo>
                  <a:pt x="1325880" y="2160348"/>
                </a:moveTo>
                <a:lnTo>
                  <a:pt x="1685938" y="1440232"/>
                </a:lnTo>
                <a:lnTo>
                  <a:pt x="2520507" y="1440232"/>
                </a:lnTo>
                <a:lnTo>
                  <a:pt x="2880564" y="2160348"/>
                </a:lnTo>
                <a:lnTo>
                  <a:pt x="2520507" y="2880464"/>
                </a:lnTo>
                <a:lnTo>
                  <a:pt x="1685938" y="2880464"/>
                </a:lnTo>
                <a:close/>
                <a:moveTo>
                  <a:pt x="1307319" y="6845919"/>
                </a:moveTo>
                <a:lnTo>
                  <a:pt x="1667377" y="6125803"/>
                </a:lnTo>
                <a:lnTo>
                  <a:pt x="2501947" y="6125803"/>
                </a:lnTo>
                <a:lnTo>
                  <a:pt x="2862005" y="6845919"/>
                </a:lnTo>
                <a:lnTo>
                  <a:pt x="2501947" y="7566035"/>
                </a:lnTo>
                <a:lnTo>
                  <a:pt x="1667377" y="7566035"/>
                </a:lnTo>
                <a:close/>
                <a:moveTo>
                  <a:pt x="38880" y="6085386"/>
                </a:moveTo>
                <a:lnTo>
                  <a:pt x="398938" y="5365270"/>
                </a:lnTo>
                <a:lnTo>
                  <a:pt x="1233507" y="5365270"/>
                </a:lnTo>
                <a:lnTo>
                  <a:pt x="1593565" y="6085386"/>
                </a:lnTo>
                <a:lnTo>
                  <a:pt x="1233507" y="6805502"/>
                </a:lnTo>
                <a:lnTo>
                  <a:pt x="398938" y="6805502"/>
                </a:lnTo>
                <a:close/>
                <a:moveTo>
                  <a:pt x="1" y="4549194"/>
                </a:moveTo>
                <a:lnTo>
                  <a:pt x="360059" y="3829078"/>
                </a:lnTo>
                <a:lnTo>
                  <a:pt x="1194627" y="3829078"/>
                </a:lnTo>
                <a:lnTo>
                  <a:pt x="1554685" y="4549194"/>
                </a:lnTo>
                <a:lnTo>
                  <a:pt x="1194627" y="5269311"/>
                </a:lnTo>
                <a:lnTo>
                  <a:pt x="360059" y="5269311"/>
                </a:lnTo>
                <a:close/>
                <a:moveTo>
                  <a:pt x="0" y="2994714"/>
                </a:moveTo>
                <a:lnTo>
                  <a:pt x="360058" y="2274598"/>
                </a:lnTo>
                <a:lnTo>
                  <a:pt x="1194626" y="2274598"/>
                </a:lnTo>
                <a:lnTo>
                  <a:pt x="1554684" y="2994714"/>
                </a:lnTo>
                <a:lnTo>
                  <a:pt x="1194626" y="3714830"/>
                </a:lnTo>
                <a:lnTo>
                  <a:pt x="360058" y="3714830"/>
                </a:lnTo>
                <a:close/>
                <a:moveTo>
                  <a:pt x="0" y="1440232"/>
                </a:moveTo>
                <a:lnTo>
                  <a:pt x="360057" y="720116"/>
                </a:lnTo>
                <a:lnTo>
                  <a:pt x="1194626" y="720116"/>
                </a:lnTo>
                <a:lnTo>
                  <a:pt x="1554684" y="1440232"/>
                </a:lnTo>
                <a:lnTo>
                  <a:pt x="1194626" y="2160348"/>
                </a:lnTo>
                <a:lnTo>
                  <a:pt x="360057" y="2160348"/>
                </a:lnTo>
                <a:close/>
              </a:path>
            </a:pathLst>
          </a:cu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IN" dirty="0"/>
          </a:p>
        </p:txBody>
      </p:sp>
      <p:sp>
        <p:nvSpPr>
          <p:cNvPr id="36" name="Hexagon 35">
            <a:extLst>
              <a:ext uri="{FF2B5EF4-FFF2-40B4-BE49-F238E27FC236}">
                <a16:creationId xmlns:a16="http://schemas.microsoft.com/office/drawing/2014/main" id="{EC7E1068-8429-DD94-FA8C-DBD1C1655185}"/>
              </a:ext>
            </a:extLst>
          </p:cNvPr>
          <p:cNvSpPr/>
          <p:nvPr/>
        </p:nvSpPr>
        <p:spPr>
          <a:xfrm rot="5400000">
            <a:off x="5295947" y="531866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E3595B5-FA1B-0BE9-983D-374F4FE29AD2}"/>
              </a:ext>
            </a:extLst>
          </p:cNvPr>
          <p:cNvSpPr/>
          <p:nvPr/>
        </p:nvSpPr>
        <p:spPr>
          <a:xfrm rot="5400000">
            <a:off x="4121919" y="2496351"/>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B1A28ED4-740B-48B7-8D30-9BB90BC0AAAC}"/>
              </a:ext>
            </a:extLst>
          </p:cNvPr>
          <p:cNvSpPr/>
          <p:nvPr/>
        </p:nvSpPr>
        <p:spPr>
          <a:xfrm rot="5400000">
            <a:off x="54015" y="177995"/>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Hexagon 38">
            <a:extLst>
              <a:ext uri="{FF2B5EF4-FFF2-40B4-BE49-F238E27FC236}">
                <a16:creationId xmlns:a16="http://schemas.microsoft.com/office/drawing/2014/main" id="{548CCF0C-F061-8A20-4D37-AA5769023987}"/>
              </a:ext>
            </a:extLst>
          </p:cNvPr>
          <p:cNvSpPr/>
          <p:nvPr/>
        </p:nvSpPr>
        <p:spPr>
          <a:xfrm rot="5400000">
            <a:off x="4487521" y="648100"/>
            <a:ext cx="795761"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Hexagon 39">
            <a:extLst>
              <a:ext uri="{FF2B5EF4-FFF2-40B4-BE49-F238E27FC236}">
                <a16:creationId xmlns:a16="http://schemas.microsoft.com/office/drawing/2014/main" id="{84FC854B-127D-5E89-01AE-A63DA22EC10D}"/>
              </a:ext>
            </a:extLst>
          </p:cNvPr>
          <p:cNvSpPr/>
          <p:nvPr/>
        </p:nvSpPr>
        <p:spPr>
          <a:xfrm rot="5400000">
            <a:off x="1581979" y="3349463"/>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Hexagon 40">
            <a:extLst>
              <a:ext uri="{FF2B5EF4-FFF2-40B4-BE49-F238E27FC236}">
                <a16:creationId xmlns:a16="http://schemas.microsoft.com/office/drawing/2014/main" id="{B70786E5-4115-3152-BD92-954195F54001}"/>
              </a:ext>
            </a:extLst>
          </p:cNvPr>
          <p:cNvSpPr/>
          <p:nvPr/>
        </p:nvSpPr>
        <p:spPr>
          <a:xfrm rot="5400000">
            <a:off x="2497083" y="120703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Hexagon 41">
            <a:extLst>
              <a:ext uri="{FF2B5EF4-FFF2-40B4-BE49-F238E27FC236}">
                <a16:creationId xmlns:a16="http://schemas.microsoft.com/office/drawing/2014/main" id="{4472256C-E57C-A38D-D2E0-3FDBFE0C9D46}"/>
              </a:ext>
            </a:extLst>
          </p:cNvPr>
          <p:cNvSpPr/>
          <p:nvPr/>
        </p:nvSpPr>
        <p:spPr>
          <a:xfrm rot="5400000">
            <a:off x="1226578" y="6065695"/>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Hexagon 43">
            <a:extLst>
              <a:ext uri="{FF2B5EF4-FFF2-40B4-BE49-F238E27FC236}">
                <a16:creationId xmlns:a16="http://schemas.microsoft.com/office/drawing/2014/main" id="{335C391F-0B04-0CE5-FB26-4544E1A1E5C0}"/>
              </a:ext>
            </a:extLst>
          </p:cNvPr>
          <p:cNvSpPr/>
          <p:nvPr/>
        </p:nvSpPr>
        <p:spPr>
          <a:xfrm rot="5400000">
            <a:off x="5924396" y="3555840"/>
            <a:ext cx="795758"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Hexagon 44">
            <a:extLst>
              <a:ext uri="{FF2B5EF4-FFF2-40B4-BE49-F238E27FC236}">
                <a16:creationId xmlns:a16="http://schemas.microsoft.com/office/drawing/2014/main" id="{A5011A4E-32EF-4470-3CE6-6ACE941AE360}"/>
              </a:ext>
            </a:extLst>
          </p:cNvPr>
          <p:cNvSpPr/>
          <p:nvPr/>
        </p:nvSpPr>
        <p:spPr>
          <a:xfrm rot="5400000">
            <a:off x="6025386" y="235577"/>
            <a:ext cx="1323217" cy="1142190"/>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46A4C768-0B5A-9BE6-7F12-AB1FD786FB74}"/>
              </a:ext>
            </a:extLst>
          </p:cNvPr>
          <p:cNvSpPr/>
          <p:nvPr/>
        </p:nvSpPr>
        <p:spPr>
          <a:xfrm rot="5400000">
            <a:off x="3623520" y="4105171"/>
            <a:ext cx="795760" cy="729437"/>
          </a:xfrm>
          <a:prstGeom prst="hexagon">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0A9F8E8-18B9-D703-BE72-EF37254184A3}"/>
              </a:ext>
            </a:extLst>
          </p:cNvPr>
          <p:cNvSpPr txBox="1"/>
          <p:nvPr/>
        </p:nvSpPr>
        <p:spPr>
          <a:xfrm>
            <a:off x="144528" y="456435"/>
            <a:ext cx="10878299" cy="5416868"/>
          </a:xfrm>
          <a:prstGeom prst="rect">
            <a:avLst/>
          </a:prstGeom>
          <a:noFill/>
        </p:spPr>
        <p:txBody>
          <a:bodyPr wrap="none" rtlCol="0">
            <a:spAutoFit/>
          </a:bodyPr>
          <a:lstStyle/>
          <a:p>
            <a:r>
              <a:rPr lang="en-US" sz="2800" b="0" i="0" dirty="0">
                <a:solidFill>
                  <a:srgbClr val="00B0F0"/>
                </a:solidFill>
                <a:effectLst/>
                <a:latin typeface="Roboto" panose="02000000000000000000" pitchFamily="2" charset="0"/>
              </a:rPr>
              <a:t>Autonomous vs. Automated vs. Self-Driving: What’s the Difference?</a:t>
            </a:r>
          </a:p>
          <a:p>
            <a:r>
              <a:rPr lang="en-US" sz="2800" dirty="0">
                <a:solidFill>
                  <a:srgbClr val="00B0F0"/>
                </a:solidFill>
                <a:latin typeface="Roboto" panose="02000000000000000000" pitchFamily="2" charset="0"/>
              </a:rPr>
              <a:t>       </a:t>
            </a:r>
          </a:p>
          <a:p>
            <a:endParaRPr lang="en-US" sz="2800" dirty="0">
              <a:solidFill>
                <a:srgbClr val="00B0F0"/>
              </a:solidFill>
              <a:latin typeface="Roboto" panose="02000000000000000000" pitchFamily="2" charset="0"/>
            </a:endParaRPr>
          </a:p>
          <a:p>
            <a:r>
              <a:rPr lang="en-US" sz="2800" dirty="0">
                <a:solidFill>
                  <a:srgbClr val="00B0F0"/>
                </a:solidFill>
                <a:latin typeface="Roboto" panose="02000000000000000000" pitchFamily="2" charset="0"/>
              </a:rPr>
              <a:t>   </a:t>
            </a:r>
            <a:r>
              <a:rPr lang="en-US" sz="2400" dirty="0"/>
              <a:t>In general the Society of Automotive Engineers call </a:t>
            </a:r>
          </a:p>
          <a:p>
            <a:r>
              <a:rPr lang="en-US" sz="2400" b="0" i="0" dirty="0">
                <a:effectLst/>
              </a:rPr>
              <a:t>    autonomous cars as Automated cars</a:t>
            </a:r>
            <a:r>
              <a:rPr lang="en-US" sz="2400" dirty="0"/>
              <a:t>. </a:t>
            </a:r>
            <a:r>
              <a:rPr lang="en-US" sz="2400" b="0" i="0" dirty="0">
                <a:solidFill>
                  <a:srgbClr val="111C24"/>
                </a:solidFill>
                <a:effectLst/>
              </a:rPr>
              <a:t>One reason</a:t>
            </a:r>
          </a:p>
          <a:p>
            <a:r>
              <a:rPr lang="en-US" sz="2400" b="0" i="0" dirty="0">
                <a:solidFill>
                  <a:srgbClr val="111C24"/>
                </a:solidFill>
                <a:effectLst/>
              </a:rPr>
              <a:t>    is that the word </a:t>
            </a:r>
            <a:r>
              <a:rPr lang="en-US" sz="2400" b="0" i="1" dirty="0">
                <a:solidFill>
                  <a:srgbClr val="111C24"/>
                </a:solidFill>
                <a:effectLst/>
              </a:rPr>
              <a:t>autonomy</a:t>
            </a:r>
            <a:r>
              <a:rPr lang="en-US" sz="2400" b="0" i="0" dirty="0">
                <a:solidFill>
                  <a:srgbClr val="111C24"/>
                </a:solidFill>
                <a:effectLst/>
              </a:rPr>
              <a:t> has implications</a:t>
            </a:r>
          </a:p>
          <a:p>
            <a:r>
              <a:rPr lang="en-US" sz="2400" b="0" i="0" dirty="0">
                <a:solidFill>
                  <a:srgbClr val="111C24"/>
                </a:solidFill>
                <a:effectLst/>
              </a:rPr>
              <a:t>    beyond the electromechanical.</a:t>
            </a:r>
            <a:r>
              <a:rPr lang="en-US" sz="2400" b="0" i="0" dirty="0">
                <a:solidFill>
                  <a:srgbClr val="111C24"/>
                </a:solidFill>
                <a:effectLst/>
                <a:latin typeface="Roboto" panose="02000000000000000000" pitchFamily="2" charset="0"/>
              </a:rPr>
              <a:t> </a:t>
            </a:r>
            <a:r>
              <a:rPr lang="en-US" sz="2400" b="0" i="0" dirty="0">
                <a:solidFill>
                  <a:srgbClr val="111C24"/>
                </a:solidFill>
                <a:effectLst/>
              </a:rPr>
              <a:t>A </a:t>
            </a:r>
            <a:r>
              <a:rPr lang="en-US" sz="2400" b="0" i="1" dirty="0">
                <a:solidFill>
                  <a:srgbClr val="111C24"/>
                </a:solidFill>
                <a:effectLst/>
              </a:rPr>
              <a:t>fully</a:t>
            </a:r>
            <a:r>
              <a:rPr lang="en-US" sz="2400" b="0" i="0" dirty="0">
                <a:solidFill>
                  <a:srgbClr val="111C24"/>
                </a:solidFill>
                <a:effectLst/>
              </a:rPr>
              <a:t> </a:t>
            </a:r>
            <a:r>
              <a:rPr lang="en-US" sz="2400" b="0" i="1" dirty="0">
                <a:solidFill>
                  <a:srgbClr val="111C24"/>
                </a:solidFill>
                <a:effectLst/>
              </a:rPr>
              <a:t>autonomous</a:t>
            </a:r>
          </a:p>
          <a:p>
            <a:r>
              <a:rPr lang="en-US" sz="2400" b="0" i="0" dirty="0">
                <a:solidFill>
                  <a:srgbClr val="111C24"/>
                </a:solidFill>
                <a:effectLst/>
              </a:rPr>
              <a:t>   car would be self-aware and capable of making its </a:t>
            </a:r>
          </a:p>
          <a:p>
            <a:r>
              <a:rPr lang="en-US" sz="2400" dirty="0">
                <a:solidFill>
                  <a:srgbClr val="111C24"/>
                </a:solidFill>
              </a:rPr>
              <a:t>   </a:t>
            </a:r>
            <a:r>
              <a:rPr lang="en-US" sz="2400" b="0" i="0" dirty="0">
                <a:solidFill>
                  <a:srgbClr val="111C24"/>
                </a:solidFill>
                <a:effectLst/>
              </a:rPr>
              <a:t>own choices</a:t>
            </a:r>
          </a:p>
          <a:p>
            <a:endParaRPr lang="en-US" sz="2400" dirty="0">
              <a:solidFill>
                <a:srgbClr val="111C24"/>
              </a:solidFill>
            </a:endParaRPr>
          </a:p>
          <a:p>
            <a:r>
              <a:rPr lang="en-US" sz="2400" b="0" i="0" dirty="0">
                <a:solidFill>
                  <a:srgbClr val="111C24"/>
                </a:solidFill>
                <a:effectLst/>
              </a:rPr>
              <a:t>    Self-Driving means the car was controlling by the user</a:t>
            </a:r>
          </a:p>
          <a:p>
            <a:r>
              <a:rPr lang="en-US" sz="2400" dirty="0">
                <a:solidFill>
                  <a:srgbClr val="111C24"/>
                </a:solidFill>
              </a:rPr>
              <a:t>     by the device/controller</a:t>
            </a:r>
            <a:r>
              <a:rPr lang="en-US" sz="2400" b="0" i="0" dirty="0">
                <a:solidFill>
                  <a:srgbClr val="111C24"/>
                </a:solidFill>
                <a:effectLst/>
              </a:rPr>
              <a:t>.</a:t>
            </a:r>
            <a:r>
              <a:rPr lang="en-US" sz="2400" dirty="0">
                <a:solidFill>
                  <a:srgbClr val="111C24"/>
                </a:solidFill>
              </a:rPr>
              <a:t> In this self-driving cars human</a:t>
            </a:r>
          </a:p>
          <a:p>
            <a:r>
              <a:rPr lang="en-US" sz="2400" dirty="0">
                <a:solidFill>
                  <a:srgbClr val="111C24"/>
                </a:solidFill>
              </a:rPr>
              <a:t>     need was necessary  to drive the car .</a:t>
            </a:r>
            <a:endParaRPr lang="en-US" sz="2400" b="0" i="0" dirty="0">
              <a:effectLst/>
            </a:endParaRPr>
          </a:p>
          <a:p>
            <a:endParaRPr lang="en-IN" dirty="0">
              <a:solidFill>
                <a:srgbClr val="00B0F0"/>
              </a:solidFill>
            </a:endParaRPr>
          </a:p>
        </p:txBody>
      </p:sp>
      <p:pic>
        <p:nvPicPr>
          <p:cNvPr id="6" name="Picture 5">
            <a:extLst>
              <a:ext uri="{FF2B5EF4-FFF2-40B4-BE49-F238E27FC236}">
                <a16:creationId xmlns:a16="http://schemas.microsoft.com/office/drawing/2014/main" id="{32FD2E1C-9650-AE22-6DEF-4342450DD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67" y="3522679"/>
            <a:ext cx="3987800" cy="2806259"/>
          </a:xfrm>
          <a:prstGeom prst="rect">
            <a:avLst/>
          </a:prstGeom>
        </p:spPr>
      </p:pic>
    </p:spTree>
    <p:extLst>
      <p:ext uri="{BB962C8B-B14F-4D97-AF65-F5344CB8AC3E}">
        <p14:creationId xmlns:p14="http://schemas.microsoft.com/office/powerpoint/2010/main" val="155576953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709</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bantupallibhaskararao42@gmail.com</dc:creator>
  <cp:lastModifiedBy>bantupallibhaskararao42@gmail.com</cp:lastModifiedBy>
  <cp:revision>1</cp:revision>
  <dcterms:created xsi:type="dcterms:W3CDTF">2024-01-03T23:23:51Z</dcterms:created>
  <dcterms:modified xsi:type="dcterms:W3CDTF">2024-06-03T12:28:05Z</dcterms:modified>
</cp:coreProperties>
</file>