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61" r:id="rId8"/>
    <p:sldId id="269" r:id="rId9"/>
    <p:sldId id="265" r:id="rId10"/>
    <p:sldId id="267" r:id="rId11"/>
    <p:sldId id="270" r:id="rId12"/>
    <p:sldId id="275" r:id="rId13"/>
    <p:sldId id="260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310@nwmissouri.edu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github.com/Bhaskar290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mailto:s538361@nwmissouri.edu" TargetMode="External"/><Relationship Id="rId4" Type="http://schemas.openxmlformats.org/officeDocument/2006/relationships/hyperlink" Target="https://github.com/Rajeshwari-Rudr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sagroup4.herokuapp.com/" TargetMode="External"/><Relationship Id="rId2" Type="http://schemas.openxmlformats.org/officeDocument/2006/relationships/hyperlink" Target="https://github.com/Bhaskar2909/fsa-group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8B36-9343-40C5-A843-6D5CCCA8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619126"/>
            <a:ext cx="10552112" cy="192730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sz="7300" b="1" dirty="0" smtClean="0">
                <a:solidFill>
                  <a:schemeClr val="bg2">
                    <a:lumMod val="10000"/>
                  </a:schemeClr>
                </a:solidFill>
                <a:latin typeface="Britannic Bold" panose="020B0903060703020204" pitchFamily="34" charset="0"/>
              </a:rPr>
              <a:t>GAME </a:t>
            </a:r>
            <a:r>
              <a:rPr lang="en-US" sz="7300" b="1" dirty="0">
                <a:solidFill>
                  <a:schemeClr val="bg2">
                    <a:lumMod val="10000"/>
                  </a:schemeClr>
                </a:solidFill>
                <a:latin typeface="Britannic Bold" panose="020B0903060703020204" pitchFamily="34" charset="0"/>
              </a:rPr>
              <a:t>OF TREASURES</a:t>
            </a:r>
            <a:endParaRPr lang="en-US" sz="7300" b="1" dirty="0">
              <a:solidFill>
                <a:schemeClr val="bg2">
                  <a:lumMod val="10000"/>
                </a:schemeClr>
              </a:solidFill>
              <a:highlight>
                <a:srgbClr val="FFFF00"/>
              </a:highlight>
              <a:latin typeface="Britannic Bold" panose="020B0903060703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44FE88-D8F2-497B-AF8F-A9A80ADD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Validating the add location</a:t>
            </a:r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6D2606-2158-4F03-8312-A522450687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22156" y="1546183"/>
            <a:ext cx="9250643" cy="4449501"/>
          </a:xfrm>
        </p:spPr>
      </p:pic>
    </p:spTree>
    <p:extLst>
      <p:ext uri="{BB962C8B-B14F-4D97-AF65-F5344CB8AC3E}">
        <p14:creationId xmlns:p14="http://schemas.microsoft.com/office/powerpoint/2010/main" val="30633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614408-3760-4223-9B19-B95C0F4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578734"/>
            <a:ext cx="9803134" cy="100699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Edit location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Delete 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50209-3902-445E-8025-6A4C4C2C5FE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6770" y="1736344"/>
            <a:ext cx="5208588" cy="4745037"/>
          </a:xfrm>
        </p:spPr>
      </p:pic>
      <p:pic>
        <p:nvPicPr>
          <p:cNvPr id="9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4A762E-2E24-4786-85A1-A59217D0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87" y="1736344"/>
            <a:ext cx="5467110" cy="47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a User clicks on first color component, then the app looks like below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133600"/>
            <a:ext cx="7556500" cy="3778250"/>
          </a:xfrm>
        </p:spPr>
      </p:pic>
    </p:spTree>
    <p:extLst>
      <p:ext uri="{BB962C8B-B14F-4D97-AF65-F5344CB8AC3E}">
        <p14:creationId xmlns:p14="http://schemas.microsoft.com/office/powerpoint/2010/main" val="17624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6CC636-CEC1-4B83-A6E0-D589E723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303" y="326572"/>
            <a:ext cx="8971869" cy="114341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 clicking on second color, if a User is away from target location then our app displays like this and provides directions to reach the destination.                    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7B80F64-EDC8-4A47-924F-36F04E573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BB23065-0E64-4478-A7FA-CC91C29A3E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7777" y="1863525"/>
            <a:ext cx="9669608" cy="4854416"/>
          </a:xfrm>
        </p:spPr>
      </p:pic>
    </p:spTree>
    <p:extLst>
      <p:ext uri="{BB962C8B-B14F-4D97-AF65-F5344CB8AC3E}">
        <p14:creationId xmlns:p14="http://schemas.microsoft.com/office/powerpoint/2010/main" val="35627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a User is inside the selected target location, then our app says Congratulations and displays as below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51" y="1905000"/>
            <a:ext cx="5423105" cy="43390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3" y="1868562"/>
            <a:ext cx="5277394" cy="43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956792-34F3-41F2-92CC-B172280B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1" y="624110"/>
            <a:ext cx="9919652" cy="6233890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US" sz="4400" b="1" u="sng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Bhaskar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Reddy Minupuri</a:t>
            </a:r>
            <a:r>
              <a:rPr lang="en-US" sz="2000" dirty="0">
                <a:hlinkClick r:id="rId2"/>
              </a:rPr>
              <a:t>	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S538310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            </a:t>
            </a:r>
            <a:r>
              <a:rPr lang="en-US" sz="2000" u="sng" dirty="0" smtClean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Rajeshwari Rudravaram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(S538361)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D6AEF6-9E51-4919-B87F-F64E32619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40685" y="2260869"/>
            <a:ext cx="2960372" cy="29603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D5FB5-5550-4722-BAB8-2F1386E05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87" y="2260869"/>
            <a:ext cx="2928428" cy="29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2910-8E68-4E86-A8E8-0F78EFED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:-</a:t>
            </a:r>
            <a:endParaRPr 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74B-0560-4711-A45B-0206BF71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Game of Treasures is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 web-based gaming application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where a user finds the treasures based on the treasure location and the application validates the user location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treasure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location, if both matches then user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gets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conformation with some UI effects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GitHub repo link:-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https://github.com/Bhaskar2909/fsa-group4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hosted Heroku app link:-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https://fsagroup4.herokuapp.com/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2910-8E68-4E86-A8E8-0F78EFED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69" y="561703"/>
            <a:ext cx="9453743" cy="1343297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>
                    <a:lumMod val="50000"/>
                  </a:schemeClr>
                </a:solidFill>
              </a:rPr>
              <a:t>Features of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74B-0560-4711-A45B-0206BF71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19794"/>
            <a:ext cx="10633167" cy="495082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touch-based gaming app, where a user will find the target location with the help of directions provide by the app with respect to User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user touches or clicks the first color of app then it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valid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treasure location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from a database where set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locations are stored.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If a user touches or clicks repeatedly on second color, then the device compares the current location coordinates with the target location and tells the user whether they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inside or outside the treasure location.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If a user is far from target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location then, User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will hear and see the directions in which he/she needs to move to reach the treasure location.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Finally, when user reaches the destination then the user will hear and see the confirmation of reaching the  selected treasure location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Stack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:-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Platform: Node (v15.0.1)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Framework: Express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View engine: EJS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App Host: Heroku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ORM: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Sequelize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store in Production:- PostgreSQL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Coding standards: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Prettier/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ESlint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B8022-A32C-4583-83A5-EC5126F7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337" y="418011"/>
            <a:ext cx="8774519" cy="88827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Homepage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our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look like this. When a user clicks on logo or app name, it displays the same.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Graphical user interface, waterfall chart&#10;&#10;Description automatically generated">
            <a:extLst>
              <a:ext uri="{FF2B5EF4-FFF2-40B4-BE49-F238E27FC236}">
                <a16:creationId xmlns:a16="http://schemas.microsoft.com/office/drawing/2014/main" id="{A0886C5E-2EA3-4860-8096-5A0329B1C59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002337" y="1644468"/>
            <a:ext cx="9421527" cy="4702989"/>
          </a:xfrm>
        </p:spPr>
      </p:pic>
    </p:spTree>
    <p:extLst>
      <p:ext uri="{BB962C8B-B14F-4D97-AF65-F5344CB8AC3E}">
        <p14:creationId xmlns:p14="http://schemas.microsoft.com/office/powerpoint/2010/main" val="4118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B7AD2D-B88F-4A9B-8820-B2A64BAB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86" y="624110"/>
            <a:ext cx="9668826" cy="128089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Clicking the view Locations, we will be able to see list of locations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BF4A1696-9429-4FAA-9A4F-66752F48BC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35785" y="1615440"/>
            <a:ext cx="9494289" cy="4470399"/>
          </a:xfrm>
        </p:spPr>
      </p:pic>
    </p:spTree>
    <p:extLst>
      <p:ext uri="{BB962C8B-B14F-4D97-AF65-F5344CB8AC3E}">
        <p14:creationId xmlns:p14="http://schemas.microsoft.com/office/powerpoint/2010/main" val="4174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B96F78-5668-404E-8036-AA279BDA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120" y="431074"/>
            <a:ext cx="9655491" cy="147392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locations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looks like this where a User can perform all the CRUDL operations of location.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0DC23585-EADC-4677-8DBF-2F9C6D0B571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49120" y="1432560"/>
            <a:ext cx="9367519" cy="4328159"/>
          </a:xfrm>
        </p:spPr>
      </p:pic>
    </p:spTree>
    <p:extLst>
      <p:ext uri="{BB962C8B-B14F-4D97-AF65-F5344CB8AC3E}">
        <p14:creationId xmlns:p14="http://schemas.microsoft.com/office/powerpoint/2010/main" val="2671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83C1ECC-8E99-41C9-B8C6-6AC45B9B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84" y="574766"/>
            <a:ext cx="9845628" cy="13302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Validation on adding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location. We have white listed all the attributes of locations, where a user gets messages while entering invalid inputs.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D9E68D-AF1C-4E2B-BECF-3BA19A9C8F6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97711" y="1905000"/>
            <a:ext cx="4838218" cy="4826200"/>
          </a:xfrm>
        </p:spPr>
      </p:pic>
      <p:pic>
        <p:nvPicPr>
          <p:cNvPr id="7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B0847B-282C-4922-9FDD-30914468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456" y="1904816"/>
            <a:ext cx="5058136" cy="48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923</TotalTime>
  <Words>446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Britannic Bold</vt:lpstr>
      <vt:lpstr>Cambria</vt:lpstr>
      <vt:lpstr>Century Gothic</vt:lpstr>
      <vt:lpstr>Wingdings</vt:lpstr>
      <vt:lpstr>Wingdings 3</vt:lpstr>
      <vt:lpstr>Wisp</vt:lpstr>
      <vt:lpstr>                                      GAME OF TREASURES</vt:lpstr>
      <vt:lpstr>                   Team Members        Bhaskar Reddy Minupuri (S538310)            Rajeshwari Rudravaram (S538361)</vt:lpstr>
      <vt:lpstr>Introduction:-</vt:lpstr>
      <vt:lpstr>Features of App:</vt:lpstr>
      <vt:lpstr>Stack:-</vt:lpstr>
      <vt:lpstr>Homepage of our Application look like this. When a user clicks on logo or app name, it displays the same.</vt:lpstr>
      <vt:lpstr>On Clicking the view Locations, we will be able to see list of locations</vt:lpstr>
      <vt:lpstr>Add locations page looks like this where a User can perform all the CRUDL operations of location.</vt:lpstr>
      <vt:lpstr>  Validation on adding a location. We have white listed all the attributes of locations, where a user gets messages while entering invalid inputs.</vt:lpstr>
      <vt:lpstr>                   Validating the add location</vt:lpstr>
      <vt:lpstr>Edit location and Delete location</vt:lpstr>
      <vt:lpstr>When a User clicks on first color component, then the app looks like below</vt:lpstr>
      <vt:lpstr>  After clicking on second color, if a User is away from target location then our app displays like this and provides directions to reach the destination.                     </vt:lpstr>
      <vt:lpstr>If a User is inside the selected target location, then our app says Congratulations and displays as below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TREASURES</dc:title>
  <dc:creator>Minupuri,Bhaskar Reddy</dc:creator>
  <cp:lastModifiedBy>Rudravaram,Rajeshwari</cp:lastModifiedBy>
  <cp:revision>51</cp:revision>
  <dcterms:created xsi:type="dcterms:W3CDTF">2021-04-10T21:13:49Z</dcterms:created>
  <dcterms:modified xsi:type="dcterms:W3CDTF">2021-04-18T22:52:11Z</dcterms:modified>
</cp:coreProperties>
</file>