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2" r:id="rId6"/>
    <p:sldId id="261" r:id="rId7"/>
    <p:sldId id="269" r:id="rId8"/>
    <p:sldId id="265" r:id="rId9"/>
    <p:sldId id="267" r:id="rId10"/>
    <p:sldId id="270"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5" d="100"/>
          <a:sy n="55" d="100"/>
        </p:scale>
        <p:origin x="102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ajeshwari-Rudra" TargetMode="External"/><Relationship Id="rId2" Type="http://schemas.openxmlformats.org/officeDocument/2006/relationships/hyperlink" Target="https://github.com/Bhaskar2909"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8B36-9343-40C5-A843-6D5CCCA82F4A}"/>
              </a:ext>
            </a:extLst>
          </p:cNvPr>
          <p:cNvSpPr>
            <a:spLocks noGrp="1"/>
          </p:cNvSpPr>
          <p:nvPr>
            <p:ph type="ctrTitle"/>
          </p:nvPr>
        </p:nvSpPr>
        <p:spPr>
          <a:xfrm>
            <a:off x="952500" y="619126"/>
            <a:ext cx="10552112" cy="1927304"/>
          </a:xfrm>
        </p:spPr>
        <p:txBody>
          <a:bodyPr>
            <a:normAutofit fontScale="90000"/>
          </a:bodyPr>
          <a:lstStyle/>
          <a:p>
            <a:r>
              <a:rPr lang="en-US" dirty="0"/>
              <a:t>       </a:t>
            </a:r>
            <a:br>
              <a:rPr lang="en-US" dirty="0"/>
            </a:br>
            <a:br>
              <a:rPr lang="en-US" dirty="0"/>
            </a:br>
            <a:r>
              <a:rPr lang="en-US" dirty="0"/>
              <a:t> </a:t>
            </a:r>
            <a:br>
              <a:rPr lang="en-US" dirty="0"/>
            </a:br>
            <a:br>
              <a:rPr lang="en-US" dirty="0"/>
            </a:br>
            <a:r>
              <a:rPr lang="en-US" dirty="0"/>
              <a:t>             </a:t>
            </a:r>
            <a:br>
              <a:rPr lang="en-US" dirty="0"/>
            </a:br>
            <a:r>
              <a:rPr lang="en-US" dirty="0"/>
              <a:t>             </a:t>
            </a:r>
            <a:r>
              <a:rPr lang="en-US" sz="6000" b="1" dirty="0">
                <a:solidFill>
                  <a:srgbClr val="FF0000"/>
                </a:solidFill>
                <a:highlight>
                  <a:srgbClr val="FFFF00"/>
                </a:highlight>
                <a:latin typeface="Cambria" panose="02040503050406030204" pitchFamily="18" charset="0"/>
                <a:ea typeface="Cambria" panose="02040503050406030204" pitchFamily="18" charset="0"/>
              </a:rPr>
              <a:t>GAME OF TREASURES</a:t>
            </a:r>
          </a:p>
        </p:txBody>
      </p:sp>
    </p:spTree>
    <p:extLst>
      <p:ext uri="{BB962C8B-B14F-4D97-AF65-F5344CB8AC3E}">
        <p14:creationId xmlns:p14="http://schemas.microsoft.com/office/powerpoint/2010/main" val="3625638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0614408-3760-4223-9B19-B95C0F410EA4}"/>
              </a:ext>
            </a:extLst>
          </p:cNvPr>
          <p:cNvSpPr>
            <a:spLocks noGrp="1"/>
          </p:cNvSpPr>
          <p:nvPr>
            <p:ph type="title"/>
          </p:nvPr>
        </p:nvSpPr>
        <p:spPr>
          <a:xfrm>
            <a:off x="1701478" y="578734"/>
            <a:ext cx="9803134" cy="1006998"/>
          </a:xfrm>
        </p:spPr>
        <p:txBody>
          <a:bodyPr>
            <a:normAutofit/>
          </a:bodyPr>
          <a:lstStyle/>
          <a:p>
            <a:r>
              <a:rPr lang="en-US" sz="2400" dirty="0">
                <a:latin typeface="Cambria" panose="02040503050406030204" pitchFamily="18" charset="0"/>
                <a:ea typeface="Cambria" panose="02040503050406030204" pitchFamily="18" charset="0"/>
              </a:rPr>
              <a:t>                       Edit location and Delete location</a:t>
            </a:r>
          </a:p>
        </p:txBody>
      </p:sp>
      <p:pic>
        <p:nvPicPr>
          <p:cNvPr id="6" name="Content Placeholder 5">
            <a:extLst>
              <a:ext uri="{FF2B5EF4-FFF2-40B4-BE49-F238E27FC236}">
                <a16:creationId xmlns:a16="http://schemas.microsoft.com/office/drawing/2014/main" id="{F1E50209-3902-445E-8025-6A4C4C2C5FEC}"/>
              </a:ext>
            </a:extLst>
          </p:cNvPr>
          <p:cNvPicPr>
            <a:picLocks noGrp="1" noChangeAspect="1"/>
          </p:cNvPicPr>
          <p:nvPr>
            <p:ph idx="4294967295"/>
          </p:nvPr>
        </p:nvPicPr>
        <p:blipFill>
          <a:blip r:embed="rId2"/>
          <a:stretch>
            <a:fillRect/>
          </a:stretch>
        </p:blipFill>
        <p:spPr>
          <a:xfrm>
            <a:off x="196770" y="1736344"/>
            <a:ext cx="5208588" cy="4745037"/>
          </a:xfrm>
        </p:spPr>
      </p:pic>
      <p:pic>
        <p:nvPicPr>
          <p:cNvPr id="9" name="Content Placeholder 4" descr="Graphical user interface, text, application&#10;&#10;Description automatically generated">
            <a:extLst>
              <a:ext uri="{FF2B5EF4-FFF2-40B4-BE49-F238E27FC236}">
                <a16:creationId xmlns:a16="http://schemas.microsoft.com/office/drawing/2014/main" id="{D54A762E-2E24-4786-85A1-A59217D0F185}"/>
              </a:ext>
            </a:extLst>
          </p:cNvPr>
          <p:cNvPicPr>
            <a:picLocks noChangeAspect="1"/>
          </p:cNvPicPr>
          <p:nvPr/>
        </p:nvPicPr>
        <p:blipFill>
          <a:blip r:embed="rId3"/>
          <a:stretch>
            <a:fillRect/>
          </a:stretch>
        </p:blipFill>
        <p:spPr>
          <a:xfrm>
            <a:off x="5949387" y="1736344"/>
            <a:ext cx="5467110" cy="4745620"/>
          </a:xfrm>
          <a:prstGeom prst="rect">
            <a:avLst/>
          </a:prstGeom>
        </p:spPr>
      </p:pic>
    </p:spTree>
    <p:extLst>
      <p:ext uri="{BB962C8B-B14F-4D97-AF65-F5344CB8AC3E}">
        <p14:creationId xmlns:p14="http://schemas.microsoft.com/office/powerpoint/2010/main" val="410998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6CC636-CEC1-4B83-A6E0-D589E723D945}"/>
              </a:ext>
            </a:extLst>
          </p:cNvPr>
          <p:cNvSpPr>
            <a:spLocks noGrp="1"/>
          </p:cNvSpPr>
          <p:nvPr>
            <p:ph type="ctrTitle"/>
          </p:nvPr>
        </p:nvSpPr>
        <p:spPr>
          <a:xfrm>
            <a:off x="1989773" y="441960"/>
            <a:ext cx="8915399" cy="1028025"/>
          </a:xfrm>
        </p:spPr>
        <p:txBody>
          <a:bodyPr>
            <a:normAutofit/>
          </a:bodyPr>
          <a:lstStyle/>
          <a:p>
            <a:r>
              <a:rPr lang="en-US" sz="2400" dirty="0">
                <a:latin typeface="Cambria" panose="02040503050406030204" pitchFamily="18" charset="0"/>
                <a:ea typeface="Cambria" panose="02040503050406030204" pitchFamily="18" charset="0"/>
              </a:rPr>
              <a:t>                                  End Of Application</a:t>
            </a:r>
          </a:p>
        </p:txBody>
      </p:sp>
      <p:sp>
        <p:nvSpPr>
          <p:cNvPr id="7" name="Subtitle 6">
            <a:extLst>
              <a:ext uri="{FF2B5EF4-FFF2-40B4-BE49-F238E27FC236}">
                <a16:creationId xmlns:a16="http://schemas.microsoft.com/office/drawing/2014/main" id="{B7B80F64-EDC8-4A47-924F-36F04E573748}"/>
              </a:ext>
            </a:extLst>
          </p:cNvPr>
          <p:cNvSpPr>
            <a:spLocks noGrp="1"/>
          </p:cNvSpPr>
          <p:nvPr>
            <p:ph type="subTitle" idx="1"/>
          </p:nvPr>
        </p:nvSpPr>
        <p:spPr/>
        <p:txBody>
          <a:bodyPr/>
          <a:lstStyle/>
          <a:p>
            <a:endParaRPr lang="en-US"/>
          </a:p>
        </p:txBody>
      </p:sp>
      <p:pic>
        <p:nvPicPr>
          <p:cNvPr id="5" name="Content Placeholder 4" descr="Graphical user interface&#10;&#10;Description automatically generated">
            <a:extLst>
              <a:ext uri="{FF2B5EF4-FFF2-40B4-BE49-F238E27FC236}">
                <a16:creationId xmlns:a16="http://schemas.microsoft.com/office/drawing/2014/main" id="{DBB23065-0E64-4478-A7FA-CC91C29A3E31}"/>
              </a:ext>
            </a:extLst>
          </p:cNvPr>
          <p:cNvPicPr>
            <a:picLocks noGrp="1" noChangeAspect="1"/>
          </p:cNvPicPr>
          <p:nvPr>
            <p:ph idx="4294967295"/>
          </p:nvPr>
        </p:nvPicPr>
        <p:blipFill>
          <a:blip r:embed="rId2"/>
          <a:stretch>
            <a:fillRect/>
          </a:stretch>
        </p:blipFill>
        <p:spPr>
          <a:xfrm>
            <a:off x="1747777" y="1863525"/>
            <a:ext cx="9669608" cy="4854416"/>
          </a:xfrm>
        </p:spPr>
      </p:pic>
    </p:spTree>
    <p:extLst>
      <p:ext uri="{BB962C8B-B14F-4D97-AF65-F5344CB8AC3E}">
        <p14:creationId xmlns:p14="http://schemas.microsoft.com/office/powerpoint/2010/main" val="356273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956792-34F3-41F2-92CC-B172280B6F63}"/>
              </a:ext>
            </a:extLst>
          </p:cNvPr>
          <p:cNvSpPr>
            <a:spLocks noGrp="1"/>
          </p:cNvSpPr>
          <p:nvPr>
            <p:ph type="title"/>
          </p:nvPr>
        </p:nvSpPr>
        <p:spPr>
          <a:xfrm>
            <a:off x="1584961" y="624110"/>
            <a:ext cx="9919652" cy="6233890"/>
          </a:xfrm>
        </p:spPr>
        <p:txBody>
          <a:bodyPr/>
          <a:lstStyle/>
          <a:p>
            <a:r>
              <a:rPr lang="en-US" sz="4400" dirty="0">
                <a:solidFill>
                  <a:srgbClr val="FF0000"/>
                </a:solidFill>
                <a:latin typeface="Cambria" panose="02040503050406030204" pitchFamily="18" charset="0"/>
                <a:ea typeface="Cambria" panose="02040503050406030204" pitchFamily="18" charset="0"/>
              </a:rPr>
              <a:t>                   Team Members</a:t>
            </a:r>
            <a:br>
              <a:rPr lang="en-US" sz="4400" dirty="0">
                <a:solidFill>
                  <a:srgbClr val="FF0000"/>
                </a:solidFill>
                <a:latin typeface="Cambria" panose="02040503050406030204" pitchFamily="18" charset="0"/>
                <a:ea typeface="Cambria" panose="02040503050406030204" pitchFamily="18" charset="0"/>
              </a:rPr>
            </a:br>
            <a:br>
              <a:rPr lang="en-US" sz="4400" dirty="0">
                <a:solidFill>
                  <a:srgbClr val="FF0000"/>
                </a:solidFill>
                <a:latin typeface="Cambria" panose="02040503050406030204" pitchFamily="18" charset="0"/>
                <a:ea typeface="Cambria" panose="02040503050406030204" pitchFamily="18" charset="0"/>
              </a:rPr>
            </a:br>
            <a:br>
              <a:rPr lang="en-US" dirty="0"/>
            </a:br>
            <a:br>
              <a:rPr lang="en-US" dirty="0"/>
            </a:br>
            <a:br>
              <a:rPr lang="en-US" dirty="0"/>
            </a:br>
            <a:br>
              <a:rPr lang="en-US" dirty="0"/>
            </a:br>
            <a:br>
              <a:rPr lang="en-US" dirty="0"/>
            </a:br>
            <a:br>
              <a:rPr lang="en-US" dirty="0"/>
            </a:br>
            <a:r>
              <a:rPr lang="en-US" sz="2000" dirty="0">
                <a:latin typeface="Cambria" panose="02040503050406030204" pitchFamily="18" charset="0"/>
                <a:ea typeface="Cambria" panose="02040503050406030204" pitchFamily="18" charset="0"/>
                <a:hlinkClick r:id="rId2"/>
              </a:rPr>
              <a:t>Bhaskar Reddy Minupuri</a:t>
            </a:r>
            <a:r>
              <a:rPr lang="en-US" sz="2000" dirty="0">
                <a:hlinkClick r:id="rId2"/>
              </a:rPr>
              <a:t>	</a:t>
            </a:r>
            <a:r>
              <a:rPr lang="en-US" sz="2000" dirty="0"/>
              <a:t>             			     </a:t>
            </a:r>
            <a:r>
              <a:rPr lang="en-US" sz="2000" dirty="0">
                <a:latin typeface="Cambria" panose="02040503050406030204" pitchFamily="18" charset="0"/>
                <a:ea typeface="Cambria" panose="02040503050406030204" pitchFamily="18" charset="0"/>
                <a:hlinkClick r:id="rId3"/>
              </a:rPr>
              <a:t>Rajeshwari </a:t>
            </a:r>
            <a:r>
              <a:rPr lang="en-US" sz="2000" dirty="0" err="1">
                <a:latin typeface="Cambria" panose="02040503050406030204" pitchFamily="18" charset="0"/>
                <a:ea typeface="Cambria" panose="02040503050406030204" pitchFamily="18" charset="0"/>
                <a:hlinkClick r:id="rId3"/>
              </a:rPr>
              <a:t>Rudravaram</a:t>
            </a:r>
            <a:r>
              <a:rPr lang="en-US" sz="2000" dirty="0">
                <a:latin typeface="Cambria" panose="02040503050406030204" pitchFamily="18" charset="0"/>
                <a:ea typeface="Cambria" panose="02040503050406030204" pitchFamily="18" charset="0"/>
                <a:hlinkClick r:id="rId3"/>
              </a:rPr>
              <a:t>    </a:t>
            </a:r>
            <a:endParaRPr lang="en-US" sz="2000" dirty="0">
              <a:latin typeface="Cambria" panose="02040503050406030204" pitchFamily="18" charset="0"/>
              <a:ea typeface="Cambria" panose="02040503050406030204" pitchFamily="18" charset="0"/>
            </a:endParaRPr>
          </a:p>
        </p:txBody>
      </p:sp>
      <p:pic>
        <p:nvPicPr>
          <p:cNvPr id="7" name="Content Placeholder 6">
            <a:extLst>
              <a:ext uri="{FF2B5EF4-FFF2-40B4-BE49-F238E27FC236}">
                <a16:creationId xmlns:a16="http://schemas.microsoft.com/office/drawing/2014/main" id="{B2D6AEF6-9E51-4919-B87F-F64E3261907C}"/>
              </a:ext>
            </a:extLst>
          </p:cNvPr>
          <p:cNvPicPr>
            <a:picLocks noGrp="1" noChangeAspect="1"/>
          </p:cNvPicPr>
          <p:nvPr>
            <p:ph idx="1"/>
          </p:nvPr>
        </p:nvPicPr>
        <p:blipFill>
          <a:blip r:embed="rId4"/>
          <a:stretch>
            <a:fillRect/>
          </a:stretch>
        </p:blipFill>
        <p:spPr>
          <a:xfrm>
            <a:off x="1940685" y="2260869"/>
            <a:ext cx="2960372" cy="2960372"/>
          </a:xfrm>
        </p:spPr>
      </p:pic>
      <p:pic>
        <p:nvPicPr>
          <p:cNvPr id="9" name="Picture 8">
            <a:extLst>
              <a:ext uri="{FF2B5EF4-FFF2-40B4-BE49-F238E27FC236}">
                <a16:creationId xmlns:a16="http://schemas.microsoft.com/office/drawing/2014/main" id="{046D5FB5-5550-4722-BAB8-2F1386E05427}"/>
              </a:ext>
            </a:extLst>
          </p:cNvPr>
          <p:cNvPicPr>
            <a:picLocks noChangeAspect="1"/>
          </p:cNvPicPr>
          <p:nvPr/>
        </p:nvPicPr>
        <p:blipFill>
          <a:blip r:embed="rId5"/>
          <a:stretch>
            <a:fillRect/>
          </a:stretch>
        </p:blipFill>
        <p:spPr>
          <a:xfrm>
            <a:off x="6544787" y="2260869"/>
            <a:ext cx="2928428" cy="2960372"/>
          </a:xfrm>
          <a:prstGeom prst="rect">
            <a:avLst/>
          </a:prstGeom>
        </p:spPr>
      </p:pic>
    </p:spTree>
    <p:extLst>
      <p:ext uri="{BB962C8B-B14F-4D97-AF65-F5344CB8AC3E}">
        <p14:creationId xmlns:p14="http://schemas.microsoft.com/office/powerpoint/2010/main" val="426317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2910-8E68-4E86-A8E8-0F78EFED4AA0}"/>
              </a:ext>
            </a:extLst>
          </p:cNvPr>
          <p:cNvSpPr>
            <a:spLocks noGrp="1"/>
          </p:cNvSpPr>
          <p:nvPr>
            <p:ph type="title"/>
          </p:nvPr>
        </p:nvSpPr>
        <p:spPr/>
        <p:txBody>
          <a:bodyPr>
            <a:normAutofit/>
          </a:bodyPr>
          <a:lstStyle/>
          <a:p>
            <a:r>
              <a:rPr lang="en-US" sz="4000" b="1" dirty="0">
                <a:solidFill>
                  <a:srgbClr val="FF0000"/>
                </a:solidFill>
              </a:rPr>
              <a:t>Introduction</a:t>
            </a:r>
          </a:p>
        </p:txBody>
      </p:sp>
      <p:sp>
        <p:nvSpPr>
          <p:cNvPr id="3" name="Content Placeholder 2">
            <a:extLst>
              <a:ext uri="{FF2B5EF4-FFF2-40B4-BE49-F238E27FC236}">
                <a16:creationId xmlns:a16="http://schemas.microsoft.com/office/drawing/2014/main" id="{D8FF474B-0560-4711-A45B-0206BF71D198}"/>
              </a:ext>
            </a:extLst>
          </p:cNvPr>
          <p:cNvSpPr>
            <a:spLocks noGrp="1"/>
          </p:cNvSpPr>
          <p:nvPr>
            <p:ph idx="1"/>
          </p:nvPr>
        </p:nvSpPr>
        <p:spPr/>
        <p:txBody>
          <a:bodyPr>
            <a:normAutofit/>
          </a:bodyPr>
          <a:lstStyle/>
          <a:p>
            <a:r>
              <a:rPr lang="en-US" dirty="0">
                <a:latin typeface="Cambria" panose="02040503050406030204" pitchFamily="18" charset="0"/>
                <a:ea typeface="Cambria" panose="02040503050406030204" pitchFamily="18" charset="0"/>
              </a:rPr>
              <a:t>Game of Treasures is web-based application where a user finds the treasures based on the treasure location and the application validates the user location and treasure location, if both matches then user get the conformation with some UI effects.</a:t>
            </a:r>
          </a:p>
        </p:txBody>
      </p:sp>
    </p:spTree>
    <p:extLst>
      <p:ext uri="{BB962C8B-B14F-4D97-AF65-F5344CB8AC3E}">
        <p14:creationId xmlns:p14="http://schemas.microsoft.com/office/powerpoint/2010/main" val="131882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2910-8E68-4E86-A8E8-0F78EFED4AA0}"/>
              </a:ext>
            </a:extLst>
          </p:cNvPr>
          <p:cNvSpPr>
            <a:spLocks noGrp="1"/>
          </p:cNvSpPr>
          <p:nvPr>
            <p:ph type="title"/>
          </p:nvPr>
        </p:nvSpPr>
        <p:spPr/>
        <p:txBody>
          <a:bodyPr>
            <a:normAutofit/>
          </a:bodyPr>
          <a:lstStyle/>
          <a:p>
            <a:r>
              <a:rPr lang="en-US" sz="4000" b="1" dirty="0">
                <a:solidFill>
                  <a:srgbClr val="FF0000"/>
                </a:solidFill>
              </a:rPr>
              <a:t>Features of App:</a:t>
            </a:r>
          </a:p>
        </p:txBody>
      </p:sp>
      <p:sp>
        <p:nvSpPr>
          <p:cNvPr id="3" name="Content Placeholder 2">
            <a:extLst>
              <a:ext uri="{FF2B5EF4-FFF2-40B4-BE49-F238E27FC236}">
                <a16:creationId xmlns:a16="http://schemas.microsoft.com/office/drawing/2014/main" id="{D8FF474B-0560-4711-A45B-0206BF71D198}"/>
              </a:ext>
            </a:extLst>
          </p:cNvPr>
          <p:cNvSpPr>
            <a:spLocks noGrp="1"/>
          </p:cNvSpPr>
          <p:nvPr>
            <p:ph idx="1"/>
          </p:nvPr>
        </p:nvSpPr>
        <p:spPr>
          <a:xfrm>
            <a:off x="2245489" y="1701478"/>
            <a:ext cx="9259123" cy="4532412"/>
          </a:xfrm>
        </p:spPr>
        <p:txBody>
          <a:bodyPr>
            <a:normAutofit/>
          </a:bodyPr>
          <a:lstStyle/>
          <a:p>
            <a:pPr algn="just">
              <a:buFont typeface="Arial" panose="020B0604020202020204" pitchFamily="34" charset="0"/>
              <a:buChar char="•"/>
            </a:pPr>
            <a:r>
              <a:rPr lang="en-US" sz="1600"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 touch-based gaming app, where a user will find the target location with the help of directions provide by the app with respect to User location. 														</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If a user touches or clicks the first color of app then it provides a valid treasure location from the given set of locations</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 If a user touches or clicks repeatedly on second color, then the device compares the current location coordinates with the target location and tells the user whether they  are inside or outside the treasure location.  </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 If a user is far from target location, then, User will hear and see the directions in which he/she needs to move to reach the treasure location.  </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 Finally, when user reaches the destination then the user will hear and see the confirmation of reaching the  selected treasure location.</a:t>
            </a:r>
          </a:p>
        </p:txBody>
      </p:sp>
    </p:spTree>
    <p:extLst>
      <p:ext uri="{BB962C8B-B14F-4D97-AF65-F5344CB8AC3E}">
        <p14:creationId xmlns:p14="http://schemas.microsoft.com/office/powerpoint/2010/main" val="337470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CB8022-A32C-4583-83A5-EC5126F76549}"/>
              </a:ext>
            </a:extLst>
          </p:cNvPr>
          <p:cNvSpPr>
            <a:spLocks noGrp="1"/>
          </p:cNvSpPr>
          <p:nvPr>
            <p:ph type="title"/>
          </p:nvPr>
        </p:nvSpPr>
        <p:spPr>
          <a:xfrm>
            <a:off x="2213292" y="-151309"/>
            <a:ext cx="8915399" cy="1468800"/>
          </a:xfrm>
        </p:spPr>
        <p:txBody>
          <a:bodyPr>
            <a:normAutofit/>
          </a:bodyPr>
          <a:lstStyle/>
          <a:p>
            <a:r>
              <a:rPr lang="en-US" sz="2000" dirty="0">
                <a:latin typeface="Cambria" panose="02040503050406030204" pitchFamily="18" charset="0"/>
                <a:ea typeface="Cambria" panose="02040503050406030204" pitchFamily="18" charset="0"/>
              </a:rPr>
              <a:t>                   This is the Homepage of our Application</a:t>
            </a:r>
          </a:p>
        </p:txBody>
      </p:sp>
      <p:pic>
        <p:nvPicPr>
          <p:cNvPr id="5" name="Content Placeholder 4" descr="Graphical user interface, waterfall chart&#10;&#10;Description automatically generated">
            <a:extLst>
              <a:ext uri="{FF2B5EF4-FFF2-40B4-BE49-F238E27FC236}">
                <a16:creationId xmlns:a16="http://schemas.microsoft.com/office/drawing/2014/main" id="{A0886C5E-2EA3-4860-8096-5A0329B1C590}"/>
              </a:ext>
            </a:extLst>
          </p:cNvPr>
          <p:cNvPicPr>
            <a:picLocks noGrp="1" noChangeAspect="1"/>
          </p:cNvPicPr>
          <p:nvPr>
            <p:ph idx="4294967295"/>
          </p:nvPr>
        </p:nvPicPr>
        <p:blipFill>
          <a:blip r:embed="rId2"/>
          <a:stretch>
            <a:fillRect/>
          </a:stretch>
        </p:blipFill>
        <p:spPr>
          <a:xfrm>
            <a:off x="1858645" y="2062480"/>
            <a:ext cx="9421527" cy="4702989"/>
          </a:xfrm>
        </p:spPr>
      </p:pic>
    </p:spTree>
    <p:extLst>
      <p:ext uri="{BB962C8B-B14F-4D97-AF65-F5344CB8AC3E}">
        <p14:creationId xmlns:p14="http://schemas.microsoft.com/office/powerpoint/2010/main" val="41184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B7AD2D-B88F-4A9B-8820-B2A64BAB0A21}"/>
              </a:ext>
            </a:extLst>
          </p:cNvPr>
          <p:cNvSpPr>
            <a:spLocks noGrp="1"/>
          </p:cNvSpPr>
          <p:nvPr>
            <p:ph type="title"/>
          </p:nvPr>
        </p:nvSpPr>
        <p:spPr>
          <a:xfrm>
            <a:off x="1835786" y="624110"/>
            <a:ext cx="9668826" cy="1280890"/>
          </a:xfrm>
        </p:spPr>
        <p:txBody>
          <a:bodyPr>
            <a:normAutofit/>
          </a:bodyPr>
          <a:lstStyle/>
          <a:p>
            <a:r>
              <a:rPr lang="en-US" sz="2400" dirty="0">
                <a:latin typeface="Cambria" panose="02040503050406030204" pitchFamily="18" charset="0"/>
                <a:ea typeface="Cambria" panose="02040503050406030204" pitchFamily="18" charset="0"/>
              </a:rPr>
              <a:t>On Clicking the view Locations, we will be able to see list of locations</a:t>
            </a:r>
          </a:p>
        </p:txBody>
      </p:sp>
      <p:pic>
        <p:nvPicPr>
          <p:cNvPr id="5" name="Content Placeholder 4" descr="Graphical user interface, text, application, website&#10;&#10;Description automatically generated">
            <a:extLst>
              <a:ext uri="{FF2B5EF4-FFF2-40B4-BE49-F238E27FC236}">
                <a16:creationId xmlns:a16="http://schemas.microsoft.com/office/drawing/2014/main" id="{BF4A1696-9429-4FAA-9A4F-66752F48BC02}"/>
              </a:ext>
            </a:extLst>
          </p:cNvPr>
          <p:cNvPicPr>
            <a:picLocks noGrp="1" noChangeAspect="1"/>
          </p:cNvPicPr>
          <p:nvPr>
            <p:ph idx="4294967295"/>
          </p:nvPr>
        </p:nvPicPr>
        <p:blipFill>
          <a:blip r:embed="rId2"/>
          <a:stretch>
            <a:fillRect/>
          </a:stretch>
        </p:blipFill>
        <p:spPr>
          <a:xfrm>
            <a:off x="1835785" y="1615440"/>
            <a:ext cx="9494289" cy="4470399"/>
          </a:xfrm>
        </p:spPr>
      </p:pic>
    </p:spTree>
    <p:extLst>
      <p:ext uri="{BB962C8B-B14F-4D97-AF65-F5344CB8AC3E}">
        <p14:creationId xmlns:p14="http://schemas.microsoft.com/office/powerpoint/2010/main" val="417421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B96F78-5668-404E-8036-AA279BDA1243}"/>
              </a:ext>
            </a:extLst>
          </p:cNvPr>
          <p:cNvSpPr>
            <a:spLocks noGrp="1"/>
          </p:cNvSpPr>
          <p:nvPr>
            <p:ph type="title"/>
          </p:nvPr>
        </p:nvSpPr>
        <p:spPr/>
        <p:txBody>
          <a:bodyPr>
            <a:normAutofit/>
          </a:bodyPr>
          <a:lstStyle/>
          <a:p>
            <a:r>
              <a:rPr lang="en-US" sz="2400" dirty="0">
                <a:latin typeface="Cambria" panose="02040503050406030204" pitchFamily="18" charset="0"/>
                <a:ea typeface="Cambria" panose="02040503050406030204" pitchFamily="18" charset="0"/>
              </a:rPr>
              <a:t>                           Add locations page</a:t>
            </a:r>
          </a:p>
        </p:txBody>
      </p:sp>
      <p:pic>
        <p:nvPicPr>
          <p:cNvPr id="4" name="Content Placeholder 3" descr="Graphical user interface, application, website&#10;&#10;Description automatically generated">
            <a:extLst>
              <a:ext uri="{FF2B5EF4-FFF2-40B4-BE49-F238E27FC236}">
                <a16:creationId xmlns:a16="http://schemas.microsoft.com/office/drawing/2014/main" id="{0DC23585-EADC-4677-8DBF-2F9C6D0B571F}"/>
              </a:ext>
            </a:extLst>
          </p:cNvPr>
          <p:cNvPicPr>
            <a:picLocks noGrp="1" noChangeAspect="1"/>
          </p:cNvPicPr>
          <p:nvPr>
            <p:ph idx="4294967295"/>
          </p:nvPr>
        </p:nvPicPr>
        <p:blipFill>
          <a:blip r:embed="rId2"/>
          <a:stretch>
            <a:fillRect/>
          </a:stretch>
        </p:blipFill>
        <p:spPr>
          <a:xfrm>
            <a:off x="1849120" y="1432560"/>
            <a:ext cx="9367519" cy="4328159"/>
          </a:xfrm>
        </p:spPr>
      </p:pic>
    </p:spTree>
    <p:extLst>
      <p:ext uri="{BB962C8B-B14F-4D97-AF65-F5344CB8AC3E}">
        <p14:creationId xmlns:p14="http://schemas.microsoft.com/office/powerpoint/2010/main" val="267198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83C1ECC-8E99-41C9-B8C6-6AC45B9B7276}"/>
              </a:ext>
            </a:extLst>
          </p:cNvPr>
          <p:cNvSpPr>
            <a:spLocks noGrp="1"/>
          </p:cNvSpPr>
          <p:nvPr>
            <p:ph type="title"/>
          </p:nvPr>
        </p:nvSpPr>
        <p:spPr/>
        <p:txBody>
          <a:bodyPr>
            <a:normAutofit/>
          </a:bodyPr>
          <a:lstStyle/>
          <a:p>
            <a:r>
              <a:rPr lang="en-US" sz="2400" dirty="0">
                <a:latin typeface="Cambria" panose="02040503050406030204" pitchFamily="18" charset="0"/>
                <a:ea typeface="Cambria" panose="02040503050406030204" pitchFamily="18" charset="0"/>
              </a:rPr>
              <a:t>           Validation on adding a location</a:t>
            </a:r>
          </a:p>
        </p:txBody>
      </p:sp>
      <p:pic>
        <p:nvPicPr>
          <p:cNvPr id="5" name="Content Placeholder 4" descr="Graphical user interface, text, application&#10;&#10;Description automatically generated">
            <a:extLst>
              <a:ext uri="{FF2B5EF4-FFF2-40B4-BE49-F238E27FC236}">
                <a16:creationId xmlns:a16="http://schemas.microsoft.com/office/drawing/2014/main" id="{2BD9E68D-AF1C-4E2B-BECF-3BA19A9C8F61}"/>
              </a:ext>
            </a:extLst>
          </p:cNvPr>
          <p:cNvPicPr>
            <a:picLocks noGrp="1" noChangeAspect="1"/>
          </p:cNvPicPr>
          <p:nvPr>
            <p:ph idx="4294967295"/>
          </p:nvPr>
        </p:nvPicPr>
        <p:blipFill>
          <a:blip r:embed="rId2"/>
          <a:stretch>
            <a:fillRect/>
          </a:stretch>
        </p:blipFill>
        <p:spPr>
          <a:xfrm>
            <a:off x="497711" y="1905000"/>
            <a:ext cx="4838218" cy="4826200"/>
          </a:xfrm>
        </p:spPr>
      </p:pic>
      <p:pic>
        <p:nvPicPr>
          <p:cNvPr id="7" name="Content Placeholder 3" descr="Graphical user interface, text, application&#10;&#10;Description automatically generated">
            <a:extLst>
              <a:ext uri="{FF2B5EF4-FFF2-40B4-BE49-F238E27FC236}">
                <a16:creationId xmlns:a16="http://schemas.microsoft.com/office/drawing/2014/main" id="{BBB0847B-282C-4922-9FDD-30914468095B}"/>
              </a:ext>
            </a:extLst>
          </p:cNvPr>
          <p:cNvPicPr>
            <a:picLocks noChangeAspect="1"/>
          </p:cNvPicPr>
          <p:nvPr/>
        </p:nvPicPr>
        <p:blipFill>
          <a:blip r:embed="rId3"/>
          <a:stretch>
            <a:fillRect/>
          </a:stretch>
        </p:blipFill>
        <p:spPr>
          <a:xfrm>
            <a:off x="6192456" y="1904816"/>
            <a:ext cx="5058136" cy="4826569"/>
          </a:xfrm>
          <a:prstGeom prst="rect">
            <a:avLst/>
          </a:prstGeom>
        </p:spPr>
      </p:pic>
    </p:spTree>
    <p:extLst>
      <p:ext uri="{BB962C8B-B14F-4D97-AF65-F5344CB8AC3E}">
        <p14:creationId xmlns:p14="http://schemas.microsoft.com/office/powerpoint/2010/main" val="31653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4FE88-D8F2-497B-AF8F-A9A80ADD8665}"/>
              </a:ext>
            </a:extLst>
          </p:cNvPr>
          <p:cNvSpPr>
            <a:spLocks noGrp="1"/>
          </p:cNvSpPr>
          <p:nvPr>
            <p:ph type="title"/>
          </p:nvPr>
        </p:nvSpPr>
        <p:spPr/>
        <p:txBody>
          <a:bodyPr>
            <a:normAutofit/>
          </a:bodyPr>
          <a:lstStyle/>
          <a:p>
            <a:r>
              <a:rPr lang="en-US" sz="2400" dirty="0">
                <a:latin typeface="Cambria" panose="02040503050406030204" pitchFamily="18" charset="0"/>
                <a:ea typeface="Cambria" panose="02040503050406030204" pitchFamily="18" charset="0"/>
              </a:rPr>
              <a:t>                   Validating the add location</a:t>
            </a:r>
          </a:p>
        </p:txBody>
      </p:sp>
      <p:pic>
        <p:nvPicPr>
          <p:cNvPr id="4" name="Content Placeholder 3" descr="Graphical user interface, text, application&#10;&#10;Description automatically generated">
            <a:extLst>
              <a:ext uri="{FF2B5EF4-FFF2-40B4-BE49-F238E27FC236}">
                <a16:creationId xmlns:a16="http://schemas.microsoft.com/office/drawing/2014/main" id="{B06D2606-2158-4F03-8312-A522450687A2}"/>
              </a:ext>
            </a:extLst>
          </p:cNvPr>
          <p:cNvPicPr>
            <a:picLocks noGrp="1" noChangeAspect="1"/>
          </p:cNvPicPr>
          <p:nvPr>
            <p:ph idx="4294967295"/>
          </p:nvPr>
        </p:nvPicPr>
        <p:blipFill>
          <a:blip r:embed="rId2"/>
          <a:stretch>
            <a:fillRect/>
          </a:stretch>
        </p:blipFill>
        <p:spPr>
          <a:xfrm>
            <a:off x="1722156" y="1546183"/>
            <a:ext cx="9250643" cy="4449501"/>
          </a:xfrm>
        </p:spPr>
      </p:pic>
    </p:spTree>
    <p:extLst>
      <p:ext uri="{BB962C8B-B14F-4D97-AF65-F5344CB8AC3E}">
        <p14:creationId xmlns:p14="http://schemas.microsoft.com/office/powerpoint/2010/main" val="30633926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842</TotalTime>
  <Words>290</Words>
  <Application>Microsoft Office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vt:lpstr>
      <vt:lpstr>Century Gothic</vt:lpstr>
      <vt:lpstr>Wingdings 3</vt:lpstr>
      <vt:lpstr>Wisp</vt:lpstr>
      <vt:lpstr>                                       GAME OF TREASURES</vt:lpstr>
      <vt:lpstr>                   Team Members        Bhaskar Reddy Minupuri                      Rajeshwari Rudravaram    </vt:lpstr>
      <vt:lpstr>Introduction</vt:lpstr>
      <vt:lpstr>Features of App:</vt:lpstr>
      <vt:lpstr>                   This is the Homepage of our Application</vt:lpstr>
      <vt:lpstr>On Clicking the view Locations, we will be able to see list of locations</vt:lpstr>
      <vt:lpstr>                           Add locations page</vt:lpstr>
      <vt:lpstr>           Validation on adding a location</vt:lpstr>
      <vt:lpstr>                   Validating the add location</vt:lpstr>
      <vt:lpstr>                       Edit location and Delete location</vt:lpstr>
      <vt:lpstr>                                  End Of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GAME OF TREASURES</dc:title>
  <dc:creator>Minupuri,Bhaskar Reddy</dc:creator>
  <cp:lastModifiedBy>Minupuri,Bhaskar Reddy</cp:lastModifiedBy>
  <cp:revision>17</cp:revision>
  <dcterms:created xsi:type="dcterms:W3CDTF">2021-04-10T21:13:49Z</dcterms:created>
  <dcterms:modified xsi:type="dcterms:W3CDTF">2021-04-16T05:08:35Z</dcterms:modified>
</cp:coreProperties>
</file>