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>
            <c:ext xmlns:c16="http://schemas.microsoft.com/office/drawing/2014/chart" uri="{C3380CC4-5D6E-409C-BE32-E72D297353CC}">
              <c16:uniqueId val="{00000000-BDA5-4194-9BAC-B2AFAAC918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>
            <c:ext xmlns:c16="http://schemas.microsoft.com/office/drawing/2014/chart" uri="{C3380CC4-5D6E-409C-BE32-E72D297353CC}">
              <c16:uniqueId val="{00000001-BDA5-4194-9BAC-B2AFAAC918F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>
            <c:ext xmlns:c16="http://schemas.microsoft.com/office/drawing/2014/chart" uri="{C3380CC4-5D6E-409C-BE32-E72D297353CC}">
              <c16:uniqueId val="{00000002-BDA5-4194-9BAC-B2AFAAC918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9807600"/>
        <c:axId val="2089814320"/>
      </c:barChart>
      <c:catAx>
        <c:axId val="2089807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9814320"/>
        <c:crosses val="autoZero"/>
        <c:auto val="1"/>
        <c:lblAlgn val="ctr"/>
        <c:lblOffset val="100"/>
        <c:noMultiLvlLbl val="0"/>
      </c:catAx>
      <c:valAx>
        <c:axId val="2089814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980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E742-3CCE-4355-DA47-06273EA60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71AE5-5B24-5C05-EE01-3381B579C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F3BA8-F81A-5BCB-3054-A3C88A63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36A-42E3-468A-AAE4-5955A4432D7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F038F-0988-AAD7-79E9-787A2A54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C14AB-971E-782A-2466-4053DF75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4167-52AD-4DF9-A56F-EB9B93C61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46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D797-D462-39A2-7B83-D9E0C467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4EEE5-074F-5C30-7CC5-78B276F46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2DE8D-B426-9BEB-5367-8DC6D497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36A-42E3-468A-AAE4-5955A4432D7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95114-F3B7-60AA-D4FF-EA05E43F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9C98E-9260-F7B7-1217-045695D3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4167-52AD-4DF9-A56F-EB9B93C61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2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EF787-0BB2-4C10-0C35-D0805EE0A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3A45F-A018-EAC9-6076-CBE8AF03D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7B61C-C58A-BDE6-45F3-891F546E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36A-42E3-468A-AAE4-5955A4432D7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9AE1-2DAE-AC26-2935-BD5E151B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7F732-2AF5-5BF9-B48A-52C45451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4167-52AD-4DF9-A56F-EB9B93C61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39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A0E6-9DE1-7B9F-68C0-F770305A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B6C30-15F0-3F0B-54B6-7966EA00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AF0BD-61D1-1546-112B-C2EE912C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36A-42E3-468A-AAE4-5955A4432D7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C7C53-20CC-0990-19E8-40925EE6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BBE29-ACE7-8FF7-3DE3-855733E3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4167-52AD-4DF9-A56F-EB9B93C61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5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26C3-08B3-710A-9BC5-3F3B7023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B1068-655A-3B75-29A8-95E37B5DF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D5834-491E-7930-D248-58F972E0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36A-42E3-468A-AAE4-5955A4432D7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F4550-A0FB-ECF0-FF55-C9DC6FE3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32E5C-4C21-A5F6-9D0B-6754146B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4167-52AD-4DF9-A56F-EB9B93C61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82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602A-AF9E-A9B8-4C4D-DA6D20D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C782B-52ED-4BFA-9A6B-B433DF921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9358A-948E-CFE3-6427-1FFEBB372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2BF46-E296-2D77-B9FA-0AB3588D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36A-42E3-468A-AAE4-5955A4432D7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6623F-C938-EA96-F71B-78619108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256E-DED3-0DBB-1F3A-67439325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4167-52AD-4DF9-A56F-EB9B93C61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99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DB47-8283-8961-3605-8B9DD9D7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20010-1BF1-C4DE-FBE2-3348E19B4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88DA6-DC54-C644-3A64-630FE7F2F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7C369-117E-0806-5286-AEAA9584F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BF107-1C45-6B1B-8BE0-8BC09E830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96C442-8522-C151-7755-11EB3D11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36A-42E3-468A-AAE4-5955A4432D7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6C74A4-C0ED-A59D-901E-EF624CFA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5F8FE-47A8-CD25-36F1-2407AEDC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4167-52AD-4DF9-A56F-EB9B93C61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00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E845-A1D9-047D-917E-216E86B9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4FA21-37B5-E442-BBC3-77DE4911A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36A-42E3-468A-AAE4-5955A4432D7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8951A-FB3F-CF66-6EC4-60D31C8A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9931D-83C3-AB78-4B7B-BDAB33BE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4167-52AD-4DF9-A56F-EB9B93C61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44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80FF8-15A2-5793-B8C3-49CA787C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36A-42E3-468A-AAE4-5955A4432D7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B32BA-30F4-67D1-08D5-D32B8CB5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D8948-6326-0B99-DBDD-D04C4580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4167-52AD-4DF9-A56F-EB9B93C61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53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A442-BDD1-1965-3694-F217050B1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99A64-BD41-D2E1-A318-B2F8E9AD4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2EF6D-BE24-6EA4-1BE5-306F8DB40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073C7-2DCE-D184-9590-E407834D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36A-42E3-468A-AAE4-5955A4432D7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CE3DB-8FDF-3B0F-ED8B-8750A56D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62F7F-BF2C-D14A-C1B7-8D9C7226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4167-52AD-4DF9-A56F-EB9B93C61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57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FDED-F49B-048F-9D24-07CB7E10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A2AF9-B58F-4B9F-1516-82A06F7F1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3FF10-C945-FA39-C78C-9B9213129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CBFCF-56B5-ACC1-B5BA-7748E922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336A-42E3-468A-AAE4-5955A4432D7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7D878-4F27-381A-EE13-E992F1FB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4087E-2C6D-66B0-0402-891C4FE7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4167-52AD-4DF9-A56F-EB9B93C61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93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A95FD-FBE7-2354-DECD-A8E656A8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713A9-180D-DD0F-78E7-83CA2C7EF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E098B-8D4C-8796-E014-87AA2A6DF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47336A-42E3-468A-AAE4-5955A4432D7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A2F44-20E5-0586-AC54-A3702A04F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65A96-1D81-B61A-F7D9-5CC86C525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9C4167-52AD-4DF9-A56F-EB9B93C61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1BCC373-0497-34FD-8E5E-3B5C811213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72480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069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Bhaskar Jyoti Das</dc:creator>
  <cp:lastModifiedBy>Bhaskar Jyoti Das</cp:lastModifiedBy>
  <cp:revision>9</cp:revision>
  <dcterms:created xsi:type="dcterms:W3CDTF">2024-05-02T13:28:45Z</dcterms:created>
  <dcterms:modified xsi:type="dcterms:W3CDTF">2024-05-03T13:01:54Z</dcterms:modified>
</cp:coreProperties>
</file>