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0-BDA5-4194-9BAC-B2AFAAC918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1-BDA5-4194-9BAC-B2AFAAC918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2-BDA5-4194-9BAC-B2AFAAC91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9807600"/>
        <c:axId val="2089814320"/>
      </c:barChart>
      <c:catAx>
        <c:axId val="208980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814320"/>
        <c:crosses val="autoZero"/>
        <c:auto val="1"/>
        <c:lblAlgn val="ctr"/>
        <c:lblOffset val="100"/>
        <c:noMultiLvlLbl val="0"/>
      </c:catAx>
      <c:valAx>
        <c:axId val="2089814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80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E742-3CCE-4355-DA47-06273EA60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71AE5-5B24-5C05-EE01-3381B579C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3BA8-F81A-5BCB-3054-A3C88A63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038F-0988-AAD7-79E9-787A2A54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14AB-971E-782A-2466-4053DF75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6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D797-D462-39A2-7B83-D9E0C46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4EEE5-074F-5C30-7CC5-78B276F46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DE8D-B426-9BEB-5367-8DC6D497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5114-F3B7-60AA-D4FF-EA05E43F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C98E-9260-F7B7-1217-045695D3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EF787-0BB2-4C10-0C35-D0805EE0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3A45F-A018-EAC9-6076-CBE8AF03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B61C-C58A-BDE6-45F3-891F546E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9AE1-2DAE-AC26-2935-BD5E151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F732-2AF5-5BF9-B48A-52C45451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9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A0E6-9DE1-7B9F-68C0-F770305A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6C30-15F0-3F0B-54B6-7966EA00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F0BD-61D1-1546-112B-C2EE912C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7C53-20CC-0990-19E8-40925EE6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BE29-ACE7-8FF7-3DE3-855733E3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26C3-08B3-710A-9BC5-3F3B7023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1068-655A-3B75-29A8-95E37B5D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5834-491E-7930-D248-58F972E0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4550-A0FB-ECF0-FF55-C9DC6FE3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2E5C-4C21-A5F6-9D0B-6754146B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602A-AF9E-A9B8-4C4D-DA6D20D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782B-52ED-4BFA-9A6B-B433DF921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9358A-948E-CFE3-6427-1FFEBB37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BF46-E296-2D77-B9FA-0AB3588D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623F-C938-EA96-F71B-78619108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256E-DED3-0DBB-1F3A-67439325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9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DB47-8283-8961-3605-8B9DD9D7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0010-1BF1-C4DE-FBE2-3348E19B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88DA6-DC54-C644-3A64-630FE7F2F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7C369-117E-0806-5286-AEAA9584F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BF107-1C45-6B1B-8BE0-8BC09E830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6C442-8522-C151-7755-11EB3D11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C74A4-C0ED-A59D-901E-EF624CFA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8FE-47A8-CD25-36F1-2407AEDC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E845-A1D9-047D-917E-216E86B9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FA21-37B5-E442-BBC3-77DE4911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951A-FB3F-CF66-6EC4-60D31C8A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9931D-83C3-AB78-4B7B-BDAB33BE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80FF8-15A2-5793-B8C3-49CA787C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B32BA-30F4-67D1-08D5-D32B8CB5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D8948-6326-0B99-DBDD-D04C4580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5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A442-BDD1-1965-3694-F217050B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A64-BD41-D2E1-A318-B2F8E9AD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EF6D-BE24-6EA4-1BE5-306F8DB40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73C7-2DCE-D184-9590-E407834D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E3DB-8FDF-3B0F-ED8B-8750A56D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62F7F-BF2C-D14A-C1B7-8D9C7226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7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FDED-F49B-048F-9D24-07CB7E10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A2AF9-B58F-4B9F-1516-82A06F7F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FF10-C945-FA39-C78C-9B921312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CBFCF-56B5-ACC1-B5BA-7748E922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D878-4F27-381A-EE13-E992F1FB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4087E-2C6D-66B0-0402-891C4FE7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3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A95FD-FBE7-2354-DECD-A8E656A8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13A9-180D-DD0F-78E7-83CA2C7E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098B-8D4C-8796-E014-87AA2A6DF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2F44-20E5-0586-AC54-A3702A04F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5A96-1D81-B61A-F7D9-5CC86C525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BCC373-0497-34FD-8E5E-3B5C81121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5540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069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17</cp:revision>
  <dcterms:created xsi:type="dcterms:W3CDTF">2024-05-02T13:28:45Z</dcterms:created>
  <dcterms:modified xsi:type="dcterms:W3CDTF">2024-05-03T14:35:36Z</dcterms:modified>
</cp:coreProperties>
</file>