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3"/>
  </p:notesMasterIdLst>
  <p:handoutMasterIdLst>
    <p:handoutMasterId r:id="rId4"/>
  </p:handoutMasterIdLst>
  <p:sldIdLst>
    <p:sldId id="13918" r:id="rId2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DBCD085-A70D-80F0-3A0E-B201E38EFB34}" name="Collin W. Demay" initials="CWD" userId="S::cdemay@brandinstitute.com::101edd66-5034-4972-8a48-3a9b171fa86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di" initials="M" lastIdx="1" clrIdx="0">
    <p:extLst>
      <p:ext uri="{19B8F6BF-5375-455C-9EA6-DF929625EA0E}">
        <p15:presenceInfo xmlns:p15="http://schemas.microsoft.com/office/powerpoint/2012/main" userId="Mah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C7C"/>
    <a:srgbClr val="F2F2F2"/>
    <a:srgbClr val="062E83"/>
    <a:srgbClr val="00C1F7"/>
    <a:srgbClr val="E29A35"/>
    <a:srgbClr val="521B93"/>
    <a:srgbClr val="B53A28"/>
    <a:srgbClr val="FF9300"/>
    <a:srgbClr val="00000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C82A7-C11D-42ED-B338-C65E95154500}" v="18" dt="2023-10-17T17:39:50.461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2" autoAdjust="0"/>
    <p:restoredTop sz="95324" autoAdjust="0"/>
  </p:normalViewPr>
  <p:slideViewPr>
    <p:cSldViewPr snapToGrid="0" snapToObjects="1" showGuides="1">
      <p:cViewPr varScale="1">
        <p:scale>
          <a:sx n="67" d="100"/>
          <a:sy n="67" d="100"/>
        </p:scale>
        <p:origin x="7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22" d="100"/>
          <a:sy n="122" d="100"/>
        </p:scale>
        <p:origin x="499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8/10/relationships/authors" Target="author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751A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Sheet1!$A$2:$A$31</c:f>
              <c:strCache>
                <c:ptCount val="30"/>
                <c:pt idx="0">
                  <c:v>TESTNAME00</c:v>
                </c:pt>
                <c:pt idx="1">
                  <c:v>TESTNAME01</c:v>
                </c:pt>
                <c:pt idx="2">
                  <c:v>TESTNAME02</c:v>
                </c:pt>
                <c:pt idx="3">
                  <c:v>TESTNAME03</c:v>
                </c:pt>
                <c:pt idx="4">
                  <c:v>TESTNAME04</c:v>
                </c:pt>
                <c:pt idx="5">
                  <c:v>TESTNAME05</c:v>
                </c:pt>
                <c:pt idx="6">
                  <c:v>TESTNAME06</c:v>
                </c:pt>
                <c:pt idx="7">
                  <c:v>TESTNAME07</c:v>
                </c:pt>
                <c:pt idx="8">
                  <c:v>TESTNAME08</c:v>
                </c:pt>
                <c:pt idx="9">
                  <c:v>TESTNAME09</c:v>
                </c:pt>
                <c:pt idx="10">
                  <c:v>TESTNAME10</c:v>
                </c:pt>
                <c:pt idx="11">
                  <c:v>TESTNAME11</c:v>
                </c:pt>
                <c:pt idx="12">
                  <c:v>TESTNAME12</c:v>
                </c:pt>
                <c:pt idx="13">
                  <c:v>TESTNAME13</c:v>
                </c:pt>
                <c:pt idx="14">
                  <c:v>TESTNAME14</c:v>
                </c:pt>
                <c:pt idx="15">
                  <c:v>TESTNAME15</c:v>
                </c:pt>
                <c:pt idx="16">
                  <c:v>TESTNAME16</c:v>
                </c:pt>
                <c:pt idx="17">
                  <c:v>TESTNAME17</c:v>
                </c:pt>
                <c:pt idx="18">
                  <c:v>TESTNAME18</c:v>
                </c:pt>
                <c:pt idx="19">
                  <c:v>TESTNAME19</c:v>
                </c:pt>
                <c:pt idx="20">
                  <c:v>TESTNAME20</c:v>
                </c:pt>
                <c:pt idx="21">
                  <c:v>TESTNAME21</c:v>
                </c:pt>
                <c:pt idx="22">
                  <c:v>TESTNAME22</c:v>
                </c:pt>
                <c:pt idx="23">
                  <c:v>TESTNAME23</c:v>
                </c:pt>
                <c:pt idx="24">
                  <c:v>TESTNAME24</c:v>
                </c:pt>
                <c:pt idx="25">
                  <c:v>TESTNAME25</c:v>
                </c:pt>
                <c:pt idx="26">
                  <c:v>TESTNAME26</c:v>
                </c:pt>
                <c:pt idx="27">
                  <c:v>TESTNAME27</c:v>
                </c:pt>
                <c:pt idx="28">
                  <c:v>TESTNAME28</c:v>
                </c:pt>
                <c:pt idx="29">
                  <c:v>TESTNAME29</c:v>
                </c:pt>
              </c:strCache>
            </c:strRef>
          </c:cat>
          <c:val>
            <c:numRef>
              <c:f>Sheet1!$B$2:$B$31</c:f>
              <c:numCache>
                <c:formatCode>0.0</c:formatCode>
                <c:ptCount val="30"/>
                <c:pt idx="0">
                  <c:v>33</c:v>
                </c:pt>
                <c:pt idx="1">
                  <c:v>33</c:v>
                </c:pt>
                <c:pt idx="2">
                  <c:v>33</c:v>
                </c:pt>
                <c:pt idx="3">
                  <c:v>33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33</c:v>
                </c:pt>
                <c:pt idx="11">
                  <c:v>33</c:v>
                </c:pt>
                <c:pt idx="12">
                  <c:v>33</c:v>
                </c:pt>
                <c:pt idx="13">
                  <c:v>33</c:v>
                </c:pt>
                <c:pt idx="14">
                  <c:v>33</c:v>
                </c:pt>
                <c:pt idx="15">
                  <c:v>33</c:v>
                </c:pt>
                <c:pt idx="16">
                  <c:v>33</c:v>
                </c:pt>
                <c:pt idx="17">
                  <c:v>33</c:v>
                </c:pt>
                <c:pt idx="18">
                  <c:v>33</c:v>
                </c:pt>
                <c:pt idx="19">
                  <c:v>33</c:v>
                </c:pt>
                <c:pt idx="20">
                  <c:v>33</c:v>
                </c:pt>
                <c:pt idx="21">
                  <c:v>33</c:v>
                </c:pt>
                <c:pt idx="22">
                  <c:v>33</c:v>
                </c:pt>
                <c:pt idx="23">
                  <c:v>33</c:v>
                </c:pt>
                <c:pt idx="24">
                  <c:v>33</c:v>
                </c:pt>
                <c:pt idx="25">
                  <c:v>33</c:v>
                </c:pt>
                <c:pt idx="26">
                  <c:v>33</c:v>
                </c:pt>
                <c:pt idx="27">
                  <c:v>33</c:v>
                </c:pt>
                <c:pt idx="28">
                  <c:v>33</c:v>
                </c:pt>
                <c:pt idx="2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56-4603-AAEB-05FDFD36B4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Sheet1!$A$2:$A$31</c:f>
              <c:strCache>
                <c:ptCount val="30"/>
                <c:pt idx="0">
                  <c:v>TESTNAME00</c:v>
                </c:pt>
                <c:pt idx="1">
                  <c:v>TESTNAME01</c:v>
                </c:pt>
                <c:pt idx="2">
                  <c:v>TESTNAME02</c:v>
                </c:pt>
                <c:pt idx="3">
                  <c:v>TESTNAME03</c:v>
                </c:pt>
                <c:pt idx="4">
                  <c:v>TESTNAME04</c:v>
                </c:pt>
                <c:pt idx="5">
                  <c:v>TESTNAME05</c:v>
                </c:pt>
                <c:pt idx="6">
                  <c:v>TESTNAME06</c:v>
                </c:pt>
                <c:pt idx="7">
                  <c:v>TESTNAME07</c:v>
                </c:pt>
                <c:pt idx="8">
                  <c:v>TESTNAME08</c:v>
                </c:pt>
                <c:pt idx="9">
                  <c:v>TESTNAME09</c:v>
                </c:pt>
                <c:pt idx="10">
                  <c:v>TESTNAME10</c:v>
                </c:pt>
                <c:pt idx="11">
                  <c:v>TESTNAME11</c:v>
                </c:pt>
                <c:pt idx="12">
                  <c:v>TESTNAME12</c:v>
                </c:pt>
                <c:pt idx="13">
                  <c:v>TESTNAME13</c:v>
                </c:pt>
                <c:pt idx="14">
                  <c:v>TESTNAME14</c:v>
                </c:pt>
                <c:pt idx="15">
                  <c:v>TESTNAME15</c:v>
                </c:pt>
                <c:pt idx="16">
                  <c:v>TESTNAME16</c:v>
                </c:pt>
                <c:pt idx="17">
                  <c:v>TESTNAME17</c:v>
                </c:pt>
                <c:pt idx="18">
                  <c:v>TESTNAME18</c:v>
                </c:pt>
                <c:pt idx="19">
                  <c:v>TESTNAME19</c:v>
                </c:pt>
                <c:pt idx="20">
                  <c:v>TESTNAME20</c:v>
                </c:pt>
                <c:pt idx="21">
                  <c:v>TESTNAME21</c:v>
                </c:pt>
                <c:pt idx="22">
                  <c:v>TESTNAME22</c:v>
                </c:pt>
                <c:pt idx="23">
                  <c:v>TESTNAME23</c:v>
                </c:pt>
                <c:pt idx="24">
                  <c:v>TESTNAME24</c:v>
                </c:pt>
                <c:pt idx="25">
                  <c:v>TESTNAME25</c:v>
                </c:pt>
                <c:pt idx="26">
                  <c:v>TESTNAME26</c:v>
                </c:pt>
                <c:pt idx="27">
                  <c:v>TESTNAME27</c:v>
                </c:pt>
                <c:pt idx="28">
                  <c:v>TESTNAME28</c:v>
                </c:pt>
                <c:pt idx="29">
                  <c:v>TESTNAME29</c:v>
                </c:pt>
              </c:strCache>
            </c:strRef>
          </c:cat>
          <c:val>
            <c:numRef>
              <c:f>Sheet1!$C$2:$C$31</c:f>
              <c:numCache>
                <c:formatCode>0.0</c:formatCode>
                <c:ptCount val="30"/>
                <c:pt idx="0">
                  <c:v>34</c:v>
                </c:pt>
                <c:pt idx="1">
                  <c:v>34</c:v>
                </c:pt>
                <c:pt idx="2">
                  <c:v>34</c:v>
                </c:pt>
                <c:pt idx="3">
                  <c:v>34</c:v>
                </c:pt>
                <c:pt idx="4">
                  <c:v>34</c:v>
                </c:pt>
                <c:pt idx="5">
                  <c:v>34</c:v>
                </c:pt>
                <c:pt idx="6">
                  <c:v>34</c:v>
                </c:pt>
                <c:pt idx="7">
                  <c:v>34</c:v>
                </c:pt>
                <c:pt idx="8">
                  <c:v>34</c:v>
                </c:pt>
                <c:pt idx="9">
                  <c:v>34</c:v>
                </c:pt>
                <c:pt idx="10">
                  <c:v>34</c:v>
                </c:pt>
                <c:pt idx="11">
                  <c:v>34</c:v>
                </c:pt>
                <c:pt idx="12">
                  <c:v>34</c:v>
                </c:pt>
                <c:pt idx="13">
                  <c:v>34</c:v>
                </c:pt>
                <c:pt idx="14">
                  <c:v>34</c:v>
                </c:pt>
                <c:pt idx="15">
                  <c:v>34</c:v>
                </c:pt>
                <c:pt idx="16">
                  <c:v>34</c:v>
                </c:pt>
                <c:pt idx="17">
                  <c:v>34</c:v>
                </c:pt>
                <c:pt idx="18">
                  <c:v>34</c:v>
                </c:pt>
                <c:pt idx="19">
                  <c:v>34</c:v>
                </c:pt>
                <c:pt idx="20">
                  <c:v>34</c:v>
                </c:pt>
                <c:pt idx="21">
                  <c:v>34</c:v>
                </c:pt>
                <c:pt idx="22">
                  <c:v>34</c:v>
                </c:pt>
                <c:pt idx="23">
                  <c:v>34</c:v>
                </c:pt>
                <c:pt idx="24">
                  <c:v>34</c:v>
                </c:pt>
                <c:pt idx="25">
                  <c:v>34</c:v>
                </c:pt>
                <c:pt idx="26">
                  <c:v>34</c:v>
                </c:pt>
                <c:pt idx="27">
                  <c:v>34</c:v>
                </c:pt>
                <c:pt idx="28">
                  <c:v>34</c:v>
                </c:pt>
                <c:pt idx="2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56-4603-AAEB-05FDFD36B4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7D7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Sheet1!$A$2:$A$31</c:f>
              <c:strCache>
                <c:ptCount val="30"/>
                <c:pt idx="0">
                  <c:v>TESTNAME00</c:v>
                </c:pt>
                <c:pt idx="1">
                  <c:v>TESTNAME01</c:v>
                </c:pt>
                <c:pt idx="2">
                  <c:v>TESTNAME02</c:v>
                </c:pt>
                <c:pt idx="3">
                  <c:v>TESTNAME03</c:v>
                </c:pt>
                <c:pt idx="4">
                  <c:v>TESTNAME04</c:v>
                </c:pt>
                <c:pt idx="5">
                  <c:v>TESTNAME05</c:v>
                </c:pt>
                <c:pt idx="6">
                  <c:v>TESTNAME06</c:v>
                </c:pt>
                <c:pt idx="7">
                  <c:v>TESTNAME07</c:v>
                </c:pt>
                <c:pt idx="8">
                  <c:v>TESTNAME08</c:v>
                </c:pt>
                <c:pt idx="9">
                  <c:v>TESTNAME09</c:v>
                </c:pt>
                <c:pt idx="10">
                  <c:v>TESTNAME10</c:v>
                </c:pt>
                <c:pt idx="11">
                  <c:v>TESTNAME11</c:v>
                </c:pt>
                <c:pt idx="12">
                  <c:v>TESTNAME12</c:v>
                </c:pt>
                <c:pt idx="13">
                  <c:v>TESTNAME13</c:v>
                </c:pt>
                <c:pt idx="14">
                  <c:v>TESTNAME14</c:v>
                </c:pt>
                <c:pt idx="15">
                  <c:v>TESTNAME15</c:v>
                </c:pt>
                <c:pt idx="16">
                  <c:v>TESTNAME16</c:v>
                </c:pt>
                <c:pt idx="17">
                  <c:v>TESTNAME17</c:v>
                </c:pt>
                <c:pt idx="18">
                  <c:v>TESTNAME18</c:v>
                </c:pt>
                <c:pt idx="19">
                  <c:v>TESTNAME19</c:v>
                </c:pt>
                <c:pt idx="20">
                  <c:v>TESTNAME20</c:v>
                </c:pt>
                <c:pt idx="21">
                  <c:v>TESTNAME21</c:v>
                </c:pt>
                <c:pt idx="22">
                  <c:v>TESTNAME22</c:v>
                </c:pt>
                <c:pt idx="23">
                  <c:v>TESTNAME23</c:v>
                </c:pt>
                <c:pt idx="24">
                  <c:v>TESTNAME24</c:v>
                </c:pt>
                <c:pt idx="25">
                  <c:v>TESTNAME25</c:v>
                </c:pt>
                <c:pt idx="26">
                  <c:v>TESTNAME26</c:v>
                </c:pt>
                <c:pt idx="27">
                  <c:v>TESTNAME27</c:v>
                </c:pt>
                <c:pt idx="28">
                  <c:v>TESTNAME28</c:v>
                </c:pt>
                <c:pt idx="29">
                  <c:v>TESTNAME29</c:v>
                </c:pt>
              </c:strCache>
            </c:strRef>
          </c:cat>
          <c:val>
            <c:numRef>
              <c:f>Sheet1!$D$2:$D$31</c:f>
              <c:numCache>
                <c:formatCode>0.0</c:formatCode>
                <c:ptCount val="30"/>
                <c:pt idx="0">
                  <c:v>33</c:v>
                </c:pt>
                <c:pt idx="1">
                  <c:v>33</c:v>
                </c:pt>
                <c:pt idx="2">
                  <c:v>33</c:v>
                </c:pt>
                <c:pt idx="3">
                  <c:v>33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33</c:v>
                </c:pt>
                <c:pt idx="11">
                  <c:v>33</c:v>
                </c:pt>
                <c:pt idx="12">
                  <c:v>33</c:v>
                </c:pt>
                <c:pt idx="13">
                  <c:v>33</c:v>
                </c:pt>
                <c:pt idx="14">
                  <c:v>33</c:v>
                </c:pt>
                <c:pt idx="15">
                  <c:v>33</c:v>
                </c:pt>
                <c:pt idx="16">
                  <c:v>33</c:v>
                </c:pt>
                <c:pt idx="17">
                  <c:v>33</c:v>
                </c:pt>
                <c:pt idx="18">
                  <c:v>33</c:v>
                </c:pt>
                <c:pt idx="19">
                  <c:v>33</c:v>
                </c:pt>
                <c:pt idx="20">
                  <c:v>33</c:v>
                </c:pt>
                <c:pt idx="21">
                  <c:v>33</c:v>
                </c:pt>
                <c:pt idx="22">
                  <c:v>33</c:v>
                </c:pt>
                <c:pt idx="23">
                  <c:v>33</c:v>
                </c:pt>
                <c:pt idx="24">
                  <c:v>33</c:v>
                </c:pt>
                <c:pt idx="25">
                  <c:v>33</c:v>
                </c:pt>
                <c:pt idx="26">
                  <c:v>33</c:v>
                </c:pt>
                <c:pt idx="27">
                  <c:v>33</c:v>
                </c:pt>
                <c:pt idx="28">
                  <c:v>33</c:v>
                </c:pt>
                <c:pt idx="2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56-4603-AAEB-05FDFD36B4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4"/>
        <c:overlap val="100"/>
        <c:axId val="918330120"/>
        <c:axId val="918324000"/>
      </c:barChart>
      <c:catAx>
        <c:axId val="918330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324000"/>
        <c:crosses val="autoZero"/>
        <c:auto val="1"/>
        <c:lblAlgn val="ctr"/>
        <c:lblOffset val="100"/>
        <c:noMultiLvlLbl val="0"/>
      </c:catAx>
      <c:valAx>
        <c:axId val="918324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33012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Montserrat" panose="00000500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18781-FBF9-354C-A025-C49C596164B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4EF74-8826-BD43-B880-7A8566D0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75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FFD40-13C9-7B48-A0BE-E251E1E33FE5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E2375-F1B1-284C-A827-B0E603FD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 Mess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CFA20C2D-AD9D-4149-BEF0-3905782D8B4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2493"/>
            <a:ext cx="12192000" cy="6870493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246201C-0AB2-4864-9B5B-356A50CB1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9138" y="1049628"/>
            <a:ext cx="3870101" cy="4752304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70D0D4DA-AE70-4CF8-80F2-1FEB9708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946702"/>
            <a:ext cx="9152697" cy="637097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538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 Mess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2498C75-C0F3-900B-8928-C2885AB05A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9175" y="1125538"/>
            <a:ext cx="5076825" cy="494041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2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407A4DB-9FA4-8F2C-D340-59AE231D9E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1932" y="2331747"/>
            <a:ext cx="5370893" cy="332274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5581A5A-F8E3-2F61-F0ED-B38F67AA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rgbClr val="062E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493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B4E1AB4A-53EA-A484-D01F-C1423CB8FA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7454" y="936222"/>
            <a:ext cx="3573887" cy="5337578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9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07407E-6 L -2.08333E-6 0.11482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2DD5F6B2-D6AD-5E5A-B91D-59EEC8F51C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3074" y="1956327"/>
            <a:ext cx="4413885" cy="29453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5700477-E30F-700A-77D6-C61517E9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rgbClr val="062E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424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0.11797 0.00023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for the 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96E227BF-C543-FA10-03B8-C62FC332B1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101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O Mess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11874B-C9A9-4AF7-B7F2-66B55CE703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5222" y="1305753"/>
            <a:ext cx="1741555" cy="1741555"/>
          </a:xfrm>
          <a:custGeom>
            <a:avLst/>
            <a:gdLst>
              <a:gd name="connsiteX0" fmla="*/ 682375 w 1364750"/>
              <a:gd name="connsiteY0" fmla="*/ 0 h 1364750"/>
              <a:gd name="connsiteX1" fmla="*/ 1364750 w 1364750"/>
              <a:gd name="connsiteY1" fmla="*/ 682375 h 1364750"/>
              <a:gd name="connsiteX2" fmla="*/ 682375 w 1364750"/>
              <a:gd name="connsiteY2" fmla="*/ 1364750 h 1364750"/>
              <a:gd name="connsiteX3" fmla="*/ 0 w 1364750"/>
              <a:gd name="connsiteY3" fmla="*/ 682375 h 1364750"/>
              <a:gd name="connsiteX4" fmla="*/ 682375 w 1364750"/>
              <a:gd name="connsiteY4" fmla="*/ 0 h 136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4750" h="1364750">
                <a:moveTo>
                  <a:pt x="682375" y="0"/>
                </a:moveTo>
                <a:cubicBezTo>
                  <a:pt x="1059240" y="0"/>
                  <a:pt x="1364750" y="305510"/>
                  <a:pt x="1364750" y="682375"/>
                </a:cubicBezTo>
                <a:cubicBezTo>
                  <a:pt x="1364750" y="1059240"/>
                  <a:pt x="1059240" y="1364750"/>
                  <a:pt x="682375" y="1364750"/>
                </a:cubicBezTo>
                <a:cubicBezTo>
                  <a:pt x="305510" y="1364750"/>
                  <a:pt x="0" y="1059240"/>
                  <a:pt x="0" y="682375"/>
                </a:cubicBezTo>
                <a:cubicBezTo>
                  <a:pt x="0" y="305510"/>
                  <a:pt x="305510" y="0"/>
                  <a:pt x="6823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4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19699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D87BFF96-783D-4815-AC98-24BBE626F1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14898" y="-12493"/>
            <a:ext cx="7277101" cy="6870493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0391B8AC-6293-F42E-A078-D44AA994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058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19699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51BF190C-8167-8441-41CB-CE9BD65FEE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2524" y="1654810"/>
            <a:ext cx="4019549" cy="354838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6B4B4AA-B02E-05C4-0B1D-B0209779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rgbClr val="062E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056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19699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98C06E91-68B5-C33A-F5AC-DE80D7424F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0060" y="0"/>
            <a:ext cx="409194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9E57C10-2D36-32EC-0251-2AF10EBA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rgbClr val="062E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20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rgbClr val="062E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94909-55CF-05FB-8324-895F343FF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88" y="606287"/>
            <a:ext cx="11725137" cy="5616713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 marL="285750" indent="-28575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§"/>
              <a:defRPr sz="1600"/>
            </a:lvl2pPr>
            <a:lvl3pPr marL="171450" indent="-171450">
              <a:buClr>
                <a:schemeClr val="tx2"/>
              </a:buClr>
              <a:buFont typeface="Wingdings" pitchFamily="2" charset="2"/>
              <a:buChar char="§"/>
              <a:defRPr sz="1800"/>
            </a:lvl3pPr>
            <a:lvl4pPr marL="0" indent="0">
              <a:buClr>
                <a:schemeClr val="tx2"/>
              </a:buClr>
              <a:buFont typeface="Wingdings" pitchFamily="2" charset="2"/>
              <a:buNone/>
              <a:defRPr sz="1800"/>
            </a:lvl4pPr>
            <a:lvl5pPr marL="0" indent="0">
              <a:buClr>
                <a:schemeClr val="tx2"/>
              </a:buClr>
              <a:buFont typeface="Wingdings" pitchFamily="2" charset="2"/>
              <a:buNone/>
              <a:defRPr sz="1800"/>
            </a:lvl5pPr>
            <a:lvl6pPr marL="2285794" indent="0">
              <a:buNone/>
              <a:defRPr/>
            </a:lvl6pPr>
            <a:lvl7pPr marL="2742954" indent="0">
              <a:buNone/>
              <a:defRPr/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810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59129A1-44C4-09BE-1CEB-890E758A74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716" y="2420619"/>
            <a:ext cx="4844416" cy="2556004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292BC476-920F-84ED-08D0-B013030B0B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45380" y="2420619"/>
            <a:ext cx="7246620" cy="2556004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A6B1F8F4-6F0A-679E-70E9-60F03F0D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rgbClr val="062E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889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84485D48-B9FB-4ECF-B2D2-170A5BAA92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52823" y="1959459"/>
            <a:ext cx="3086353" cy="29390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878C1B4-C024-2E61-2342-F2EC4B79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rgbClr val="062E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366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Overvie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AAB994F0-73E8-2A01-C976-3843D01524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5833" y="3698741"/>
            <a:ext cx="2007361" cy="239725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027E270C-60C4-B5F5-0CD4-1A35BC4862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13419"/>
            <a:ext cx="6096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8194B7D8-4030-0494-9DDB-7A3ED316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rgbClr val="062E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977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49333" decel="50667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1.11111E-6 L -4.79167E-6 0.07245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Overvie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440867C7-14DD-4827-AC97-FC8CBE23D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55627" y="731839"/>
            <a:ext cx="4075998" cy="51482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AA6B4212-C348-185F-677F-36DA1DEA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rgbClr val="062E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533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Overvie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1FA3B190-1737-41A2-B234-95FCB40381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92945" y="1092200"/>
            <a:ext cx="2316480" cy="2844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8A4FF54-F621-5DC3-8D89-962CE1A0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776AEAF-943D-8E18-7B05-82445C13D9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03745" y="3060700"/>
            <a:ext cx="2316480" cy="2844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6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1.11111E-6 L 0 0.19699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3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49333" decel="50667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1.11111E-6 L 0 0.19699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obje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57E9CE89-2D08-E47C-682E-8A067E1CA2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4474" y="698500"/>
            <a:ext cx="4512943" cy="54356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03D1C79-021F-DF24-39B9-7E6A1430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rgbClr val="062E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617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obje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09F608D1-34E0-E588-09D8-3C4C22ACF8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93025" y="3429000"/>
            <a:ext cx="4038600" cy="2574131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7C3F53A-75D4-4B98-FE12-089554BEA1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93025" y="854869"/>
            <a:ext cx="4038600" cy="2574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3A04D72A-D7F1-E54B-45E8-10BC3AE6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424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0.11797 0.00023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49333" decel="50667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6.25E-7 2.59259E-6 L 0.11797 0.00023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B2124BE5-A9B2-93DE-6028-4B7840D5DE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19586" y="1320973"/>
            <a:ext cx="4952827" cy="4952827"/>
          </a:xfrm>
          <a:custGeom>
            <a:avLst/>
            <a:gdLst>
              <a:gd name="connsiteX0" fmla="*/ 2438400 w 4876800"/>
              <a:gd name="connsiteY0" fmla="*/ 0 h 4876800"/>
              <a:gd name="connsiteX1" fmla="*/ 4876800 w 4876800"/>
              <a:gd name="connsiteY1" fmla="*/ 2438400 h 4876800"/>
              <a:gd name="connsiteX2" fmla="*/ 2438400 w 4876800"/>
              <a:gd name="connsiteY2" fmla="*/ 4876800 h 4876800"/>
              <a:gd name="connsiteX3" fmla="*/ 0 w 4876800"/>
              <a:gd name="connsiteY3" fmla="*/ 2438400 h 4876800"/>
              <a:gd name="connsiteX4" fmla="*/ 2438400 w 487680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4876800">
                <a:moveTo>
                  <a:pt x="2438400" y="0"/>
                </a:moveTo>
                <a:cubicBezTo>
                  <a:pt x="3785091" y="0"/>
                  <a:pt x="4876800" y="1091709"/>
                  <a:pt x="4876800" y="2438400"/>
                </a:cubicBezTo>
                <a:cubicBezTo>
                  <a:pt x="4876800" y="3785091"/>
                  <a:pt x="3785091" y="4876800"/>
                  <a:pt x="2438400" y="4876800"/>
                </a:cubicBezTo>
                <a:cubicBezTo>
                  <a:pt x="1091709" y="4876800"/>
                  <a:pt x="0" y="3785091"/>
                  <a:pt x="0" y="2438400"/>
                </a:cubicBezTo>
                <a:cubicBezTo>
                  <a:pt x="0" y="1091709"/>
                  <a:pt x="1091709" y="0"/>
                  <a:pt x="243840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934EFD59-167B-9504-F00C-795B1DF5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315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592060C1-4310-525A-C0C0-1C9D2EB5E8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8459" y="0"/>
            <a:ext cx="5463541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4C0EBC6-A222-E015-9CCB-1308A2EF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6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8024F345-372C-45CF-B808-4A5C8B65463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67575" y="1125539"/>
            <a:ext cx="3905250" cy="2303462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5BB76125-0951-440B-FF82-D41DD135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55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4289" y="0"/>
            <a:ext cx="7764896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rgbClr val="062E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94909-55CF-05FB-8324-895F343FF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89" y="606287"/>
            <a:ext cx="7764896" cy="5616713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 marL="285750" indent="-28575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§"/>
              <a:defRPr sz="1600"/>
            </a:lvl2pPr>
            <a:lvl3pPr marL="171450" indent="-171450">
              <a:buClr>
                <a:schemeClr val="tx2"/>
              </a:buClr>
              <a:buFont typeface="Wingdings" pitchFamily="2" charset="2"/>
              <a:buChar char="§"/>
              <a:defRPr sz="1800"/>
            </a:lvl3pPr>
            <a:lvl4pPr marL="0" indent="0">
              <a:buClr>
                <a:schemeClr val="tx2"/>
              </a:buClr>
              <a:buFont typeface="Wingdings" pitchFamily="2" charset="2"/>
              <a:buNone/>
              <a:defRPr sz="1800"/>
            </a:lvl4pPr>
            <a:lvl5pPr marL="0" indent="0">
              <a:buClr>
                <a:schemeClr val="tx2"/>
              </a:buClr>
              <a:buFont typeface="Wingdings" pitchFamily="2" charset="2"/>
              <a:buNone/>
              <a:defRPr sz="1800"/>
            </a:lvl5pPr>
            <a:lvl6pPr marL="2285794" indent="0">
              <a:buNone/>
              <a:defRPr/>
            </a:lvl6pPr>
            <a:lvl7pPr marL="2742954" indent="0">
              <a:buNone/>
              <a:defRPr/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5A2983-AEFA-7728-3131-43B4C5F90278}"/>
              </a:ext>
            </a:extLst>
          </p:cNvPr>
          <p:cNvSpPr/>
          <p:nvPr userDrawn="1"/>
        </p:nvSpPr>
        <p:spPr>
          <a:xfrm>
            <a:off x="8812430" y="0"/>
            <a:ext cx="33795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4">
            <a:extLst>
              <a:ext uri="{FF2B5EF4-FFF2-40B4-BE49-F238E27FC236}">
                <a16:creationId xmlns:a16="http://schemas.microsoft.com/office/drawing/2014/main" id="{F4AAA959-C319-438E-1E07-82D300C7CDC6}"/>
              </a:ext>
            </a:extLst>
          </p:cNvPr>
          <p:cNvSpPr txBox="1">
            <a:spLocks/>
          </p:cNvSpPr>
          <p:nvPr userDrawn="1"/>
        </p:nvSpPr>
        <p:spPr>
          <a:xfrm>
            <a:off x="11161674" y="6376228"/>
            <a:ext cx="100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3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6C48702-E445-134E-B960-6F692773524F}" type="slidenum">
              <a:rPr lang="en-US" sz="1000" b="1" i="0" smtClean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pPr algn="ctr"/>
              <a:t>‹#›</a:t>
            </a:fld>
            <a:endParaRPr lang="en-US" sz="800" b="1" i="0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95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8E270DE-8563-E7FE-8799-2D717C4A25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9175" y="3569664"/>
            <a:ext cx="4371974" cy="2538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E5F53ABD-496B-B946-C7D9-8FB86069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514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5349DAC-E9C0-FE02-63AB-C877779B2D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7271" y="1363662"/>
            <a:ext cx="1835553" cy="4651616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619C9F2-9D91-B375-D326-D70968FF2A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66166" y="1363662"/>
            <a:ext cx="1835553" cy="4651616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7B13444-D9DE-17A1-DEE6-D54B3BD301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1716" y="1363664"/>
            <a:ext cx="1835554" cy="46516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8B6CDA06-C43B-ABC6-53D5-2E171F86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92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07407E-6 L -2.08333E-6 0.11482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49333" decel="50667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-4.07407E-6 L -2.08333E-6 0.11482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49333" decel="50667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08333E-6 -4.07407E-6 L -2.08333E-6 0.11482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" grpId="0" animBg="1"/>
      <p:bldP spid="5" grpId="1" animBg="1"/>
      <p:bldP spid="8" grpId="0" animBg="1"/>
      <p:bldP spid="8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50338E92-A50B-20CB-5A3A-8F4FD46C998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400300"/>
            <a:ext cx="12192000" cy="44577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80D30C0-9500-3F67-F736-A36FAB40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4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now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68A6D1F4-CCB6-4A06-0CA7-E7156BFAE9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9174" y="2057400"/>
            <a:ext cx="10153651" cy="27051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19175" y="946702"/>
            <a:ext cx="9152697" cy="637097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21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minial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5899497A-2AF4-E96A-38A1-D9847D0A28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97978" y="1583798"/>
            <a:ext cx="4474845" cy="4690001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D783E24C-EABA-E005-81EF-D4340491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237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19699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minia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EE80C2E6-F74E-F969-D37E-0A1BCFC964E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358390" y="2453887"/>
            <a:ext cx="800100" cy="800100"/>
          </a:xfrm>
          <a:custGeom>
            <a:avLst/>
            <a:gdLst>
              <a:gd name="connsiteX0" fmla="*/ 2438400 w 4876800"/>
              <a:gd name="connsiteY0" fmla="*/ 0 h 4876800"/>
              <a:gd name="connsiteX1" fmla="*/ 4876800 w 4876800"/>
              <a:gd name="connsiteY1" fmla="*/ 2438400 h 4876800"/>
              <a:gd name="connsiteX2" fmla="*/ 2438400 w 4876800"/>
              <a:gd name="connsiteY2" fmla="*/ 4876800 h 4876800"/>
              <a:gd name="connsiteX3" fmla="*/ 0 w 4876800"/>
              <a:gd name="connsiteY3" fmla="*/ 2438400 h 4876800"/>
              <a:gd name="connsiteX4" fmla="*/ 2438400 w 487680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4876800">
                <a:moveTo>
                  <a:pt x="2438400" y="0"/>
                </a:moveTo>
                <a:cubicBezTo>
                  <a:pt x="3785091" y="0"/>
                  <a:pt x="4876800" y="1091709"/>
                  <a:pt x="4876800" y="2438400"/>
                </a:cubicBezTo>
                <a:cubicBezTo>
                  <a:pt x="4876800" y="3785091"/>
                  <a:pt x="3785091" y="4876800"/>
                  <a:pt x="2438400" y="4876800"/>
                </a:cubicBezTo>
                <a:cubicBezTo>
                  <a:pt x="1091709" y="4876800"/>
                  <a:pt x="0" y="3785091"/>
                  <a:pt x="0" y="2438400"/>
                </a:cubicBezTo>
                <a:cubicBezTo>
                  <a:pt x="0" y="1091709"/>
                  <a:pt x="1091709" y="0"/>
                  <a:pt x="243840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1068B45-7865-A80C-B12F-D9D245BC33E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95950" y="2453887"/>
            <a:ext cx="800100" cy="800100"/>
          </a:xfrm>
          <a:custGeom>
            <a:avLst/>
            <a:gdLst>
              <a:gd name="connsiteX0" fmla="*/ 2438400 w 4876800"/>
              <a:gd name="connsiteY0" fmla="*/ 0 h 4876800"/>
              <a:gd name="connsiteX1" fmla="*/ 4876800 w 4876800"/>
              <a:gd name="connsiteY1" fmla="*/ 2438400 h 4876800"/>
              <a:gd name="connsiteX2" fmla="*/ 2438400 w 4876800"/>
              <a:gd name="connsiteY2" fmla="*/ 4876800 h 4876800"/>
              <a:gd name="connsiteX3" fmla="*/ 0 w 4876800"/>
              <a:gd name="connsiteY3" fmla="*/ 2438400 h 4876800"/>
              <a:gd name="connsiteX4" fmla="*/ 2438400 w 487680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4876800">
                <a:moveTo>
                  <a:pt x="2438400" y="0"/>
                </a:moveTo>
                <a:cubicBezTo>
                  <a:pt x="3785091" y="0"/>
                  <a:pt x="4876800" y="1091709"/>
                  <a:pt x="4876800" y="2438400"/>
                </a:cubicBezTo>
                <a:cubicBezTo>
                  <a:pt x="4876800" y="3785091"/>
                  <a:pt x="3785091" y="4876800"/>
                  <a:pt x="2438400" y="4876800"/>
                </a:cubicBezTo>
                <a:cubicBezTo>
                  <a:pt x="1091709" y="4876800"/>
                  <a:pt x="0" y="3785091"/>
                  <a:pt x="0" y="2438400"/>
                </a:cubicBezTo>
                <a:cubicBezTo>
                  <a:pt x="0" y="1091709"/>
                  <a:pt x="1091709" y="0"/>
                  <a:pt x="243840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7DC6B437-1787-A282-D39E-B9B4163826B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33510" y="2453887"/>
            <a:ext cx="800100" cy="800100"/>
          </a:xfrm>
          <a:custGeom>
            <a:avLst/>
            <a:gdLst>
              <a:gd name="connsiteX0" fmla="*/ 2438400 w 4876800"/>
              <a:gd name="connsiteY0" fmla="*/ 0 h 4876800"/>
              <a:gd name="connsiteX1" fmla="*/ 4876800 w 4876800"/>
              <a:gd name="connsiteY1" fmla="*/ 2438400 h 4876800"/>
              <a:gd name="connsiteX2" fmla="*/ 2438400 w 4876800"/>
              <a:gd name="connsiteY2" fmla="*/ 4876800 h 4876800"/>
              <a:gd name="connsiteX3" fmla="*/ 0 w 4876800"/>
              <a:gd name="connsiteY3" fmla="*/ 2438400 h 4876800"/>
              <a:gd name="connsiteX4" fmla="*/ 2438400 w 487680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4876800">
                <a:moveTo>
                  <a:pt x="2438400" y="0"/>
                </a:moveTo>
                <a:cubicBezTo>
                  <a:pt x="3785091" y="0"/>
                  <a:pt x="4876800" y="1091709"/>
                  <a:pt x="4876800" y="2438400"/>
                </a:cubicBezTo>
                <a:cubicBezTo>
                  <a:pt x="4876800" y="3785091"/>
                  <a:pt x="3785091" y="4876800"/>
                  <a:pt x="2438400" y="4876800"/>
                </a:cubicBezTo>
                <a:cubicBezTo>
                  <a:pt x="1091709" y="4876800"/>
                  <a:pt x="0" y="3785091"/>
                  <a:pt x="0" y="2438400"/>
                </a:cubicBezTo>
                <a:cubicBezTo>
                  <a:pt x="0" y="1091709"/>
                  <a:pt x="1091709" y="0"/>
                  <a:pt x="243840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8B89207A-581B-57AC-D09E-DCB8821E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72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work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C6EA868-9712-2351-D2A6-673DCAD956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9175" y="3565977"/>
            <a:ext cx="2270759" cy="2140665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4C5FCE7-7AE3-498B-72B1-DF739FDCAC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60144" y="3565977"/>
            <a:ext cx="2270759" cy="2140665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5395429-487E-5ED9-A11A-B0A11B71D57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111" y="3565977"/>
            <a:ext cx="2270759" cy="2140665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AFA97CFC-3518-6119-3EE6-9788F1493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308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4.07407E-6 L -2.70833E-6 0.11481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49333" decel="50667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75E-6 4.07407E-6 L -4.375E-6 0.11481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49333" decel="50667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16667E-6 4.07407E-6 L 4.16667E-6 0.11481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 mark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33AE66C6-33DC-38A9-1797-36C2530075A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475693" y="2697646"/>
            <a:ext cx="1783867" cy="1783867"/>
          </a:xfrm>
          <a:custGeom>
            <a:avLst/>
            <a:gdLst>
              <a:gd name="connsiteX0" fmla="*/ 2438400 w 4876800"/>
              <a:gd name="connsiteY0" fmla="*/ 0 h 4876800"/>
              <a:gd name="connsiteX1" fmla="*/ 4876800 w 4876800"/>
              <a:gd name="connsiteY1" fmla="*/ 2438400 h 4876800"/>
              <a:gd name="connsiteX2" fmla="*/ 2438400 w 4876800"/>
              <a:gd name="connsiteY2" fmla="*/ 4876800 h 4876800"/>
              <a:gd name="connsiteX3" fmla="*/ 0 w 4876800"/>
              <a:gd name="connsiteY3" fmla="*/ 2438400 h 4876800"/>
              <a:gd name="connsiteX4" fmla="*/ 2438400 w 487680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4876800">
                <a:moveTo>
                  <a:pt x="2438400" y="0"/>
                </a:moveTo>
                <a:cubicBezTo>
                  <a:pt x="3785091" y="0"/>
                  <a:pt x="4876800" y="1091709"/>
                  <a:pt x="4876800" y="2438400"/>
                </a:cubicBezTo>
                <a:cubicBezTo>
                  <a:pt x="4876800" y="3785091"/>
                  <a:pt x="3785091" y="4876800"/>
                  <a:pt x="2438400" y="4876800"/>
                </a:cubicBezTo>
                <a:cubicBezTo>
                  <a:pt x="1091709" y="4876800"/>
                  <a:pt x="0" y="3785091"/>
                  <a:pt x="0" y="2438400"/>
                </a:cubicBezTo>
                <a:cubicBezTo>
                  <a:pt x="0" y="1091709"/>
                  <a:pt x="1091709" y="0"/>
                  <a:pt x="243840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0DA42F5-FD2B-562A-4DD2-6DEC7979BF4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16418" y="2697646"/>
            <a:ext cx="1783867" cy="1783867"/>
          </a:xfrm>
          <a:custGeom>
            <a:avLst/>
            <a:gdLst>
              <a:gd name="connsiteX0" fmla="*/ 2438400 w 4876800"/>
              <a:gd name="connsiteY0" fmla="*/ 0 h 4876800"/>
              <a:gd name="connsiteX1" fmla="*/ 4876800 w 4876800"/>
              <a:gd name="connsiteY1" fmla="*/ 2438400 h 4876800"/>
              <a:gd name="connsiteX2" fmla="*/ 2438400 w 4876800"/>
              <a:gd name="connsiteY2" fmla="*/ 4876800 h 4876800"/>
              <a:gd name="connsiteX3" fmla="*/ 0 w 4876800"/>
              <a:gd name="connsiteY3" fmla="*/ 2438400 h 4876800"/>
              <a:gd name="connsiteX4" fmla="*/ 2438400 w 487680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4876800">
                <a:moveTo>
                  <a:pt x="2438400" y="0"/>
                </a:moveTo>
                <a:cubicBezTo>
                  <a:pt x="3785091" y="0"/>
                  <a:pt x="4876800" y="1091709"/>
                  <a:pt x="4876800" y="2438400"/>
                </a:cubicBezTo>
                <a:cubicBezTo>
                  <a:pt x="4876800" y="3785091"/>
                  <a:pt x="3785091" y="4876800"/>
                  <a:pt x="2438400" y="4876800"/>
                </a:cubicBezTo>
                <a:cubicBezTo>
                  <a:pt x="1091709" y="4876800"/>
                  <a:pt x="0" y="3785091"/>
                  <a:pt x="0" y="2438400"/>
                </a:cubicBezTo>
                <a:cubicBezTo>
                  <a:pt x="0" y="1091709"/>
                  <a:pt x="1091709" y="0"/>
                  <a:pt x="243840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3D1CA675-6A89-59B4-A598-DDCB396CF29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357142" y="2697646"/>
            <a:ext cx="1783867" cy="1783867"/>
          </a:xfrm>
          <a:custGeom>
            <a:avLst/>
            <a:gdLst>
              <a:gd name="connsiteX0" fmla="*/ 2438400 w 4876800"/>
              <a:gd name="connsiteY0" fmla="*/ 0 h 4876800"/>
              <a:gd name="connsiteX1" fmla="*/ 4876800 w 4876800"/>
              <a:gd name="connsiteY1" fmla="*/ 2438400 h 4876800"/>
              <a:gd name="connsiteX2" fmla="*/ 2438400 w 4876800"/>
              <a:gd name="connsiteY2" fmla="*/ 4876800 h 4876800"/>
              <a:gd name="connsiteX3" fmla="*/ 0 w 4876800"/>
              <a:gd name="connsiteY3" fmla="*/ 2438400 h 4876800"/>
              <a:gd name="connsiteX4" fmla="*/ 2438400 w 487680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4876800">
                <a:moveTo>
                  <a:pt x="2438400" y="0"/>
                </a:moveTo>
                <a:cubicBezTo>
                  <a:pt x="3785091" y="0"/>
                  <a:pt x="4876800" y="1091709"/>
                  <a:pt x="4876800" y="2438400"/>
                </a:cubicBezTo>
                <a:cubicBezTo>
                  <a:pt x="4876800" y="3785091"/>
                  <a:pt x="3785091" y="4876800"/>
                  <a:pt x="2438400" y="4876800"/>
                </a:cubicBezTo>
                <a:cubicBezTo>
                  <a:pt x="1091709" y="4876800"/>
                  <a:pt x="0" y="3785091"/>
                  <a:pt x="0" y="2438400"/>
                </a:cubicBezTo>
                <a:cubicBezTo>
                  <a:pt x="0" y="1091709"/>
                  <a:pt x="1091709" y="0"/>
                  <a:pt x="243840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CA964F7B-3503-6E7A-7506-E4F7499F1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191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07407E-6 L -2.08333E-6 0.11482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49333" decel="50667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-4.07407E-6 L -2.08333E-6 0.11482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49333" decel="50667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08333E-6 -4.07407E-6 L -2.08333E-6 0.11482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 mark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57E9CE89-2D08-E47C-682E-8A067E1CA2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2192000" cy="333375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0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Valid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8B6D8FB-44A4-4DC7-A595-976EC6F470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38825" y="0"/>
            <a:ext cx="6353176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19175" y="946702"/>
            <a:ext cx="9152697" cy="637097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226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ain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rgbClr val="062E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94909-55CF-05FB-8324-895F343FF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88" y="606287"/>
            <a:ext cx="11725137" cy="5985013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 marL="285750" indent="-28575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§"/>
              <a:defRPr sz="1600"/>
            </a:lvl2pPr>
            <a:lvl3pPr marL="171450" indent="-171450">
              <a:buClr>
                <a:schemeClr val="tx2"/>
              </a:buClr>
              <a:buFont typeface="Wingdings" pitchFamily="2" charset="2"/>
              <a:buChar char="§"/>
              <a:defRPr sz="1800"/>
            </a:lvl3pPr>
            <a:lvl4pPr marL="0" indent="0">
              <a:buClr>
                <a:schemeClr val="tx2"/>
              </a:buClr>
              <a:buFont typeface="Wingdings" pitchFamily="2" charset="2"/>
              <a:buNone/>
              <a:defRPr sz="1800"/>
            </a:lvl4pPr>
            <a:lvl5pPr marL="0" indent="0">
              <a:buClr>
                <a:schemeClr val="tx2"/>
              </a:buClr>
              <a:buFont typeface="Wingdings" pitchFamily="2" charset="2"/>
              <a:buNone/>
              <a:defRPr sz="1800"/>
            </a:lvl5pPr>
            <a:lvl6pPr marL="2285794" indent="0">
              <a:buNone/>
              <a:defRPr/>
            </a:lvl6pPr>
            <a:lvl7pPr marL="2742954" indent="0">
              <a:buNone/>
              <a:defRPr/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379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es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03A37E0D-081F-8D7F-8E31-46AED32503A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343630" y="2239094"/>
            <a:ext cx="3595754" cy="3595754"/>
          </a:xfrm>
          <a:custGeom>
            <a:avLst/>
            <a:gdLst>
              <a:gd name="connsiteX0" fmla="*/ 2438400 w 4876800"/>
              <a:gd name="connsiteY0" fmla="*/ 0 h 4876800"/>
              <a:gd name="connsiteX1" fmla="*/ 4876800 w 4876800"/>
              <a:gd name="connsiteY1" fmla="*/ 2438400 h 4876800"/>
              <a:gd name="connsiteX2" fmla="*/ 2438400 w 4876800"/>
              <a:gd name="connsiteY2" fmla="*/ 4876800 h 4876800"/>
              <a:gd name="connsiteX3" fmla="*/ 0 w 4876800"/>
              <a:gd name="connsiteY3" fmla="*/ 2438400 h 4876800"/>
              <a:gd name="connsiteX4" fmla="*/ 2438400 w 487680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4876800">
                <a:moveTo>
                  <a:pt x="2438400" y="0"/>
                </a:moveTo>
                <a:cubicBezTo>
                  <a:pt x="3785091" y="0"/>
                  <a:pt x="4876800" y="1091709"/>
                  <a:pt x="4876800" y="2438400"/>
                </a:cubicBezTo>
                <a:cubicBezTo>
                  <a:pt x="4876800" y="3785091"/>
                  <a:pt x="3785091" y="4876800"/>
                  <a:pt x="2438400" y="4876800"/>
                </a:cubicBezTo>
                <a:cubicBezTo>
                  <a:pt x="1091709" y="4876800"/>
                  <a:pt x="0" y="3785091"/>
                  <a:pt x="0" y="2438400"/>
                </a:cubicBezTo>
                <a:cubicBezTo>
                  <a:pt x="0" y="1091709"/>
                  <a:pt x="1091709" y="0"/>
                  <a:pt x="243840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A6929A2A-782E-5B77-EB61-74458D90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876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575CEAF-64EC-4921-BE9D-8B16601BC6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9175" y="2582930"/>
            <a:ext cx="2126735" cy="2126735"/>
          </a:xfrm>
          <a:custGeom>
            <a:avLst/>
            <a:gdLst>
              <a:gd name="connsiteX0" fmla="*/ 2438400 w 4876800"/>
              <a:gd name="connsiteY0" fmla="*/ 0 h 4876800"/>
              <a:gd name="connsiteX1" fmla="*/ 4876800 w 4876800"/>
              <a:gd name="connsiteY1" fmla="*/ 2438400 h 4876800"/>
              <a:gd name="connsiteX2" fmla="*/ 2438400 w 4876800"/>
              <a:gd name="connsiteY2" fmla="*/ 4876800 h 4876800"/>
              <a:gd name="connsiteX3" fmla="*/ 0 w 4876800"/>
              <a:gd name="connsiteY3" fmla="*/ 2438400 h 4876800"/>
              <a:gd name="connsiteX4" fmla="*/ 2438400 w 487680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4876800">
                <a:moveTo>
                  <a:pt x="2438400" y="0"/>
                </a:moveTo>
                <a:cubicBezTo>
                  <a:pt x="3785091" y="0"/>
                  <a:pt x="4876800" y="1091709"/>
                  <a:pt x="4876800" y="2438400"/>
                </a:cubicBezTo>
                <a:cubicBezTo>
                  <a:pt x="4876800" y="3785091"/>
                  <a:pt x="3785091" y="4876800"/>
                  <a:pt x="2438400" y="4876800"/>
                </a:cubicBezTo>
                <a:cubicBezTo>
                  <a:pt x="1091709" y="4876800"/>
                  <a:pt x="0" y="3785091"/>
                  <a:pt x="0" y="2438400"/>
                </a:cubicBezTo>
                <a:cubicBezTo>
                  <a:pt x="0" y="1091709"/>
                  <a:pt x="1091709" y="0"/>
                  <a:pt x="243840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36DF1E-4BF9-4F1A-9E04-224E439059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6308" y="2582930"/>
            <a:ext cx="2126735" cy="2126735"/>
          </a:xfrm>
          <a:custGeom>
            <a:avLst/>
            <a:gdLst>
              <a:gd name="connsiteX0" fmla="*/ 2438400 w 4876800"/>
              <a:gd name="connsiteY0" fmla="*/ 0 h 4876800"/>
              <a:gd name="connsiteX1" fmla="*/ 4876800 w 4876800"/>
              <a:gd name="connsiteY1" fmla="*/ 2438400 h 4876800"/>
              <a:gd name="connsiteX2" fmla="*/ 2438400 w 4876800"/>
              <a:gd name="connsiteY2" fmla="*/ 4876800 h 4876800"/>
              <a:gd name="connsiteX3" fmla="*/ 0 w 4876800"/>
              <a:gd name="connsiteY3" fmla="*/ 2438400 h 4876800"/>
              <a:gd name="connsiteX4" fmla="*/ 2438400 w 487680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4876800">
                <a:moveTo>
                  <a:pt x="2438400" y="0"/>
                </a:moveTo>
                <a:cubicBezTo>
                  <a:pt x="3785091" y="0"/>
                  <a:pt x="4876800" y="1091709"/>
                  <a:pt x="4876800" y="2438400"/>
                </a:cubicBezTo>
                <a:cubicBezTo>
                  <a:pt x="4876800" y="3785091"/>
                  <a:pt x="3785091" y="4876800"/>
                  <a:pt x="2438400" y="4876800"/>
                </a:cubicBezTo>
                <a:cubicBezTo>
                  <a:pt x="1091709" y="4876800"/>
                  <a:pt x="0" y="3785091"/>
                  <a:pt x="0" y="2438400"/>
                </a:cubicBezTo>
                <a:cubicBezTo>
                  <a:pt x="0" y="1091709"/>
                  <a:pt x="1091709" y="0"/>
                  <a:pt x="243840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4FB14DC1-43DE-467F-BBAA-FAF5D32101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65866" y="2582930"/>
            <a:ext cx="2126735" cy="2126735"/>
          </a:xfrm>
          <a:custGeom>
            <a:avLst/>
            <a:gdLst>
              <a:gd name="connsiteX0" fmla="*/ 2438400 w 4876800"/>
              <a:gd name="connsiteY0" fmla="*/ 0 h 4876800"/>
              <a:gd name="connsiteX1" fmla="*/ 4876800 w 4876800"/>
              <a:gd name="connsiteY1" fmla="*/ 2438400 h 4876800"/>
              <a:gd name="connsiteX2" fmla="*/ 2438400 w 4876800"/>
              <a:gd name="connsiteY2" fmla="*/ 4876800 h 4876800"/>
              <a:gd name="connsiteX3" fmla="*/ 0 w 4876800"/>
              <a:gd name="connsiteY3" fmla="*/ 2438400 h 4876800"/>
              <a:gd name="connsiteX4" fmla="*/ 2438400 w 487680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4876800">
                <a:moveTo>
                  <a:pt x="2438400" y="0"/>
                </a:moveTo>
                <a:cubicBezTo>
                  <a:pt x="3785091" y="0"/>
                  <a:pt x="4876800" y="1091709"/>
                  <a:pt x="4876800" y="2438400"/>
                </a:cubicBezTo>
                <a:cubicBezTo>
                  <a:pt x="4876800" y="3785091"/>
                  <a:pt x="3785091" y="4876800"/>
                  <a:pt x="2438400" y="4876800"/>
                </a:cubicBezTo>
                <a:cubicBezTo>
                  <a:pt x="1091709" y="4876800"/>
                  <a:pt x="0" y="3785091"/>
                  <a:pt x="0" y="2438400"/>
                </a:cubicBezTo>
                <a:cubicBezTo>
                  <a:pt x="0" y="1091709"/>
                  <a:pt x="1091709" y="0"/>
                  <a:pt x="243840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09D3D239-C5AA-4DF1-BD02-038D57F230B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46090" y="2582930"/>
            <a:ext cx="2126735" cy="2126735"/>
          </a:xfrm>
          <a:custGeom>
            <a:avLst/>
            <a:gdLst>
              <a:gd name="connsiteX0" fmla="*/ 2438400 w 4876800"/>
              <a:gd name="connsiteY0" fmla="*/ 0 h 4876800"/>
              <a:gd name="connsiteX1" fmla="*/ 4876800 w 4876800"/>
              <a:gd name="connsiteY1" fmla="*/ 2438400 h 4876800"/>
              <a:gd name="connsiteX2" fmla="*/ 2438400 w 4876800"/>
              <a:gd name="connsiteY2" fmla="*/ 4876800 h 4876800"/>
              <a:gd name="connsiteX3" fmla="*/ 0 w 4876800"/>
              <a:gd name="connsiteY3" fmla="*/ 2438400 h 4876800"/>
              <a:gd name="connsiteX4" fmla="*/ 2438400 w 487680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4876800">
                <a:moveTo>
                  <a:pt x="2438400" y="0"/>
                </a:moveTo>
                <a:cubicBezTo>
                  <a:pt x="3785091" y="0"/>
                  <a:pt x="4876800" y="1091709"/>
                  <a:pt x="4876800" y="2438400"/>
                </a:cubicBezTo>
                <a:cubicBezTo>
                  <a:pt x="4876800" y="3785091"/>
                  <a:pt x="3785091" y="4876800"/>
                  <a:pt x="2438400" y="4876800"/>
                </a:cubicBezTo>
                <a:cubicBezTo>
                  <a:pt x="1091709" y="4876800"/>
                  <a:pt x="0" y="3785091"/>
                  <a:pt x="0" y="2438400"/>
                </a:cubicBezTo>
                <a:cubicBezTo>
                  <a:pt x="0" y="1091709"/>
                  <a:pt x="1091709" y="0"/>
                  <a:pt x="243840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36C3D090-2802-1846-845C-A7DE120E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599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9FDA89A5-8BF5-3A27-862E-0E827D1DED9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1975" y="2061089"/>
            <a:ext cx="3997325" cy="32404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DD8BECF0-0A3B-B112-4400-1E261B34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054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C4CAA58-BC5F-313D-C581-0D3E767331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9175" y="4430332"/>
            <a:ext cx="2474578" cy="1480966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AEAC9B6-191F-3E85-9E9B-0DFA5DFAD7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16252" y="4430332"/>
            <a:ext cx="1592860" cy="1480966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FE354DD-8BF5-0E01-6C78-53135E2D50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32045" y="4430332"/>
            <a:ext cx="1592860" cy="1480966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6124599-FFEC-8369-1E81-2E472D2351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22858" y="4430332"/>
            <a:ext cx="2474578" cy="1480966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111B0871-BF8B-15EF-CDB8-22452E87F1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19596" y="4430332"/>
            <a:ext cx="1592860" cy="1480966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A6FEAEAF-3543-003B-7057-B08644D1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39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autoRev="1" fill="hold" grpId="1" nodeType="withEffect">
                                  <p:stCondLst>
                                    <p:cond delay="525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18F0427-F500-F271-3D28-D2E201F35D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6970" y="2781331"/>
            <a:ext cx="1693572" cy="1724114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FA13C6C-3911-7D98-FD0C-2BFC5EEA095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44026" y="2781331"/>
            <a:ext cx="1693572" cy="1724114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7762471-35B8-F336-1223-D0647DF969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35641" y="2781331"/>
            <a:ext cx="1693572" cy="1724114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BAE8528-34BA-47DB-5B8C-C1842491DEC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27256" y="2781331"/>
            <a:ext cx="1693572" cy="1724114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E069EAF8-6656-D719-A86F-36713C26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717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125E-6 0 L -3.125E-6 0.19699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3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49333" decel="50667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45833E-6 0 L 1.45833E-6 0.19699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3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49333" decel="50667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25E-6 0 L 1.25E-6 0.19699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3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49333" decel="50667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25E-6 0 L 1.25E-6 0.19699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5B865CBF-AEA8-5BED-EA1B-1856F9341F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9174" y="1688618"/>
            <a:ext cx="3044825" cy="3937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3C649B6F-D776-0614-7520-FE305E27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8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54167E-6 -3.33333E-6 L -3.54167E-6 0.19699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E31E1-DEE1-8553-173E-F26F3E9A2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47155" y="2087994"/>
            <a:ext cx="5853684" cy="3840861"/>
          </a:xfrm>
          <a:custGeom>
            <a:avLst/>
            <a:gdLst>
              <a:gd name="connsiteX0" fmla="*/ 172022 w 5853684"/>
              <a:gd name="connsiteY0" fmla="*/ 0 h 3840861"/>
              <a:gd name="connsiteX1" fmla="*/ 5682234 w 5853684"/>
              <a:gd name="connsiteY1" fmla="*/ 0 h 3840861"/>
              <a:gd name="connsiteX2" fmla="*/ 5853684 w 5853684"/>
              <a:gd name="connsiteY2" fmla="*/ 171450 h 3840861"/>
              <a:gd name="connsiteX3" fmla="*/ 5853684 w 5853684"/>
              <a:gd name="connsiteY3" fmla="*/ 3840861 h 3840861"/>
              <a:gd name="connsiteX4" fmla="*/ 0 w 5853684"/>
              <a:gd name="connsiteY4" fmla="*/ 3840861 h 3840861"/>
              <a:gd name="connsiteX5" fmla="*/ 0 w 5853684"/>
              <a:gd name="connsiteY5" fmla="*/ 170783 h 3840861"/>
              <a:gd name="connsiteX6" fmla="*/ 172022 w 5853684"/>
              <a:gd name="connsiteY6" fmla="*/ 0 h 384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53684" h="3840861">
                <a:moveTo>
                  <a:pt x="172022" y="0"/>
                </a:moveTo>
                <a:lnTo>
                  <a:pt x="5682234" y="0"/>
                </a:lnTo>
                <a:cubicBezTo>
                  <a:pt x="5808917" y="0"/>
                  <a:pt x="5853684" y="44863"/>
                  <a:pt x="5853684" y="171450"/>
                </a:cubicBezTo>
                <a:lnTo>
                  <a:pt x="5853684" y="3840861"/>
                </a:lnTo>
                <a:lnTo>
                  <a:pt x="0" y="3840861"/>
                </a:lnTo>
                <a:lnTo>
                  <a:pt x="0" y="170783"/>
                </a:lnTo>
                <a:cubicBezTo>
                  <a:pt x="0" y="44863"/>
                  <a:pt x="45149" y="0"/>
                  <a:pt x="172022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677AB4-0D9A-A399-7E48-96F4ECA2C1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65543" y="2683668"/>
            <a:ext cx="1619251" cy="3495675"/>
          </a:xfrm>
          <a:custGeom>
            <a:avLst/>
            <a:gdLst>
              <a:gd name="connsiteX0" fmla="*/ 376887 w 1780099"/>
              <a:gd name="connsiteY0" fmla="*/ 17 h 3864044"/>
              <a:gd name="connsiteX1" fmla="*/ 407937 w 1780099"/>
              <a:gd name="connsiteY1" fmla="*/ 30567 h 3864044"/>
              <a:gd name="connsiteX2" fmla="*/ 535922 w 1780099"/>
              <a:gd name="connsiteY2" fmla="*/ 147422 h 3864044"/>
              <a:gd name="connsiteX3" fmla="*/ 1241953 w 1780099"/>
              <a:gd name="connsiteY3" fmla="*/ 147422 h 3864044"/>
              <a:gd name="connsiteX4" fmla="*/ 1371051 w 1780099"/>
              <a:gd name="connsiteY4" fmla="*/ 31902 h 3864044"/>
              <a:gd name="connsiteX5" fmla="*/ 1398039 w 1780099"/>
              <a:gd name="connsiteY5" fmla="*/ 407 h 3864044"/>
              <a:gd name="connsiteX6" fmla="*/ 1606042 w 1780099"/>
              <a:gd name="connsiteY6" fmla="*/ 8142 h 3864044"/>
              <a:gd name="connsiteX7" fmla="*/ 1774314 w 1780099"/>
              <a:gd name="connsiteY7" fmla="*/ 191772 h 3864044"/>
              <a:gd name="connsiteX8" fmla="*/ 1779878 w 1780099"/>
              <a:gd name="connsiteY8" fmla="*/ 319367 h 3864044"/>
              <a:gd name="connsiteX9" fmla="*/ 1779878 w 1780099"/>
              <a:gd name="connsiteY9" fmla="*/ 3546808 h 3864044"/>
              <a:gd name="connsiteX10" fmla="*/ 1769305 w 1780099"/>
              <a:gd name="connsiteY10" fmla="*/ 3698887 h 3864044"/>
              <a:gd name="connsiteX11" fmla="*/ 1599253 w 1780099"/>
              <a:gd name="connsiteY11" fmla="*/ 3858200 h 3864044"/>
              <a:gd name="connsiteX12" fmla="*/ 1499536 w 1780099"/>
              <a:gd name="connsiteY12" fmla="*/ 3863765 h 3864044"/>
              <a:gd name="connsiteX13" fmla="*/ 284738 w 1780099"/>
              <a:gd name="connsiteY13" fmla="*/ 3863765 h 3864044"/>
              <a:gd name="connsiteX14" fmla="*/ 220802 w 1780099"/>
              <a:gd name="connsiteY14" fmla="*/ 3862374 h 3864044"/>
              <a:gd name="connsiteX15" fmla="*/ 2226 w 1780099"/>
              <a:gd name="connsiteY15" fmla="*/ 3645356 h 3864044"/>
              <a:gd name="connsiteX16" fmla="*/ 0 w 1780099"/>
              <a:gd name="connsiteY16" fmla="*/ 3537014 h 3864044"/>
              <a:gd name="connsiteX17" fmla="*/ 0 w 1780099"/>
              <a:gd name="connsiteY17" fmla="*/ 1933032 h 3864044"/>
              <a:gd name="connsiteX18" fmla="*/ 389 w 1780099"/>
              <a:gd name="connsiteY18" fmla="*/ 1933199 h 3864044"/>
              <a:gd name="connsiteX19" fmla="*/ 389 w 1780099"/>
              <a:gd name="connsiteY19" fmla="*/ 259715 h 3864044"/>
              <a:gd name="connsiteX20" fmla="*/ 5954 w 1780099"/>
              <a:gd name="connsiteY20" fmla="*/ 184983 h 3864044"/>
              <a:gd name="connsiteX21" fmla="*/ 188138 w 1780099"/>
              <a:gd name="connsiteY21" fmla="*/ 5582 h 3864044"/>
              <a:gd name="connsiteX22" fmla="*/ 376887 w 1780099"/>
              <a:gd name="connsiteY22" fmla="*/ 17 h 386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780099" h="3864044">
                <a:moveTo>
                  <a:pt x="376887" y="17"/>
                </a:moveTo>
                <a:cubicBezTo>
                  <a:pt x="397754" y="-483"/>
                  <a:pt x="405879" y="10368"/>
                  <a:pt x="407937" y="30567"/>
                </a:cubicBezTo>
                <a:cubicBezTo>
                  <a:pt x="416507" y="114035"/>
                  <a:pt x="452454" y="147422"/>
                  <a:pt x="535922" y="147422"/>
                </a:cubicBezTo>
                <a:cubicBezTo>
                  <a:pt x="771231" y="147905"/>
                  <a:pt x="1006572" y="147905"/>
                  <a:pt x="1241953" y="147422"/>
                </a:cubicBezTo>
                <a:cubicBezTo>
                  <a:pt x="1326423" y="147422"/>
                  <a:pt x="1360701" y="115872"/>
                  <a:pt x="1371051" y="31902"/>
                </a:cubicBezTo>
                <a:cubicBezTo>
                  <a:pt x="1373054" y="15265"/>
                  <a:pt x="1377505" y="-94"/>
                  <a:pt x="1398039" y="407"/>
                </a:cubicBezTo>
                <a:cubicBezTo>
                  <a:pt x="1467428" y="2021"/>
                  <a:pt x="1537598" y="-1095"/>
                  <a:pt x="1606042" y="8142"/>
                </a:cubicBezTo>
                <a:cubicBezTo>
                  <a:pt x="1701752" y="20996"/>
                  <a:pt x="1765577" y="94782"/>
                  <a:pt x="1774314" y="191772"/>
                </a:cubicBezTo>
                <a:cubicBezTo>
                  <a:pt x="1778153" y="234118"/>
                  <a:pt x="1779878" y="276799"/>
                  <a:pt x="1779878" y="319367"/>
                </a:cubicBezTo>
                <a:cubicBezTo>
                  <a:pt x="1780173" y="1395179"/>
                  <a:pt x="1780173" y="2470996"/>
                  <a:pt x="1779878" y="3546808"/>
                </a:cubicBezTo>
                <a:cubicBezTo>
                  <a:pt x="1780601" y="3597707"/>
                  <a:pt x="1777063" y="3648578"/>
                  <a:pt x="1769305" y="3698887"/>
                </a:cubicBezTo>
                <a:cubicBezTo>
                  <a:pt x="1754504" y="3785750"/>
                  <a:pt x="1686728" y="3847183"/>
                  <a:pt x="1599253" y="3858200"/>
                </a:cubicBezTo>
                <a:cubicBezTo>
                  <a:pt x="1566166" y="3862140"/>
                  <a:pt x="1532857" y="3863999"/>
                  <a:pt x="1499536" y="3863765"/>
                </a:cubicBezTo>
                <a:cubicBezTo>
                  <a:pt x="1094620" y="3864138"/>
                  <a:pt x="689688" y="3864138"/>
                  <a:pt x="284738" y="3863765"/>
                </a:cubicBezTo>
                <a:cubicBezTo>
                  <a:pt x="263426" y="3863765"/>
                  <a:pt x="242058" y="3863765"/>
                  <a:pt x="220802" y="3862374"/>
                </a:cubicBezTo>
                <a:cubicBezTo>
                  <a:pt x="85638" y="3855196"/>
                  <a:pt x="10350" y="3780797"/>
                  <a:pt x="2226" y="3645356"/>
                </a:cubicBezTo>
                <a:cubicBezTo>
                  <a:pt x="0" y="3609298"/>
                  <a:pt x="56" y="3573017"/>
                  <a:pt x="0" y="3537014"/>
                </a:cubicBezTo>
                <a:cubicBezTo>
                  <a:pt x="0" y="3002333"/>
                  <a:pt x="0" y="2467674"/>
                  <a:pt x="0" y="1933032"/>
                </a:cubicBezTo>
                <a:lnTo>
                  <a:pt x="389" y="1933199"/>
                </a:lnTo>
                <a:cubicBezTo>
                  <a:pt x="389" y="1375336"/>
                  <a:pt x="389" y="817506"/>
                  <a:pt x="389" y="259715"/>
                </a:cubicBezTo>
                <a:cubicBezTo>
                  <a:pt x="712" y="234714"/>
                  <a:pt x="2571" y="209756"/>
                  <a:pt x="5954" y="184983"/>
                </a:cubicBezTo>
                <a:cubicBezTo>
                  <a:pt x="18029" y="85823"/>
                  <a:pt x="88922" y="14040"/>
                  <a:pt x="188138" y="5582"/>
                </a:cubicBezTo>
                <a:cubicBezTo>
                  <a:pt x="250739" y="17"/>
                  <a:pt x="313952" y="1687"/>
                  <a:pt x="376887" y="17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C9C45092-9FF7-46D4-20A6-83A4015B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036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49333" decel="50667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5E-6 -4.44444E-6 L -2.5E-6 0.07246 " pathEditMode="relative" rAng="0" ptsTypes="AA">
                                      <p:cBhvr>
                                        <p:cTn id="10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3" presetClass="entr" presetSubtype="27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path" presetSubtype="0" accel="49333" decel="50667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5E-6 -4.44444E-6 L -2.5E-6 0.07246 " pathEditMode="relative" rAng="0" ptsTypes="AA">
                                      <p:cBhvr>
                                        <p:cTn id="16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8" grpId="0" animBg="1"/>
      <p:bldP spid="8" grpId="1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9F8B1-D54B-1379-323D-5B96953D10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99725" y="1995939"/>
            <a:ext cx="6416206" cy="3610745"/>
          </a:xfrm>
          <a:custGeom>
            <a:avLst/>
            <a:gdLst>
              <a:gd name="connsiteX0" fmla="*/ 26223 w 6416206"/>
              <a:gd name="connsiteY0" fmla="*/ 123 h 3610745"/>
              <a:gd name="connsiteX1" fmla="*/ 40561 w 6416206"/>
              <a:gd name="connsiteY1" fmla="*/ 123 h 3610745"/>
              <a:gd name="connsiteX2" fmla="*/ 6377639 w 6416206"/>
              <a:gd name="connsiteY2" fmla="*/ 123 h 3610745"/>
              <a:gd name="connsiteX3" fmla="*/ 6397353 w 6416206"/>
              <a:gd name="connsiteY3" fmla="*/ 356 h 3610745"/>
              <a:gd name="connsiteX4" fmla="*/ 6416029 w 6416206"/>
              <a:gd name="connsiteY4" fmla="*/ 20071 h 3610745"/>
              <a:gd name="connsiteX5" fmla="*/ 6416136 w 6416206"/>
              <a:gd name="connsiteY5" fmla="*/ 34409 h 3610745"/>
              <a:gd name="connsiteX6" fmla="*/ 6416136 w 6416206"/>
              <a:gd name="connsiteY6" fmla="*/ 3576186 h 3610745"/>
              <a:gd name="connsiteX7" fmla="*/ 6381527 w 6416206"/>
              <a:gd name="connsiteY7" fmla="*/ 3610633 h 3610745"/>
              <a:gd name="connsiteX8" fmla="*/ 3209279 w 6416206"/>
              <a:gd name="connsiteY8" fmla="*/ 3610633 h 3610745"/>
              <a:gd name="connsiteX9" fmla="*/ 40794 w 6416206"/>
              <a:gd name="connsiteY9" fmla="*/ 3610633 h 3610745"/>
              <a:gd name="connsiteX10" fmla="*/ 21079 w 6416206"/>
              <a:gd name="connsiteY10" fmla="*/ 3610508 h 3610745"/>
              <a:gd name="connsiteX11" fmla="*/ 128 w 6416206"/>
              <a:gd name="connsiteY11" fmla="*/ 3589000 h 3610745"/>
              <a:gd name="connsiteX12" fmla="*/ 128 w 6416206"/>
              <a:gd name="connsiteY12" fmla="*/ 3576455 h 3610745"/>
              <a:gd name="connsiteX13" fmla="*/ 128 w 6416206"/>
              <a:gd name="connsiteY13" fmla="*/ 34588 h 3610745"/>
              <a:gd name="connsiteX14" fmla="*/ 128 w 6416206"/>
              <a:gd name="connsiteY14" fmla="*/ 25627 h 3610745"/>
              <a:gd name="connsiteX15" fmla="*/ 26223 w 6416206"/>
              <a:gd name="connsiteY15" fmla="*/ 123 h 361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16206" h="3610745">
                <a:moveTo>
                  <a:pt x="26223" y="123"/>
                </a:moveTo>
                <a:cubicBezTo>
                  <a:pt x="31009" y="123"/>
                  <a:pt x="35794" y="123"/>
                  <a:pt x="40561" y="123"/>
                </a:cubicBezTo>
                <a:lnTo>
                  <a:pt x="6377639" y="123"/>
                </a:lnTo>
                <a:cubicBezTo>
                  <a:pt x="6384198" y="123"/>
                  <a:pt x="6390811" y="-271"/>
                  <a:pt x="6397353" y="356"/>
                </a:cubicBezTo>
                <a:cubicBezTo>
                  <a:pt x="6409773" y="1557"/>
                  <a:pt x="6415276" y="7418"/>
                  <a:pt x="6416029" y="20071"/>
                </a:cubicBezTo>
                <a:cubicBezTo>
                  <a:pt x="6416351" y="24838"/>
                  <a:pt x="6416136" y="29624"/>
                  <a:pt x="6416136" y="34409"/>
                </a:cubicBezTo>
                <a:lnTo>
                  <a:pt x="6416136" y="3576186"/>
                </a:lnTo>
                <a:cubicBezTo>
                  <a:pt x="6416136" y="3608447"/>
                  <a:pt x="6413896" y="3610633"/>
                  <a:pt x="6381527" y="3610633"/>
                </a:cubicBezTo>
                <a:lnTo>
                  <a:pt x="3209279" y="3610633"/>
                </a:lnTo>
                <a:lnTo>
                  <a:pt x="40794" y="3610633"/>
                </a:lnTo>
                <a:cubicBezTo>
                  <a:pt x="34217" y="3610633"/>
                  <a:pt x="27621" y="3610956"/>
                  <a:pt x="21079" y="3610508"/>
                </a:cubicBezTo>
                <a:cubicBezTo>
                  <a:pt x="6920" y="3609558"/>
                  <a:pt x="1078" y="3603446"/>
                  <a:pt x="128" y="3589000"/>
                </a:cubicBezTo>
                <a:cubicBezTo>
                  <a:pt x="-159" y="3584842"/>
                  <a:pt x="128" y="3580649"/>
                  <a:pt x="128" y="3576455"/>
                </a:cubicBezTo>
                <a:lnTo>
                  <a:pt x="128" y="34588"/>
                </a:lnTo>
                <a:cubicBezTo>
                  <a:pt x="128" y="31613"/>
                  <a:pt x="128" y="28620"/>
                  <a:pt x="128" y="25627"/>
                </a:cubicBezTo>
                <a:cubicBezTo>
                  <a:pt x="593" y="6145"/>
                  <a:pt x="6347" y="535"/>
                  <a:pt x="26223" y="123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C3B4CCF8-EDC4-99FD-AE67-97524DA4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076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73333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D746BB-FBB2-F1F7-CA60-E494975290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64254" y="1909349"/>
            <a:ext cx="5494754" cy="3829929"/>
          </a:xfrm>
          <a:custGeom>
            <a:avLst/>
            <a:gdLst>
              <a:gd name="connsiteX0" fmla="*/ 4958712 w 5494754"/>
              <a:gd name="connsiteY0" fmla="*/ 0 h 3829929"/>
              <a:gd name="connsiteX1" fmla="*/ 5415131 w 5494754"/>
              <a:gd name="connsiteY1" fmla="*/ 248 h 3829929"/>
              <a:gd name="connsiteX2" fmla="*/ 5446636 w 5494754"/>
              <a:gd name="connsiteY2" fmla="*/ 3619 h 3829929"/>
              <a:gd name="connsiteX3" fmla="*/ 5494292 w 5494754"/>
              <a:gd name="connsiteY3" fmla="*/ 65962 h 3829929"/>
              <a:gd name="connsiteX4" fmla="*/ 5494488 w 5494754"/>
              <a:gd name="connsiteY4" fmla="*/ 89020 h 3829929"/>
              <a:gd name="connsiteX5" fmla="*/ 5494488 w 5494754"/>
              <a:gd name="connsiteY5" fmla="*/ 1577805 h 3829929"/>
              <a:gd name="connsiteX6" fmla="*/ 5494754 w 5494754"/>
              <a:gd name="connsiteY6" fmla="*/ 2786548 h 3829929"/>
              <a:gd name="connsiteX7" fmla="*/ 5494418 w 5494754"/>
              <a:gd name="connsiteY7" fmla="*/ 3747158 h 3829929"/>
              <a:gd name="connsiteX8" fmla="*/ 5492640 w 5494754"/>
              <a:gd name="connsiteY8" fmla="*/ 3775341 h 3829929"/>
              <a:gd name="connsiteX9" fmla="*/ 5421368 w 5494754"/>
              <a:gd name="connsiteY9" fmla="*/ 3829863 h 3829929"/>
              <a:gd name="connsiteX10" fmla="*/ 4904568 w 5494754"/>
              <a:gd name="connsiteY10" fmla="*/ 3829863 h 3829929"/>
              <a:gd name="connsiteX11" fmla="*/ 2746658 w 5494754"/>
              <a:gd name="connsiteY11" fmla="*/ 3829863 h 3829929"/>
              <a:gd name="connsiteX12" fmla="*/ 2746658 w 5494754"/>
              <a:gd name="connsiteY12" fmla="*/ 3829845 h 3829929"/>
              <a:gd name="connsiteX13" fmla="*/ 82769 w 5494754"/>
              <a:gd name="connsiteY13" fmla="*/ 3829845 h 3829929"/>
              <a:gd name="connsiteX14" fmla="*/ 54570 w 5494754"/>
              <a:gd name="connsiteY14" fmla="*/ 3828071 h 3829929"/>
              <a:gd name="connsiteX15" fmla="*/ 2541 w 5494754"/>
              <a:gd name="connsiteY15" fmla="*/ 3773479 h 3829929"/>
              <a:gd name="connsiteX16" fmla="*/ 427 w 5494754"/>
              <a:gd name="connsiteY16" fmla="*/ 3741766 h 3829929"/>
              <a:gd name="connsiteX17" fmla="*/ 427 w 5494754"/>
              <a:gd name="connsiteY17" fmla="*/ 2256527 h 3829929"/>
              <a:gd name="connsiteX18" fmla="*/ 0 w 5494754"/>
              <a:gd name="connsiteY18" fmla="*/ 1044255 h 3829929"/>
              <a:gd name="connsiteX19" fmla="*/ 533 w 5494754"/>
              <a:gd name="connsiteY19" fmla="*/ 85402 h 3829929"/>
              <a:gd name="connsiteX20" fmla="*/ 2737 w 5494754"/>
              <a:gd name="connsiteY20" fmla="*/ 55462 h 3829929"/>
              <a:gd name="connsiteX21" fmla="*/ 67807 w 5494754"/>
              <a:gd name="connsiteY21" fmla="*/ 231 h 3829929"/>
              <a:gd name="connsiteX22" fmla="*/ 85577 w 5494754"/>
              <a:gd name="connsiteY22" fmla="*/ 106 h 3829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94754" h="3829929">
                <a:moveTo>
                  <a:pt x="4958712" y="0"/>
                </a:moveTo>
                <a:cubicBezTo>
                  <a:pt x="5110851" y="0"/>
                  <a:pt x="5262991" y="84"/>
                  <a:pt x="5415131" y="248"/>
                </a:cubicBezTo>
                <a:cubicBezTo>
                  <a:pt x="5425668" y="248"/>
                  <a:pt x="5436720" y="567"/>
                  <a:pt x="5446636" y="3619"/>
                </a:cubicBezTo>
                <a:cubicBezTo>
                  <a:pt x="5473556" y="11901"/>
                  <a:pt x="5492694" y="37832"/>
                  <a:pt x="5494292" y="65962"/>
                </a:cubicBezTo>
                <a:cubicBezTo>
                  <a:pt x="5494737" y="73624"/>
                  <a:pt x="5494488" y="81322"/>
                  <a:pt x="5494488" y="89020"/>
                </a:cubicBezTo>
                <a:cubicBezTo>
                  <a:pt x="5494488" y="585264"/>
                  <a:pt x="5494488" y="1081525"/>
                  <a:pt x="5494488" y="1577805"/>
                </a:cubicBezTo>
                <a:cubicBezTo>
                  <a:pt x="5494488" y="1980708"/>
                  <a:pt x="5494578" y="2383622"/>
                  <a:pt x="5494754" y="2786548"/>
                </a:cubicBezTo>
                <a:cubicBezTo>
                  <a:pt x="5494754" y="3106745"/>
                  <a:pt x="5494648" y="3426960"/>
                  <a:pt x="5494418" y="3747158"/>
                </a:cubicBezTo>
                <a:cubicBezTo>
                  <a:pt x="5494418" y="3756576"/>
                  <a:pt x="5494612" y="3766259"/>
                  <a:pt x="5492640" y="3775341"/>
                </a:cubicBezTo>
                <a:cubicBezTo>
                  <a:pt x="5485124" y="3808756"/>
                  <a:pt x="5457244" y="3829845"/>
                  <a:pt x="5421368" y="3829863"/>
                </a:cubicBezTo>
                <a:cubicBezTo>
                  <a:pt x="5249096" y="3829934"/>
                  <a:pt x="5076840" y="3829934"/>
                  <a:pt x="4904568" y="3829863"/>
                </a:cubicBezTo>
                <a:lnTo>
                  <a:pt x="2746658" y="3829863"/>
                </a:lnTo>
                <a:lnTo>
                  <a:pt x="2746658" y="3829845"/>
                </a:lnTo>
                <a:cubicBezTo>
                  <a:pt x="1858695" y="3829845"/>
                  <a:pt x="970732" y="3829845"/>
                  <a:pt x="82769" y="3829845"/>
                </a:cubicBezTo>
                <a:cubicBezTo>
                  <a:pt x="73352" y="3829845"/>
                  <a:pt x="63472" y="3830519"/>
                  <a:pt x="54570" y="3828071"/>
                </a:cubicBezTo>
                <a:cubicBezTo>
                  <a:pt x="26530" y="3820462"/>
                  <a:pt x="8369" y="3802140"/>
                  <a:pt x="2541" y="3773479"/>
                </a:cubicBezTo>
                <a:cubicBezTo>
                  <a:pt x="409" y="3763191"/>
                  <a:pt x="444" y="3752354"/>
                  <a:pt x="427" y="3741766"/>
                </a:cubicBezTo>
                <a:cubicBezTo>
                  <a:pt x="338" y="3246686"/>
                  <a:pt x="338" y="2751613"/>
                  <a:pt x="427" y="2256527"/>
                </a:cubicBezTo>
                <a:cubicBezTo>
                  <a:pt x="355" y="1852442"/>
                  <a:pt x="213" y="1448351"/>
                  <a:pt x="0" y="1044255"/>
                </a:cubicBezTo>
                <a:cubicBezTo>
                  <a:pt x="0" y="724630"/>
                  <a:pt x="178" y="405014"/>
                  <a:pt x="533" y="85402"/>
                </a:cubicBezTo>
                <a:cubicBezTo>
                  <a:pt x="302" y="75375"/>
                  <a:pt x="1048" y="65349"/>
                  <a:pt x="2737" y="55462"/>
                </a:cubicBezTo>
                <a:cubicBezTo>
                  <a:pt x="8920" y="24189"/>
                  <a:pt x="35894" y="1300"/>
                  <a:pt x="67807" y="231"/>
                </a:cubicBezTo>
                <a:cubicBezTo>
                  <a:pt x="73707" y="-18"/>
                  <a:pt x="79641" y="106"/>
                  <a:pt x="85577" y="10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FBD38B43-94BF-105A-2FBE-7AA5F3D2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20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49333" decel="50667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875E-6 1.11111E-6 L -1.875E-6 0.07245 " pathEditMode="relative" rAng="0" ptsTypes="AA">
                                      <p:cBhvr>
                                        <p:cTn id="10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DBBEBD8-4E89-7B3C-04FE-B41DCF117D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90473" y="1312564"/>
            <a:ext cx="3168932" cy="4546778"/>
          </a:xfrm>
          <a:custGeom>
            <a:avLst/>
            <a:gdLst>
              <a:gd name="connsiteX0" fmla="*/ 77824 w 3485535"/>
              <a:gd name="connsiteY0" fmla="*/ 52 h 5001039"/>
              <a:gd name="connsiteX1" fmla="*/ 3412268 w 3485535"/>
              <a:gd name="connsiteY1" fmla="*/ 52 h 5001039"/>
              <a:gd name="connsiteX2" fmla="*/ 3485428 w 3485535"/>
              <a:gd name="connsiteY2" fmla="*/ 73731 h 5001039"/>
              <a:gd name="connsiteX3" fmla="*/ 3485428 w 3485535"/>
              <a:gd name="connsiteY3" fmla="*/ 310206 h 5001039"/>
              <a:gd name="connsiteX4" fmla="*/ 3485428 w 3485535"/>
              <a:gd name="connsiteY4" fmla="*/ 4918973 h 5001039"/>
              <a:gd name="connsiteX5" fmla="*/ 3482941 w 3485535"/>
              <a:gd name="connsiteY5" fmla="*/ 4951581 h 5001039"/>
              <a:gd name="connsiteX6" fmla="*/ 3430817 w 3485535"/>
              <a:gd name="connsiteY6" fmla="*/ 4999940 h 5001039"/>
              <a:gd name="connsiteX7" fmla="*/ 3406638 w 3485535"/>
              <a:gd name="connsiteY7" fmla="*/ 5001011 h 5001039"/>
              <a:gd name="connsiteX8" fmla="*/ 80794 w 3485535"/>
              <a:gd name="connsiteY8" fmla="*/ 5001011 h 5001039"/>
              <a:gd name="connsiteX9" fmla="*/ 65250 w 3485535"/>
              <a:gd name="connsiteY9" fmla="*/ 5001011 h 5001039"/>
              <a:gd name="connsiteX10" fmla="*/ 276 w 3485535"/>
              <a:gd name="connsiteY10" fmla="*/ 4935174 h 5001039"/>
              <a:gd name="connsiteX11" fmla="*/ 276 w 3485535"/>
              <a:gd name="connsiteY11" fmla="*/ 4869544 h 5001039"/>
              <a:gd name="connsiteX12" fmla="*/ 173 w 3485535"/>
              <a:gd name="connsiteY12" fmla="*/ 2499374 h 5001039"/>
              <a:gd name="connsiteX13" fmla="*/ 173 w 3485535"/>
              <a:gd name="connsiteY13" fmla="*/ 79327 h 5001039"/>
              <a:gd name="connsiteX14" fmla="*/ 2246 w 3485535"/>
              <a:gd name="connsiteY14" fmla="*/ 50173 h 5001039"/>
              <a:gd name="connsiteX15" fmla="*/ 53644 w 3485535"/>
              <a:gd name="connsiteY15" fmla="*/ 1227 h 5001039"/>
              <a:gd name="connsiteX16" fmla="*/ 77824 w 3485535"/>
              <a:gd name="connsiteY16" fmla="*/ 52 h 50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85535" h="5001039">
                <a:moveTo>
                  <a:pt x="77824" y="52"/>
                </a:moveTo>
                <a:lnTo>
                  <a:pt x="3412268" y="52"/>
                </a:lnTo>
                <a:cubicBezTo>
                  <a:pt x="3460627" y="295"/>
                  <a:pt x="3485325" y="24888"/>
                  <a:pt x="3485428" y="73731"/>
                </a:cubicBezTo>
                <a:cubicBezTo>
                  <a:pt x="3485669" y="152556"/>
                  <a:pt x="3485428" y="231381"/>
                  <a:pt x="3485428" y="310206"/>
                </a:cubicBezTo>
                <a:cubicBezTo>
                  <a:pt x="3485428" y="1846472"/>
                  <a:pt x="3485428" y="3382728"/>
                  <a:pt x="3485428" y="4918973"/>
                </a:cubicBezTo>
                <a:cubicBezTo>
                  <a:pt x="3485604" y="4929889"/>
                  <a:pt x="3484772" y="4940804"/>
                  <a:pt x="3482941" y="4951581"/>
                </a:cubicBezTo>
                <a:cubicBezTo>
                  <a:pt x="3477857" y="4977280"/>
                  <a:pt x="3456824" y="4996797"/>
                  <a:pt x="3430817" y="4999940"/>
                </a:cubicBezTo>
                <a:cubicBezTo>
                  <a:pt x="3422786" y="5000770"/>
                  <a:pt x="3414710" y="5001150"/>
                  <a:pt x="3406638" y="5001011"/>
                </a:cubicBezTo>
                <a:cubicBezTo>
                  <a:pt x="2298022" y="5001011"/>
                  <a:pt x="1189409" y="5001011"/>
                  <a:pt x="80794" y="5001011"/>
                </a:cubicBezTo>
                <a:cubicBezTo>
                  <a:pt x="75612" y="5001011"/>
                  <a:pt x="70431" y="5001011"/>
                  <a:pt x="65250" y="5001011"/>
                </a:cubicBezTo>
                <a:cubicBezTo>
                  <a:pt x="25595" y="4999076"/>
                  <a:pt x="1451" y="4974897"/>
                  <a:pt x="276" y="4935174"/>
                </a:cubicBezTo>
                <a:cubicBezTo>
                  <a:pt x="-345" y="4913309"/>
                  <a:pt x="276" y="4891444"/>
                  <a:pt x="276" y="4869544"/>
                </a:cubicBezTo>
                <a:lnTo>
                  <a:pt x="173" y="2499374"/>
                </a:lnTo>
                <a:cubicBezTo>
                  <a:pt x="173" y="1692680"/>
                  <a:pt x="173" y="885997"/>
                  <a:pt x="173" y="79327"/>
                </a:cubicBezTo>
                <a:cubicBezTo>
                  <a:pt x="-57" y="69565"/>
                  <a:pt x="637" y="59803"/>
                  <a:pt x="2246" y="50173"/>
                </a:cubicBezTo>
                <a:cubicBezTo>
                  <a:pt x="6785" y="24350"/>
                  <a:pt x="27628" y="4498"/>
                  <a:pt x="53644" y="1227"/>
                </a:cubicBezTo>
                <a:cubicBezTo>
                  <a:pt x="61664" y="243"/>
                  <a:pt x="69746" y="-151"/>
                  <a:pt x="77824" y="52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1242B78A-11DA-7D69-6C60-055CA4E6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724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49333" decel="50667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4.44444E-6 L -2.5E-6 0.07246 " pathEditMode="relative" rAng="0" ptsTypes="AA">
                                      <p:cBhvr>
                                        <p:cTn id="10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9F2B2F1A-8B93-DE8D-A0DA-98B7C2CC814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50061" y="1608587"/>
            <a:ext cx="6291879" cy="3975347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92E75-5A4F-E26E-AF69-A497FFA1A646}"/>
              </a:ext>
            </a:extLst>
          </p:cNvPr>
          <p:cNvSpPr/>
          <p:nvPr userDrawn="1"/>
        </p:nvSpPr>
        <p:spPr>
          <a:xfrm>
            <a:off x="2950061" y="1608588"/>
            <a:ext cx="6291879" cy="397534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2CECCA0-D00D-E04D-E486-7FB07DB25D3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68900" y="255587"/>
            <a:ext cx="1854200" cy="1122109"/>
          </a:xfrm>
        </p:spPr>
        <p:txBody>
          <a:bodyPr anchor="ctr"/>
          <a:lstStyle>
            <a:lvl1pPr algn="ctr"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49333" decel="5066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6.25E-7 0.07245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D059F25-F79D-1A91-C094-F20B6E7BBC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76488" y="2737033"/>
            <a:ext cx="4985512" cy="3120801"/>
          </a:xfrm>
          <a:custGeom>
            <a:avLst/>
            <a:gdLst>
              <a:gd name="connsiteX0" fmla="*/ 0 w 4985512"/>
              <a:gd name="connsiteY0" fmla="*/ 0 h 3120801"/>
              <a:gd name="connsiteX1" fmla="*/ 4985512 w 4985512"/>
              <a:gd name="connsiteY1" fmla="*/ 0 h 3120801"/>
              <a:gd name="connsiteX2" fmla="*/ 4985512 w 4985512"/>
              <a:gd name="connsiteY2" fmla="*/ 3120801 h 3120801"/>
              <a:gd name="connsiteX3" fmla="*/ 0 w 4985512"/>
              <a:gd name="connsiteY3" fmla="*/ 3120801 h 3120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5512" h="3120801">
                <a:moveTo>
                  <a:pt x="0" y="0"/>
                </a:moveTo>
                <a:lnTo>
                  <a:pt x="4985512" y="0"/>
                </a:lnTo>
                <a:lnTo>
                  <a:pt x="4985512" y="3120801"/>
                </a:lnTo>
                <a:lnTo>
                  <a:pt x="0" y="3120801"/>
                </a:ln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240DCC38-F8AF-B2B6-54C8-45B9A32A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388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73333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D4021612-5750-3BE2-99AA-9E660AAFB6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33578" y="3595523"/>
            <a:ext cx="3271838" cy="2124241"/>
          </a:xfrm>
          <a:custGeom>
            <a:avLst/>
            <a:gdLst>
              <a:gd name="connsiteX0" fmla="*/ 172022 w 5853684"/>
              <a:gd name="connsiteY0" fmla="*/ 0 h 3840861"/>
              <a:gd name="connsiteX1" fmla="*/ 5682234 w 5853684"/>
              <a:gd name="connsiteY1" fmla="*/ 0 h 3840861"/>
              <a:gd name="connsiteX2" fmla="*/ 5853684 w 5853684"/>
              <a:gd name="connsiteY2" fmla="*/ 171450 h 3840861"/>
              <a:gd name="connsiteX3" fmla="*/ 5853684 w 5853684"/>
              <a:gd name="connsiteY3" fmla="*/ 3840861 h 3840861"/>
              <a:gd name="connsiteX4" fmla="*/ 0 w 5853684"/>
              <a:gd name="connsiteY4" fmla="*/ 3840861 h 3840861"/>
              <a:gd name="connsiteX5" fmla="*/ 0 w 5853684"/>
              <a:gd name="connsiteY5" fmla="*/ 170783 h 3840861"/>
              <a:gd name="connsiteX6" fmla="*/ 172022 w 5853684"/>
              <a:gd name="connsiteY6" fmla="*/ 0 h 384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53684" h="3840861">
                <a:moveTo>
                  <a:pt x="172022" y="0"/>
                </a:moveTo>
                <a:lnTo>
                  <a:pt x="5682234" y="0"/>
                </a:lnTo>
                <a:cubicBezTo>
                  <a:pt x="5808917" y="0"/>
                  <a:pt x="5853684" y="44863"/>
                  <a:pt x="5853684" y="171450"/>
                </a:cubicBezTo>
                <a:lnTo>
                  <a:pt x="5853684" y="3840861"/>
                </a:lnTo>
                <a:lnTo>
                  <a:pt x="0" y="3840861"/>
                </a:lnTo>
                <a:lnTo>
                  <a:pt x="0" y="170783"/>
                </a:lnTo>
                <a:cubicBezTo>
                  <a:pt x="0" y="44863"/>
                  <a:pt x="45149" y="0"/>
                  <a:pt x="172022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2E333B5B-43F1-BD89-6A9B-512754277C0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92097" y="3595523"/>
            <a:ext cx="3271838" cy="2124241"/>
          </a:xfrm>
          <a:custGeom>
            <a:avLst/>
            <a:gdLst>
              <a:gd name="connsiteX0" fmla="*/ 172022 w 5853684"/>
              <a:gd name="connsiteY0" fmla="*/ 0 h 3840861"/>
              <a:gd name="connsiteX1" fmla="*/ 5682234 w 5853684"/>
              <a:gd name="connsiteY1" fmla="*/ 0 h 3840861"/>
              <a:gd name="connsiteX2" fmla="*/ 5853684 w 5853684"/>
              <a:gd name="connsiteY2" fmla="*/ 171450 h 3840861"/>
              <a:gd name="connsiteX3" fmla="*/ 5853684 w 5853684"/>
              <a:gd name="connsiteY3" fmla="*/ 3840861 h 3840861"/>
              <a:gd name="connsiteX4" fmla="*/ 0 w 5853684"/>
              <a:gd name="connsiteY4" fmla="*/ 3840861 h 3840861"/>
              <a:gd name="connsiteX5" fmla="*/ 0 w 5853684"/>
              <a:gd name="connsiteY5" fmla="*/ 170783 h 3840861"/>
              <a:gd name="connsiteX6" fmla="*/ 172022 w 5853684"/>
              <a:gd name="connsiteY6" fmla="*/ 0 h 384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53684" h="3840861">
                <a:moveTo>
                  <a:pt x="172022" y="0"/>
                </a:moveTo>
                <a:lnTo>
                  <a:pt x="5682234" y="0"/>
                </a:lnTo>
                <a:cubicBezTo>
                  <a:pt x="5808917" y="0"/>
                  <a:pt x="5853684" y="44863"/>
                  <a:pt x="5853684" y="171450"/>
                </a:cubicBezTo>
                <a:lnTo>
                  <a:pt x="5853684" y="3840861"/>
                </a:lnTo>
                <a:lnTo>
                  <a:pt x="0" y="3840861"/>
                </a:lnTo>
                <a:lnTo>
                  <a:pt x="0" y="170783"/>
                </a:lnTo>
                <a:cubicBezTo>
                  <a:pt x="0" y="44863"/>
                  <a:pt x="45149" y="0"/>
                  <a:pt x="172022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A9702770-48D3-2099-8F11-EEE7B234D7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08397" y="3001965"/>
            <a:ext cx="4575206" cy="2986787"/>
          </a:xfrm>
          <a:custGeom>
            <a:avLst/>
            <a:gdLst>
              <a:gd name="connsiteX0" fmla="*/ 172022 w 5853684"/>
              <a:gd name="connsiteY0" fmla="*/ 0 h 3840861"/>
              <a:gd name="connsiteX1" fmla="*/ 5682234 w 5853684"/>
              <a:gd name="connsiteY1" fmla="*/ 0 h 3840861"/>
              <a:gd name="connsiteX2" fmla="*/ 5853684 w 5853684"/>
              <a:gd name="connsiteY2" fmla="*/ 171450 h 3840861"/>
              <a:gd name="connsiteX3" fmla="*/ 5853684 w 5853684"/>
              <a:gd name="connsiteY3" fmla="*/ 3840861 h 3840861"/>
              <a:gd name="connsiteX4" fmla="*/ 0 w 5853684"/>
              <a:gd name="connsiteY4" fmla="*/ 3840861 h 3840861"/>
              <a:gd name="connsiteX5" fmla="*/ 0 w 5853684"/>
              <a:gd name="connsiteY5" fmla="*/ 170783 h 3840861"/>
              <a:gd name="connsiteX6" fmla="*/ 172022 w 5853684"/>
              <a:gd name="connsiteY6" fmla="*/ 0 h 384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53684" h="3840861">
                <a:moveTo>
                  <a:pt x="172022" y="0"/>
                </a:moveTo>
                <a:lnTo>
                  <a:pt x="5682234" y="0"/>
                </a:lnTo>
                <a:cubicBezTo>
                  <a:pt x="5808917" y="0"/>
                  <a:pt x="5853684" y="44863"/>
                  <a:pt x="5853684" y="171450"/>
                </a:cubicBezTo>
                <a:lnTo>
                  <a:pt x="5853684" y="3840861"/>
                </a:lnTo>
                <a:lnTo>
                  <a:pt x="0" y="3840861"/>
                </a:lnTo>
                <a:lnTo>
                  <a:pt x="0" y="170783"/>
                </a:lnTo>
                <a:cubicBezTo>
                  <a:pt x="0" y="44863"/>
                  <a:pt x="45149" y="0"/>
                  <a:pt x="172022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3EFDF137-4BAB-A200-E255-D924BA6D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334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49333" decel="50667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4.44444E-6 L -2.5E-6 0.07246 " pathEditMode="relative" rAng="0" ptsTypes="AA">
                                      <p:cBhvr>
                                        <p:cTn id="10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3" presetClass="entr" presetSubtype="27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path" presetSubtype="0" accel="49333" decel="50667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5E-6 -4.44444E-6 L -2.5E-6 0.0724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3" presetClass="entr" presetSubtype="27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path" presetSubtype="0" accel="49333" decel="50667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-4.44444E-6 L -2.5E-6 0.07246 " pathEditMode="relative" rAng="0" ptsTypes="AA">
                                      <p:cBhvr>
                                        <p:cTn id="22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5" grpId="0" animBg="1"/>
      <p:bldP spid="5" grpId="1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A408FE70-7706-924B-2C2B-05C1844237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15757" y="1265250"/>
            <a:ext cx="3585543" cy="2262175"/>
          </a:xfrm>
          <a:custGeom>
            <a:avLst/>
            <a:gdLst>
              <a:gd name="connsiteX0" fmla="*/ 172022 w 5853684"/>
              <a:gd name="connsiteY0" fmla="*/ 0 h 3840861"/>
              <a:gd name="connsiteX1" fmla="*/ 5682234 w 5853684"/>
              <a:gd name="connsiteY1" fmla="*/ 0 h 3840861"/>
              <a:gd name="connsiteX2" fmla="*/ 5853684 w 5853684"/>
              <a:gd name="connsiteY2" fmla="*/ 171450 h 3840861"/>
              <a:gd name="connsiteX3" fmla="*/ 5853684 w 5853684"/>
              <a:gd name="connsiteY3" fmla="*/ 3840861 h 3840861"/>
              <a:gd name="connsiteX4" fmla="*/ 0 w 5853684"/>
              <a:gd name="connsiteY4" fmla="*/ 3840861 h 3840861"/>
              <a:gd name="connsiteX5" fmla="*/ 0 w 5853684"/>
              <a:gd name="connsiteY5" fmla="*/ 170783 h 3840861"/>
              <a:gd name="connsiteX6" fmla="*/ 172022 w 5853684"/>
              <a:gd name="connsiteY6" fmla="*/ 0 h 384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53684" h="3840861">
                <a:moveTo>
                  <a:pt x="172022" y="0"/>
                </a:moveTo>
                <a:lnTo>
                  <a:pt x="5682234" y="0"/>
                </a:lnTo>
                <a:cubicBezTo>
                  <a:pt x="5808917" y="0"/>
                  <a:pt x="5853684" y="44863"/>
                  <a:pt x="5853684" y="171450"/>
                </a:cubicBezTo>
                <a:lnTo>
                  <a:pt x="5853684" y="3840861"/>
                </a:lnTo>
                <a:lnTo>
                  <a:pt x="0" y="3840861"/>
                </a:lnTo>
                <a:lnTo>
                  <a:pt x="0" y="170783"/>
                </a:lnTo>
                <a:cubicBezTo>
                  <a:pt x="0" y="44863"/>
                  <a:pt x="45149" y="0"/>
                  <a:pt x="172022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C6E1E45E-D38B-DEA6-B8BA-DD181C93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04306"/>
            <a:ext cx="9152697" cy="590739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079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3333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s 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57E9CE89-2D08-E47C-682E-8A067E1CA2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8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F08E89-E03A-325B-25A6-DB62B0631E59}"/>
              </a:ext>
            </a:extLst>
          </p:cNvPr>
          <p:cNvSpPr/>
          <p:nvPr userDrawn="1"/>
        </p:nvSpPr>
        <p:spPr>
          <a:xfrm>
            <a:off x="0" y="5854148"/>
            <a:ext cx="12192000" cy="1003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D75FDCE5-6D2A-712B-7F17-6CB11845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 wrap="square" anchor="t">
            <a:spAutoFit/>
          </a:bodyPr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99336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8824" y="2514600"/>
            <a:ext cx="9152698" cy="203235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002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98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ADC969DC-FE27-C8B3-D5A5-DA76711A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886" y="206474"/>
            <a:ext cx="5076876" cy="441916"/>
          </a:xfrm>
        </p:spPr>
        <p:txBody>
          <a:bodyPr wrap="square">
            <a:spAutoFit/>
          </a:bodyPr>
          <a:lstStyle>
            <a:lvl1pPr algn="r"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03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F553B99-2AC9-DC02-9B6F-694B5D292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24602" y="1533524"/>
            <a:ext cx="3881436" cy="37909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3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1.11111E-6 L 0 0.19699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CFA20C2D-AD9D-4149-BEF0-3905782D8B4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2493"/>
            <a:ext cx="12192000" cy="6870493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0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8824" y="946702"/>
            <a:ext cx="9152697" cy="637097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sp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28824" y="2514600"/>
            <a:ext cx="9152698" cy="251197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sp>
        <p:nvSpPr>
          <p:cNvPr id="26" name="Slide Number Placeholder 24"/>
          <p:cNvSpPr txBox="1">
            <a:spLocks/>
          </p:cNvSpPr>
          <p:nvPr userDrawn="1"/>
        </p:nvSpPr>
        <p:spPr>
          <a:xfrm>
            <a:off x="11161674" y="6376228"/>
            <a:ext cx="100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3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6C48702-E445-134E-B960-6F692773524F}" type="slidenum">
              <a:rPr lang="en-US" sz="1000" b="1" i="0" smtClean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pPr algn="ctr"/>
              <a:t>‹#›</a:t>
            </a:fld>
            <a:endParaRPr lang="en-US" sz="800" b="1" i="0" dirty="0">
              <a:solidFill>
                <a:schemeClr val="tx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82702-B48F-19A7-03CF-63692B19190C}"/>
              </a:ext>
            </a:extLst>
          </p:cNvPr>
          <p:cNvSpPr txBox="1"/>
          <p:nvPr userDrawn="1"/>
        </p:nvSpPr>
        <p:spPr>
          <a:xfrm>
            <a:off x="230762" y="6400800"/>
            <a:ext cx="1406154" cy="24622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sto MT" panose="02040603050505030304" pitchFamily="18" charset="77"/>
                <a:ea typeface="Baskerville" panose="02020502070401020303" pitchFamily="18" charset="0"/>
              </a:rPr>
              <a:t>BRAND INSTITUTE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3261E9-84FA-65A3-B392-4321024D1CED}"/>
              </a:ext>
            </a:extLst>
          </p:cNvPr>
          <p:cNvCxnSpPr>
            <a:cxnSpLocks/>
          </p:cNvCxnSpPr>
          <p:nvPr userDrawn="1"/>
        </p:nvCxnSpPr>
        <p:spPr>
          <a:xfrm>
            <a:off x="1769165" y="6515100"/>
            <a:ext cx="9437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91" r:id="rId2"/>
    <p:sldLayoutId id="2147484199" r:id="rId3"/>
    <p:sldLayoutId id="2147484198" r:id="rId4"/>
    <p:sldLayoutId id="2147484193" r:id="rId5"/>
    <p:sldLayoutId id="2147484076" r:id="rId6"/>
    <p:sldLayoutId id="2147484128" r:id="rId7"/>
    <p:sldLayoutId id="2147484183" r:id="rId8"/>
    <p:sldLayoutId id="2147484123" r:id="rId9"/>
    <p:sldLayoutId id="2147484103" r:id="rId10"/>
    <p:sldLayoutId id="2147484145" r:id="rId11"/>
    <p:sldLayoutId id="2147484140" r:id="rId12"/>
    <p:sldLayoutId id="2147484146" r:id="rId13"/>
    <p:sldLayoutId id="2147484141" r:id="rId14"/>
    <p:sldLayoutId id="2147484147" r:id="rId15"/>
    <p:sldLayoutId id="2147484109" r:id="rId16"/>
    <p:sldLayoutId id="2147484106" r:id="rId17"/>
    <p:sldLayoutId id="2147484142" r:id="rId18"/>
    <p:sldLayoutId id="2147484143" r:id="rId19"/>
    <p:sldLayoutId id="2147484148" r:id="rId20"/>
    <p:sldLayoutId id="2147484100" r:id="rId21"/>
    <p:sldLayoutId id="2147484149" r:id="rId22"/>
    <p:sldLayoutId id="2147484107" r:id="rId23"/>
    <p:sldLayoutId id="2147484108" r:id="rId24"/>
    <p:sldLayoutId id="2147484155" r:id="rId25"/>
    <p:sldLayoutId id="2147484151" r:id="rId26"/>
    <p:sldLayoutId id="2147484153" r:id="rId27"/>
    <p:sldLayoutId id="2147484157" r:id="rId28"/>
    <p:sldLayoutId id="2147484110" r:id="rId29"/>
    <p:sldLayoutId id="2147484158" r:id="rId30"/>
    <p:sldLayoutId id="2147484159" r:id="rId31"/>
    <p:sldLayoutId id="2147484160" r:id="rId32"/>
    <p:sldLayoutId id="2147484161" r:id="rId33"/>
    <p:sldLayoutId id="2147484162" r:id="rId34"/>
    <p:sldLayoutId id="2147484163" r:id="rId35"/>
    <p:sldLayoutId id="2147484165" r:id="rId36"/>
    <p:sldLayoutId id="2147484144" r:id="rId37"/>
    <p:sldLayoutId id="2147484176" r:id="rId38"/>
    <p:sldLayoutId id="2147484118" r:id="rId39"/>
    <p:sldLayoutId id="2147484166" r:id="rId40"/>
    <p:sldLayoutId id="2147484119" r:id="rId41"/>
    <p:sldLayoutId id="2147484167" r:id="rId42"/>
    <p:sldLayoutId id="2147484168" r:id="rId43"/>
    <p:sldLayoutId id="2147484175" r:id="rId44"/>
    <p:sldLayoutId id="2147484178" r:id="rId45"/>
    <p:sldLayoutId id="2147484182" r:id="rId46"/>
    <p:sldLayoutId id="2147484132" r:id="rId47"/>
    <p:sldLayoutId id="2147484131" r:id="rId48"/>
    <p:sldLayoutId id="2147484135" r:id="rId49"/>
    <p:sldLayoutId id="2147484134" r:id="rId50"/>
    <p:sldLayoutId id="2147484186" r:id="rId51"/>
    <p:sldLayoutId id="2147484187" r:id="rId52"/>
    <p:sldLayoutId id="2147484192" r:id="rId53"/>
    <p:sldLayoutId id="2147484196" r:id="rId54"/>
    <p:sldLayoutId id="2147484197" r:id="rId5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3600" b="1" i="0" kern="1200" spc="-100" baseline="0">
          <a:solidFill>
            <a:schemeClr val="tx1"/>
          </a:solidFill>
          <a:latin typeface="Montserrat" charset="0"/>
          <a:ea typeface="Montserrat" charset="0"/>
          <a:cs typeface="Montserrat" charset="0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14" orient="horz" pos="346">
          <p15:clr>
            <a:srgbClr val="F26B43"/>
          </p15:clr>
        </p15:guide>
        <p15:guide id="27" orient="horz" pos="3952">
          <p15:clr>
            <a:srgbClr val="F26B43"/>
          </p15:clr>
        </p15:guide>
        <p15:guide id="28" pos="642">
          <p15:clr>
            <a:srgbClr val="F26B43"/>
          </p15:clr>
        </p15:guide>
        <p15:guide id="29" pos="7038">
          <p15:clr>
            <a:srgbClr val="F26B43"/>
          </p15:clr>
        </p15:guide>
        <p15:guide id="44">
          <p15:clr>
            <a:srgbClr val="F26B43"/>
          </p15:clr>
        </p15:guide>
        <p15:guide id="45" pos="7680">
          <p15:clr>
            <a:srgbClr val="F26B43"/>
          </p15:clr>
        </p15:guide>
        <p15:guide id="46" orient="horz">
          <p15:clr>
            <a:srgbClr val="F26B43"/>
          </p15:clr>
        </p15:guide>
        <p15:guide id="47" orient="horz" pos="4320">
          <p15:clr>
            <a:srgbClr val="F26B43"/>
          </p15:clr>
        </p15:guide>
        <p15:guide id="51" orient="horz" pos="70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398E91AE-8241-5F9B-3915-35D00EDB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8" y="0"/>
            <a:ext cx="11725137" cy="441916"/>
          </a:xfrm>
        </p:spPr>
        <p:txBody>
          <a:bodyPr/>
          <a:lstStyle/>
          <a:p>
            <a:r>
              <a:rPr lang="en-US" dirty="0"/>
              <a:t>BrandTest</a:t>
            </a:r>
            <a:r>
              <a:rPr lang="en-US" baseline="30000" dirty="0"/>
              <a:t>®</a:t>
            </a:r>
            <a:r>
              <a:rPr lang="en-US" dirty="0"/>
              <a:t> Market Research - Likeability with Rationale Results</a:t>
            </a: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E17CB3B-9CAC-C184-B3B9-335157D0A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039708"/>
              </p:ext>
            </p:extLst>
          </p:nvPr>
        </p:nvGraphicFramePr>
        <p:xfrm>
          <a:off x="5583736" y="528637"/>
          <a:ext cx="5008063" cy="573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">
            <a:extLst>
              <a:ext uri="{FF2B5EF4-FFF2-40B4-BE49-F238E27FC236}">
                <a16:creationId xmlns:a16="http://schemas.microsoft.com/office/drawing/2014/main" id="{8CBED000-4D90-42EF-87E7-5D144DEE9EF8}"/>
              </a:ext>
            </a:extLst>
          </p:cNvPr>
          <p:cNvSpPr txBox="1"/>
          <p:nvPr/>
        </p:nvSpPr>
        <p:spPr>
          <a:xfrm>
            <a:off x="7795374" y="6210011"/>
            <a:ext cx="1385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Percentages</a:t>
            </a:r>
          </a:p>
        </p:txBody>
      </p:sp>
      <p:sp>
        <p:nvSpPr>
          <p:cNvPr id="26" name="Text Placeholder 31">
            <a:extLst>
              <a:ext uri="{FF2B5EF4-FFF2-40B4-BE49-F238E27FC236}">
                <a16:creationId xmlns:a16="http://schemas.microsoft.com/office/drawing/2014/main" id="{361E9648-9FA2-C850-7E8F-3DC00D49236B}"/>
              </a:ext>
            </a:extLst>
          </p:cNvPr>
          <p:cNvSpPr txBox="1">
            <a:spLocks/>
          </p:cNvSpPr>
          <p:nvPr/>
        </p:nvSpPr>
        <p:spPr>
          <a:xfrm>
            <a:off x="184288" y="606287"/>
            <a:ext cx="5008063" cy="73866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318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318" rtl="0" eaLnBrk="1" latinLnBrk="0" hangingPunct="1">
              <a:lnSpc>
                <a:spcPct val="100000"/>
              </a:lnSpc>
              <a:spcBef>
                <a:spcPts val="499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914318" rtl="0" eaLnBrk="1" latinLnBrk="0" hangingPunct="1">
              <a:lnSpc>
                <a:spcPct val="150000"/>
              </a:lnSpc>
              <a:spcBef>
                <a:spcPts val="499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50000"/>
              </a:lnSpc>
              <a:spcBef>
                <a:spcPts val="499"/>
              </a:spcBef>
              <a:buClr>
                <a:schemeClr val="tx2"/>
              </a:buClr>
              <a:buFont typeface="Wingdings" pitchFamily="2" charset="2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50000"/>
              </a:lnSpc>
              <a:spcBef>
                <a:spcPts val="499"/>
              </a:spcBef>
              <a:buClr>
                <a:schemeClr val="tx2"/>
              </a:buClr>
              <a:buFont typeface="Wingdings" pitchFamily="2" charset="2"/>
              <a:buNone/>
              <a:defRPr sz="18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94" indent="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54" indent="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Respondents were asked to categorize each of the test names as a </a:t>
            </a:r>
            <a:r>
              <a:rPr lang="en-US" b="1" dirty="0">
                <a:solidFill>
                  <a:srgbClr val="2751A5"/>
                </a:solidFill>
              </a:rPr>
              <a:t>liked</a:t>
            </a:r>
            <a:r>
              <a:rPr lang="en-US" dirty="0"/>
              <a:t>,</a:t>
            </a:r>
            <a:r>
              <a:rPr lang="en-US" b="1" dirty="0">
                <a:solidFill>
                  <a:srgbClr val="2751A5"/>
                </a:solidFill>
              </a:rPr>
              <a:t> </a:t>
            </a:r>
            <a:r>
              <a:rPr lang="en-US" b="1" dirty="0">
                <a:solidFill>
                  <a:srgbClr val="009DD9"/>
                </a:solidFill>
              </a:rPr>
              <a:t>neutral</a:t>
            </a:r>
            <a:r>
              <a:rPr lang="en-US" b="1" dirty="0">
                <a:solidFill>
                  <a:srgbClr val="2751A5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FF7D7D"/>
                </a:solidFill>
              </a:rPr>
              <a:t>disliked</a:t>
            </a:r>
            <a:r>
              <a:rPr lang="en-US" dirty="0"/>
              <a:t> name and provide rationale* for their decisions.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DEB823-42A3-7C84-A4EC-3C792F475E9A}"/>
              </a:ext>
            </a:extLst>
          </p:cNvPr>
          <p:cNvGrpSpPr/>
          <p:nvPr/>
        </p:nvGrpSpPr>
        <p:grpSpPr>
          <a:xfrm>
            <a:off x="10527375" y="807482"/>
            <a:ext cx="1324900" cy="1569482"/>
            <a:chOff x="9965400" y="1064657"/>
            <a:chExt cx="1324900" cy="156948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1F37C16-7AED-5CC5-D622-80A1C9211D12}"/>
                </a:ext>
              </a:extLst>
            </p:cNvPr>
            <p:cNvSpPr/>
            <p:nvPr/>
          </p:nvSpPr>
          <p:spPr>
            <a:xfrm>
              <a:off x="9965400" y="2298859"/>
              <a:ext cx="352622" cy="335280"/>
            </a:xfrm>
            <a:prstGeom prst="ellipse">
              <a:avLst/>
            </a:prstGeom>
            <a:solidFill>
              <a:srgbClr val="FF7D7D"/>
            </a:solidFill>
            <a:ln w="50800">
              <a:solidFill>
                <a:srgbClr val="ABAFB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 Placeholder 2">
              <a:extLst>
                <a:ext uri="{FF2B5EF4-FFF2-40B4-BE49-F238E27FC236}">
                  <a16:creationId xmlns:a16="http://schemas.microsoft.com/office/drawing/2014/main" id="{FB59203D-C44D-5ADB-844F-638469EDCE97}"/>
                </a:ext>
              </a:extLst>
            </p:cNvPr>
            <p:cNvSpPr txBox="1">
              <a:spLocks/>
            </p:cNvSpPr>
            <p:nvPr/>
          </p:nvSpPr>
          <p:spPr>
            <a:xfrm>
              <a:off x="10549083" y="2390596"/>
              <a:ext cx="741217" cy="1846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indent="0" algn="l" defTabSz="914318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85750" indent="-285750" algn="l" defTabSz="914318" rtl="0" eaLnBrk="1" latinLnBrk="0" hangingPunct="1">
                <a:lnSpc>
                  <a:spcPct val="100000"/>
                </a:lnSpc>
                <a:spcBef>
                  <a:spcPts val="499"/>
                </a:spcBef>
                <a:buClr>
                  <a:schemeClr val="tx2"/>
                </a:buClr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1450" indent="-171450" algn="l" defTabSz="914318" rtl="0" eaLnBrk="1" latinLnBrk="0" hangingPunct="1">
                <a:lnSpc>
                  <a:spcPct val="150000"/>
                </a:lnSpc>
                <a:spcBef>
                  <a:spcPts val="499"/>
                </a:spcBef>
                <a:buClr>
                  <a:schemeClr val="tx2"/>
                </a:buClr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318" rtl="0" eaLnBrk="1" latinLnBrk="0" hangingPunct="1">
                <a:lnSpc>
                  <a:spcPct val="150000"/>
                </a:lnSpc>
                <a:spcBef>
                  <a:spcPts val="499"/>
                </a:spcBef>
                <a:buClr>
                  <a:schemeClr val="tx2"/>
                </a:buClr>
                <a:buFont typeface="Wingdings" pitchFamily="2" charset="2"/>
                <a:buNone/>
                <a:defRPr sz="1800" kern="1200">
                  <a:solidFill>
                    <a:schemeClr val="tx1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318" rtl="0" eaLnBrk="1" latinLnBrk="0" hangingPunct="1">
                <a:lnSpc>
                  <a:spcPct val="150000"/>
                </a:lnSpc>
                <a:spcBef>
                  <a:spcPts val="499"/>
                </a:spcBef>
                <a:buClr>
                  <a:schemeClr val="tx2"/>
                </a:buClr>
                <a:buFont typeface="Wingdings" pitchFamily="2" charset="2"/>
                <a:buNone/>
                <a:defRPr sz="1800" kern="1200" baseline="0">
                  <a:solidFill>
                    <a:schemeClr val="tx1">
                      <a:alpha val="5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5794" indent="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54" indent="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692" indent="-22858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850" indent="-22858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Dislike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209F545-2770-D4C7-20B8-0DE2FBCC0574}"/>
                </a:ext>
              </a:extLst>
            </p:cNvPr>
            <p:cNvSpPr/>
            <p:nvPr/>
          </p:nvSpPr>
          <p:spPr>
            <a:xfrm>
              <a:off x="9965400" y="1683782"/>
              <a:ext cx="352622" cy="335280"/>
            </a:xfrm>
            <a:prstGeom prst="ellipse">
              <a:avLst/>
            </a:prstGeom>
            <a:solidFill>
              <a:srgbClr val="009DD9"/>
            </a:solidFill>
            <a:ln w="50800">
              <a:solidFill>
                <a:srgbClr val="ABAFB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C3F804C2-BA27-37E8-DF06-9B0A742BF54F}"/>
                </a:ext>
              </a:extLst>
            </p:cNvPr>
            <p:cNvSpPr txBox="1">
              <a:spLocks/>
            </p:cNvSpPr>
            <p:nvPr/>
          </p:nvSpPr>
          <p:spPr>
            <a:xfrm>
              <a:off x="10519240" y="1775519"/>
              <a:ext cx="673644" cy="1846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indent="0" algn="l" defTabSz="914318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85750" indent="-285750" algn="l" defTabSz="914318" rtl="0" eaLnBrk="1" latinLnBrk="0" hangingPunct="1">
                <a:lnSpc>
                  <a:spcPct val="100000"/>
                </a:lnSpc>
                <a:spcBef>
                  <a:spcPts val="499"/>
                </a:spcBef>
                <a:buClr>
                  <a:schemeClr val="tx2"/>
                </a:buClr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1450" indent="-171450" algn="l" defTabSz="914318" rtl="0" eaLnBrk="1" latinLnBrk="0" hangingPunct="1">
                <a:lnSpc>
                  <a:spcPct val="150000"/>
                </a:lnSpc>
                <a:spcBef>
                  <a:spcPts val="499"/>
                </a:spcBef>
                <a:buClr>
                  <a:schemeClr val="tx2"/>
                </a:buClr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318" rtl="0" eaLnBrk="1" latinLnBrk="0" hangingPunct="1">
                <a:lnSpc>
                  <a:spcPct val="150000"/>
                </a:lnSpc>
                <a:spcBef>
                  <a:spcPts val="499"/>
                </a:spcBef>
                <a:buClr>
                  <a:schemeClr val="tx2"/>
                </a:buClr>
                <a:buFont typeface="Wingdings" pitchFamily="2" charset="2"/>
                <a:buNone/>
                <a:defRPr sz="1800" kern="1200">
                  <a:solidFill>
                    <a:schemeClr val="tx1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318" rtl="0" eaLnBrk="1" latinLnBrk="0" hangingPunct="1">
                <a:lnSpc>
                  <a:spcPct val="150000"/>
                </a:lnSpc>
                <a:spcBef>
                  <a:spcPts val="499"/>
                </a:spcBef>
                <a:buClr>
                  <a:schemeClr val="tx2"/>
                </a:buClr>
                <a:buFont typeface="Wingdings" pitchFamily="2" charset="2"/>
                <a:buNone/>
                <a:defRPr sz="1800" kern="1200" baseline="0">
                  <a:solidFill>
                    <a:schemeClr val="tx1">
                      <a:alpha val="5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5794" indent="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54" indent="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692" indent="-22858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850" indent="-22858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Neutral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5106B0-D453-6550-EAF1-8245948402A4}"/>
                </a:ext>
              </a:extLst>
            </p:cNvPr>
            <p:cNvSpPr/>
            <p:nvPr/>
          </p:nvSpPr>
          <p:spPr>
            <a:xfrm>
              <a:off x="9965400" y="1064657"/>
              <a:ext cx="352622" cy="335280"/>
            </a:xfrm>
            <a:prstGeom prst="ellipse">
              <a:avLst/>
            </a:prstGeom>
            <a:solidFill>
              <a:srgbClr val="2751A5"/>
            </a:solidFill>
            <a:ln w="50800">
              <a:solidFill>
                <a:srgbClr val="ABAFB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 Placeholder 2">
              <a:extLst>
                <a:ext uri="{FF2B5EF4-FFF2-40B4-BE49-F238E27FC236}">
                  <a16:creationId xmlns:a16="http://schemas.microsoft.com/office/drawing/2014/main" id="{9414CB3D-9AAC-235A-61B6-B5E2CA3C0ED3}"/>
                </a:ext>
              </a:extLst>
            </p:cNvPr>
            <p:cNvSpPr txBox="1">
              <a:spLocks/>
            </p:cNvSpPr>
            <p:nvPr/>
          </p:nvSpPr>
          <p:spPr>
            <a:xfrm>
              <a:off x="10499182" y="1156394"/>
              <a:ext cx="673644" cy="1846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indent="0" algn="l" defTabSz="914318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85750" indent="-285750" algn="l" defTabSz="914318" rtl="0" eaLnBrk="1" latinLnBrk="0" hangingPunct="1">
                <a:lnSpc>
                  <a:spcPct val="100000"/>
                </a:lnSpc>
                <a:spcBef>
                  <a:spcPts val="499"/>
                </a:spcBef>
                <a:buClr>
                  <a:schemeClr val="tx2"/>
                </a:buClr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1450" indent="-171450" algn="l" defTabSz="914318" rtl="0" eaLnBrk="1" latinLnBrk="0" hangingPunct="1">
                <a:lnSpc>
                  <a:spcPct val="150000"/>
                </a:lnSpc>
                <a:spcBef>
                  <a:spcPts val="499"/>
                </a:spcBef>
                <a:buClr>
                  <a:schemeClr val="tx2"/>
                </a:buClr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318" rtl="0" eaLnBrk="1" latinLnBrk="0" hangingPunct="1">
                <a:lnSpc>
                  <a:spcPct val="150000"/>
                </a:lnSpc>
                <a:spcBef>
                  <a:spcPts val="499"/>
                </a:spcBef>
                <a:buClr>
                  <a:schemeClr val="tx2"/>
                </a:buClr>
                <a:buFont typeface="Wingdings" pitchFamily="2" charset="2"/>
                <a:buNone/>
                <a:defRPr sz="1800" kern="1200">
                  <a:solidFill>
                    <a:schemeClr val="tx1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318" rtl="0" eaLnBrk="1" latinLnBrk="0" hangingPunct="1">
                <a:lnSpc>
                  <a:spcPct val="150000"/>
                </a:lnSpc>
                <a:spcBef>
                  <a:spcPts val="499"/>
                </a:spcBef>
                <a:buClr>
                  <a:schemeClr val="tx2"/>
                </a:buClr>
                <a:buFont typeface="Wingdings" pitchFamily="2" charset="2"/>
                <a:buNone/>
                <a:defRPr sz="1800" kern="1200" baseline="0">
                  <a:solidFill>
                    <a:schemeClr val="tx1">
                      <a:alpha val="5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5794" indent="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54" indent="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692" indent="-22858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850" indent="-22858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Like</a:t>
              </a:r>
            </a:p>
          </p:txBody>
        </p:sp>
      </p:grpSp>
      <p:sp>
        <p:nvSpPr>
          <p:cNvPr id="37" name="Rectangle 1230">
            <a:extLst>
              <a:ext uri="{FF2B5EF4-FFF2-40B4-BE49-F238E27FC236}">
                <a16:creationId xmlns:a16="http://schemas.microsoft.com/office/drawing/2014/main" id="{DBC6AFAE-25C1-168C-A2B5-E24C8E404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88" y="6088333"/>
            <a:ext cx="3654287" cy="24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anchor="t" anchorCtr="0">
            <a:noAutofit/>
          </a:bodyPr>
          <a:lstStyle>
            <a:lvl1pPr>
              <a:spcBef>
                <a:spcPct val="20000"/>
              </a:spcBef>
              <a:buClr>
                <a:srgbClr val="FF8000"/>
              </a:buClr>
              <a:buFont typeface="Wingdings" panose="05000000000000000000" pitchFamily="2" charset="2"/>
              <a:buChar char="ü"/>
              <a:tabLst>
                <a:tab pos="400050" algn="l"/>
              </a:tabLst>
              <a:defRPr sz="3200">
                <a:solidFill>
                  <a:srgbClr val="404040"/>
                </a:solidFill>
                <a:latin typeface="Arial Narrow" panose="020B0606020202030204" pitchFamily="34" charset="0"/>
                <a:ea typeface="MS PGothic" panose="020B0600070205080204" pitchFamily="34" charset="-128"/>
                <a:cs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Arial" panose="020B0604020202020204" pitchFamily="34" charset="0"/>
              <a:buChar char="–"/>
              <a:tabLst>
                <a:tab pos="400050" algn="l"/>
              </a:tabLst>
              <a:defRPr sz="2800">
                <a:solidFill>
                  <a:srgbClr val="404040"/>
                </a:solidFill>
                <a:latin typeface="Arial Narrow" panose="020B0606020202030204" pitchFamily="34" charset="0"/>
                <a:ea typeface="MS PGothic" panose="020B0600070205080204" pitchFamily="34" charset="-128"/>
                <a:cs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8000"/>
              </a:buClr>
              <a:buFont typeface="Arial" panose="020B0604020202020204" pitchFamily="34" charset="0"/>
              <a:buChar char="•"/>
              <a:tabLst>
                <a:tab pos="400050" algn="l"/>
              </a:tabLst>
              <a:defRPr sz="2400">
                <a:solidFill>
                  <a:srgbClr val="404040"/>
                </a:solidFill>
                <a:latin typeface="Arial Narrow" panose="020B0606020202030204" pitchFamily="34" charset="0"/>
                <a:ea typeface="MS PGothic" panose="020B0600070205080204" pitchFamily="34" charset="-128"/>
                <a:cs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6A6A6"/>
              </a:buClr>
              <a:buFont typeface="Arial" panose="020B0604020202020204" pitchFamily="34" charset="0"/>
              <a:buChar char="–"/>
              <a:tabLst>
                <a:tab pos="400050" algn="l"/>
              </a:tabLst>
              <a:defRPr sz="2000">
                <a:solidFill>
                  <a:srgbClr val="404040"/>
                </a:solidFill>
                <a:latin typeface="Arial Narrow" panose="020B0606020202030204" pitchFamily="34" charset="0"/>
                <a:ea typeface="MS PGothic" panose="020B0600070205080204" pitchFamily="34" charset="-128"/>
                <a:cs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8000"/>
              </a:buClr>
              <a:buFont typeface="Arial" panose="020B0604020202020204" pitchFamily="34" charset="0"/>
              <a:buChar char="»"/>
              <a:tabLst>
                <a:tab pos="400050" algn="l"/>
              </a:tabLst>
              <a:defRPr sz="2000">
                <a:solidFill>
                  <a:srgbClr val="404040"/>
                </a:solidFill>
                <a:latin typeface="Arial Narrow" panose="020B0606020202030204" pitchFamily="34" charset="0"/>
                <a:ea typeface="MS PGothic" panose="020B0600070205080204" pitchFamily="34" charset="-128"/>
                <a:cs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Font typeface="Arial" panose="020B0604020202020204" pitchFamily="34" charset="0"/>
              <a:buChar char="»"/>
              <a:tabLst>
                <a:tab pos="400050" algn="l"/>
              </a:tabLst>
              <a:defRPr sz="2000">
                <a:solidFill>
                  <a:srgbClr val="404040"/>
                </a:solidFill>
                <a:latin typeface="Arial Narrow" panose="020B0606020202030204" pitchFamily="34" charset="0"/>
                <a:ea typeface="MS PGothic" panose="020B0600070205080204" pitchFamily="34" charset="-128"/>
                <a:cs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Font typeface="Arial" panose="020B0604020202020204" pitchFamily="34" charset="0"/>
              <a:buChar char="»"/>
              <a:tabLst>
                <a:tab pos="400050" algn="l"/>
              </a:tabLst>
              <a:defRPr sz="2000">
                <a:solidFill>
                  <a:srgbClr val="404040"/>
                </a:solidFill>
                <a:latin typeface="Arial Narrow" panose="020B0606020202030204" pitchFamily="34" charset="0"/>
                <a:ea typeface="MS PGothic" panose="020B0600070205080204" pitchFamily="34" charset="-128"/>
                <a:cs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Font typeface="Arial" panose="020B0604020202020204" pitchFamily="34" charset="0"/>
              <a:buChar char="»"/>
              <a:tabLst>
                <a:tab pos="400050" algn="l"/>
              </a:tabLst>
              <a:defRPr sz="2000">
                <a:solidFill>
                  <a:srgbClr val="404040"/>
                </a:solidFill>
                <a:latin typeface="Arial Narrow" panose="020B0606020202030204" pitchFamily="34" charset="0"/>
                <a:ea typeface="MS PGothic" panose="020B0600070205080204" pitchFamily="34" charset="-128"/>
                <a:cs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Font typeface="Arial" panose="020B0604020202020204" pitchFamily="34" charset="0"/>
              <a:buChar char="»"/>
              <a:tabLst>
                <a:tab pos="400050" algn="l"/>
              </a:tabLst>
              <a:defRPr sz="2000">
                <a:solidFill>
                  <a:srgbClr val="404040"/>
                </a:solidFill>
                <a:latin typeface="Arial Narrow" panose="020B0606020202030204" pitchFamily="34" charset="0"/>
                <a:ea typeface="MS PGothic" panose="020B0600070205080204" pitchFamily="34" charset="-128"/>
                <a:cs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r>
              <a:rPr lang="en-US" altLang="en-US" sz="1200" i="1" dirty="0">
                <a:solidFill>
                  <a:schemeClr val="tx1"/>
                </a:solidFill>
                <a:latin typeface="+mn-lt"/>
              </a:rPr>
              <a:t>*The PDF contains the rationale responses.</a:t>
            </a:r>
          </a:p>
        </p:txBody>
      </p:sp>
    </p:spTree>
    <p:extLst>
      <p:ext uri="{BB962C8B-B14F-4D97-AF65-F5344CB8AC3E}">
        <p14:creationId xmlns:p14="http://schemas.microsoft.com/office/powerpoint/2010/main" val="3951733286"/>
      </p:ext>
    </p:extLst>
  </p:cSld>
  <p:clrMapOvr>
    <a:masterClrMapping/>
  </p:clrMapOvr>
</p:sld>
</file>

<file path=ppt/theme/theme1.xml><?xml version="1.0" encoding="utf-8"?>
<a:theme xmlns:a="http://schemas.openxmlformats.org/drawingml/2006/main" name="Voodoo Powerpoint Template">
  <a:themeElements>
    <a:clrScheme name="Custom 5">
      <a:dk1>
        <a:srgbClr val="000000"/>
      </a:dk1>
      <a:lt1>
        <a:srgbClr val="FFFFFF"/>
      </a:lt1>
      <a:dk2>
        <a:srgbClr val="17406D"/>
      </a:dk2>
      <a:lt2>
        <a:srgbClr val="36ACFF"/>
      </a:lt2>
      <a:accent1>
        <a:srgbClr val="1D3C7C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effectLst/>
      </a:spPr>
      <a:bodyPr vert="horz" lIns="0" tIns="192024" rIns="0" bIns="0" rtlCol="0" anchor="t" anchorCtr="0">
        <a:noAutofit/>
      </a:bodyPr>
      <a:lstStyle>
        <a:defPPr algn="l">
          <a:defRPr sz="4400" dirty="0">
            <a:latin typeface="Mathilde" panose="030505000000000200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109203</TotalTime>
  <Words>47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Calisto MT</vt:lpstr>
      <vt:lpstr>Courier New</vt:lpstr>
      <vt:lpstr>Montserrat</vt:lpstr>
      <vt:lpstr>Open Sans</vt:lpstr>
      <vt:lpstr>Open Sans Semibold</vt:lpstr>
      <vt:lpstr>Wingdings</vt:lpstr>
      <vt:lpstr>Voodoo Powerpoint Template</vt:lpstr>
      <vt:lpstr>BrandTest® Market Research - Likeability with Rationale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 Powerpoint</dc:title>
  <dc:subject/>
  <dc:creator>Mahdi</dc:creator>
  <cp:keywords/>
  <dc:description/>
  <cp:lastModifiedBy>Bhaskar Jyoti Das</cp:lastModifiedBy>
  <cp:revision>1094</cp:revision>
  <dcterms:created xsi:type="dcterms:W3CDTF">2017-07-25T02:03:18Z</dcterms:created>
  <dcterms:modified xsi:type="dcterms:W3CDTF">2024-05-29T13:28:28Z</dcterms:modified>
  <cp:category/>
</cp:coreProperties>
</file>