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cc49b2af2b24679" /></Relationships>
</file>

<file path=ppt/presentation.xml><?xml version="1.0" encoding="utf-8"?>
<p:presentation xmlns:p="http://schemas.openxmlformats.org/presentationml/2006/main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2790513d3fdc47b6" /><Relationship Type="http://schemas.openxmlformats.org/officeDocument/2006/relationships/slide" Target="/ppt/slides/slide1.xml" Id="Rf0b75a7e6c354072" /></Relationships>
</file>

<file path=ppt/slideLayouts/slideLayout1.xml><?xml version="1.0" encoding="utf-8"?>
<p:sldLayout xmlns:p="http://schemas.openxmlformats.org/presentationml/2006/main">
  <p:cSld>
    <p:spTree/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/>
  </p:cSld>
</p:sldMaster>
</file>

<file path=ppt/slides/slide1.xml><?xml version="1.0" encoding="utf-8"?>
<p:sld xmlns:p="http://schemas.openxmlformats.org/presentationml/2006/main">
  <p:cSld>
    <p:spTree>
      <p:sp>
        <p:nvSpPr>
          <p:cNvPr id="1" name="Title"/>
          <p:cNvSpPr/>
        </p:nvSpPr>
        <p:spPr>
          <a:xfrm xmlns:a="http://schemas.openxmlformats.org/drawingml/2006/main">
            <a:off x="0" y="0"/>
            <a:ext cx="7000000" cy="2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p:text>API Data</p:text>
            </a:r>
          </a:p>
        </p:txBody>
      </p:sp>
      <p:sp>
        <p:nvSpPr>
          <p:cNvPr id="2" name="Content Placeholder"/>
          <p:cNvSpPr/>
        </p:nvSpPr>
        <p:spPr>
          <a:xfrm xmlns:a="http://schemas.openxmlformats.org/drawingml/2006/main">
            <a:off x="0" y="2000000"/>
            <a:ext cx="7000000" cy="2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p:text>Name: John Doe</p:text>
            </a:r>
            <a:r>
              <p:text>Department: Engineering</p:text>
            </a:r>
            <a:r>
              <p:text>Country: USA</p:text>
            </a:r>
          </a:p>
        </p:txBody>
      </p:sp>
    </p:spTree>
  </p:cSld>
</p:sld>
</file>