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9DC1-68E2-A4C7-B531-0FBF1F4DF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F0281-3DF1-000F-BBFB-FF0924E0F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E0B74-1DE0-3577-86B7-7353245CE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91549-5CF6-03EB-1642-32131280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68B68-5857-7724-3B42-2C370F2A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52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7372-3051-FCBD-B412-6245BCE48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D13C8-0CC6-8FFA-A83D-E30C0165E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DAE8E-D5F8-F271-F8FA-1E65B2372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543E7-DD99-6BBA-4202-573AF5D3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A3857-AFC5-546B-AEA5-981C071D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81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FDF88-1CF4-B48A-646B-515631A6A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EF3CC-F3E8-0454-2312-2AA8E7C8C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43404-F432-45D1-AC4F-3D842C17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6646C-694D-4BF8-D3D7-191E1C5D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757CF-FDF8-1645-A662-EF026A62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52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9DF2-9417-51C1-E270-425A1982C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E2578-0567-3868-D6EB-A3638FB89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5BB7F-D093-C4FC-CEC4-B3DD2BBB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06E5F-ACA9-2023-EF36-6C8F8587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81F23-16DB-A67A-3B45-470F4455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59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BF56-F401-AB98-6486-743B3294A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ECC54-EEC9-B284-74E3-9E51D9DAA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9A838-ECBE-331B-12F4-5EA1ABC2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F3B25-0CD6-CB9B-0FB0-222F4054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4E054-1811-5AEB-1584-7E8056F8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53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5589C-579E-1EDD-01F7-D78D1732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BC24D-BED4-F3DC-CA45-735996932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C4AD6-03D4-54C9-3E56-74C4B4B11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83F20-0929-A1B6-9BA5-1DCBDBF6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540AA-48CF-0E04-B75B-287184EC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D8114-3E89-B228-1139-219F44A8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86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A980-F4E2-4D91-437E-1E5F5AE9C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748D0-6C6B-99E7-FAE1-0D08761CA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EDB1A-D5F3-AF90-B25F-FA03FDB6E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A3772-B79E-1197-6240-D9A38632F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92C0BC-A8AC-BDD5-2518-B1281219C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3AC674-5C4C-1FB4-6CCD-462C14E7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C26CA-BB38-698E-3FBF-DD77B15F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A4AB6-D696-F208-5E85-ECB33ACB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7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2C48-4D26-2D16-6761-BDDE15C84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D1671-9E4C-0671-160A-016B9898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B9C5F-2958-3815-53FD-2335D0F63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6AEE4-6A4D-8C67-A4E3-C1F25F37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04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133D58-2577-C503-5338-77129927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90B17-E79F-1AEA-020C-8BA7F81B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3197C-1D56-CB87-1E3C-0111330C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45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CF2F5-2BAB-2585-8876-D032DE30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089C3-86A4-01D5-B8DC-DE3CC5759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89003-13DB-51BC-58B7-A27FE1227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C0A9A-29CC-CBC4-99A1-0F2BB3B2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F7B70-7C54-4570-1309-CDD2AC63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1F0C9-2083-59DD-A78F-551DB2D9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00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A5FC-8B46-FC8A-3834-8B1C3ABCC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529CFB-9705-FA1E-B539-A9807F4FE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89DDB-DA34-9B5D-031E-0593D955A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46F40-A454-7954-A327-EF0C019C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A92D4-9009-DDBA-7CA7-86CD4822B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5A9EE-8D3F-7AEB-188A-9237C5BD4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00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86123-62D7-9EDE-2333-EE77425A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54B7F-C617-5F2B-C639-2A9BCDF82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46B49-16B7-385D-7D86-A5E181D3E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C56383-4D39-4EB3-819C-EA5D3B052261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698C2-5F3C-B5F4-E43D-E9111EBF9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96A96-3D18-164E-4445-D93B47B58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70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/ppt/media/image.png" Id="R6bec5880a4524597" /></Relationships>
</file>

<file path=ppt/slides/slide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D06A6-0AD6-77B7-C113-77EA481AC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92EB4-1F17-FC65-C796-90B105E833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My Shape"/>
          <p:cNvPicPr>
            <a:picLocks noChangeAspect="1"/>
          </p:cNvPicPr>
          <p:nvPr/>
        </p:nvPicPr>
        <p:blipFill>
          <a:blip r:embed="R6bec5880a45245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ext cx="1300000" cy="18000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63587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Bhaskar Jyoti Das</dc:creator>
  <cp:lastModifiedBy>Bhaskar Jyoti Das</cp:lastModifiedBy>
  <cp:revision>10</cp:revision>
  <dcterms:created xsi:type="dcterms:W3CDTF">2024-04-17T14:36:04Z</dcterms:created>
  <dcterms:modified xsi:type="dcterms:W3CDTF">2024-04-18T12:37:57Z</dcterms:modified>
</cp:coreProperties>
</file>