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3e7d9a3deb46c3" /></Relationships>
</file>

<file path=ppt/presentation.xml><?xml version="1.0" encoding="utf-8"?>
<p:presentation xmlns:p="http://schemas.openxmlformats.org/presentationml/2006/main"/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bfc981755b874a69" /><Relationship Type="http://schemas.openxmlformats.org/officeDocument/2006/relationships/slide" Target="/ppt/slides/slide2.xml" Id="R77ef50c820cd45d0" /><Relationship Type="http://schemas.openxmlformats.org/officeDocument/2006/relationships/slide" Target="/ppt/slides/slide3.xml" Id="R905072f8fe71427d" /><Relationship Type="http://schemas.openxmlformats.org/officeDocument/2006/relationships/slide" Target="/ppt/slides/slide4.xml" Id="Rc43643364fb741fa" /><Relationship Type="http://schemas.openxmlformats.org/officeDocument/2006/relationships/slide" Target="/ppt/slides/slide5.xml" Id="Ra287be0fb2c14fa0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Fir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John</a:t>
            </a:r>
          </a:p>
        </p:txBody>
      </p:sp>
      <p:grpSpPr>
        <a:xfrm xmlns:a="http://schemas.openxmlformats.org/drawingml/2006/main"/>
      </p:grpSpPr>
      <p:sp>
        <p:nvSpPr>
          <p:cNvPr id="2" name="La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Wick</a:t>
            </a:r>
          </a:p>
        </p:txBody>
      </p:sp>
      <p:sp>
        <p:nvSpPr>
          <p:cNvPr id="2" name="Email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j.wick@test.com</a:t>
            </a:r>
          </a:p>
        </p:txBody>
      </p:sp>
      <p:grpSpPr>
        <a:xfrm xmlns:a="http://schemas.openxmlformats.org/drawingml/2006/main"/>
      </p:grpSpPr>
      <p:sp>
        <p:nvSpPr>
          <p:cNvPr id="3" name="Departm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IT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Fir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David</a:t>
            </a:r>
          </a:p>
        </p:txBody>
      </p:sp>
      <p:grpSpPr>
        <a:xfrm xmlns:a="http://schemas.openxmlformats.org/drawingml/2006/main"/>
      </p:grpSpPr>
      <p:sp>
        <p:nvSpPr>
          <p:cNvPr id="2" name="La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Goggins</a:t>
            </a:r>
          </a:p>
        </p:txBody>
      </p:sp>
      <p:sp>
        <p:nvSpPr>
          <p:cNvPr id="2" name="Email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vdv@g</a:t>
            </a:r>
          </a:p>
        </p:txBody>
      </p:sp>
      <p:grpSpPr>
        <a:xfrm xmlns:a="http://schemas.openxmlformats.org/drawingml/2006/main"/>
      </p:grpSpPr>
      <p:sp>
        <p:nvSpPr>
          <p:cNvPr id="3" name="Departm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IT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Fir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Joe</a:t>
            </a:r>
          </a:p>
        </p:txBody>
      </p:sp>
      <p:grpSpPr>
        <a:xfrm xmlns:a="http://schemas.openxmlformats.org/drawingml/2006/main"/>
      </p:grpSpPr>
      <p:sp>
        <p:nvSpPr>
          <p:cNvPr id="2" name="La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Rogan</a:t>
            </a:r>
          </a:p>
        </p:txBody>
      </p:sp>
      <p:sp>
        <p:nvSpPr>
          <p:cNvPr id="2" name="Email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j.rogan@test.com</a:t>
            </a:r>
          </a:p>
        </p:txBody>
      </p:sp>
      <p:grpSpPr>
        <a:xfrm xmlns:a="http://schemas.openxmlformats.org/drawingml/2006/main"/>
      </p:grpSpPr>
      <p:sp>
        <p:nvSpPr>
          <p:cNvPr id="3" name="Departm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IT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Fir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Theo</a:t>
            </a:r>
          </a:p>
        </p:txBody>
      </p:sp>
      <p:grpSpPr>
        <a:xfrm xmlns:a="http://schemas.openxmlformats.org/drawingml/2006/main"/>
      </p:grpSpPr>
      <p:sp>
        <p:nvSpPr>
          <p:cNvPr id="2" name="La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Von</a:t>
            </a:r>
          </a:p>
        </p:txBody>
      </p:sp>
      <p:sp>
        <p:nvSpPr>
          <p:cNvPr id="2" name="Email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t.von@test.com</a:t>
            </a:r>
          </a:p>
        </p:txBody>
      </p:sp>
      <p:grpSpPr>
        <a:xfrm xmlns:a="http://schemas.openxmlformats.org/drawingml/2006/main"/>
      </p:grpSpPr>
      <p:sp>
        <p:nvSpPr>
          <p:cNvPr id="3" name="Departm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IT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Fir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Theo1</a:t>
            </a:r>
          </a:p>
        </p:txBody>
      </p:sp>
      <p:grpSpPr>
        <a:xfrm xmlns:a="http://schemas.openxmlformats.org/drawingml/2006/main"/>
      </p:grpSpPr>
      <p:sp>
        <p:nvSpPr>
          <p:cNvPr id="2" name="Last Name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Von1</a:t>
            </a:r>
          </a:p>
        </p:txBody>
      </p:sp>
      <p:sp>
        <p:nvSpPr>
          <p:cNvPr id="2" name="Email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t.von1@test.com</a:t>
            </a:r>
          </a:p>
        </p:txBody>
      </p:sp>
      <p:grpSpPr>
        <a:xfrm xmlns:a="http://schemas.openxmlformats.org/drawingml/2006/main"/>
      </p:grpSpPr>
      <p:sp>
        <p:nvSpPr>
          <p:cNvPr id="3" name="Departm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  <a:r>
              <a:t>IT</a:t>
            </a:r>
          </a:p>
        </p:txBody>
      </p:sp>
    </p:spTree>
  </p:cSld>
  <p:clrMapOvr>
    <a:masterClrMapping xmlns:a="http://schemas.openxmlformats.org/drawingml/2006/main"/>
  </p:clrMapOvr>
</p:sld>
</file>