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9DC1-68E2-A4C7-B531-0FBF1F4DF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F0281-3DF1-000F-BBFB-FF0924E0F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0B74-1DE0-3577-86B7-7353245C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91549-5CF6-03EB-1642-32131280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8B68-5857-7724-3B42-2C370F2A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2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7372-3051-FCBD-B412-6245BCE4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D13C8-0CC6-8FFA-A83D-E30C0165E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AE8E-D5F8-F271-F8FA-1E65B237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543E7-DD99-6BBA-4202-573AF5D3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857-AFC5-546B-AEA5-981C071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FDF88-1CF4-B48A-646B-515631A6A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EF3CC-F3E8-0454-2312-2AA8E7C8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3404-F432-45D1-AC4F-3D842C17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646C-694D-4BF8-D3D7-191E1C5D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7CF-FDF8-1645-A662-EF026A62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2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9DF2-9417-51C1-E270-425A1982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2578-0567-3868-D6EB-A3638FB8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BB7F-D093-C4FC-CEC4-B3DD2BBB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06E5F-ACA9-2023-EF36-6C8F8587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1F23-16DB-A67A-3B45-470F4455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9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BF56-F401-AB98-6486-743B3294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CC54-EEC9-B284-74E3-9E51D9DA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A838-ECBE-331B-12F4-5EA1ABC2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3B25-0CD6-CB9B-0FB0-222F4054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E054-1811-5AEB-1584-7E8056F8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3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589C-579E-1EDD-01F7-D78D1732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C24D-BED4-F3DC-CA45-735996932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4AD6-03D4-54C9-3E56-74C4B4B1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83F20-0929-A1B6-9BA5-1DCBDBF6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540AA-48CF-0E04-B75B-287184EC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D8114-3E89-B228-1139-219F44A8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A980-F4E2-4D91-437E-1E5F5AE9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48D0-6C6B-99E7-FAE1-0D08761C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DB1A-D5F3-AF90-B25F-FA03FDB6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A3772-B79E-1197-6240-D9A38632F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2C0BC-A8AC-BDD5-2518-B1281219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AC674-5C4C-1FB4-6CCD-462C14E7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C26CA-BB38-698E-3FBF-DD77B15F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A4AB6-D696-F208-5E85-ECB33ACB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2C48-4D26-2D16-6761-BDDE15C8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1671-9E4C-0671-160A-016B9898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B9C5F-2958-3815-53FD-2335D0F6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6AEE4-6A4D-8C67-A4E3-C1F25F37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4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33D58-2577-C503-5338-77129927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90B17-E79F-1AEA-020C-8BA7F81B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3197C-1D56-CB87-1E3C-0111330C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5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F2F5-2BAB-2585-8876-D032DE30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9C3-86A4-01D5-B8DC-DE3CC575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89003-13DB-51BC-58B7-A27FE122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C0A9A-29CC-CBC4-99A1-0F2BB3B2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7B70-7C54-4570-1309-CDD2AC63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1F0C9-2083-59DD-A78F-551DB2D9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0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A5FC-8B46-FC8A-3834-8B1C3ABC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9CFB-9705-FA1E-B539-A9807F4FE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9DDB-DA34-9B5D-031E-0593D955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46F40-A454-7954-A327-EF0C019C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A92D4-9009-DDBA-7CA7-86CD4822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A9EE-8D3F-7AEB-188A-9237C5BD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00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86123-62D7-9EDE-2333-EE77425A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4B7F-C617-5F2B-C639-2A9BCDF8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6B49-16B7-385D-7D86-A5E181D3E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56383-4D39-4EB3-819C-EA5D3B052261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98C2-5F3C-B5F4-E43D-E9111EBF9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96A96-3D18-164E-4445-D93B47B58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0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06A6-0AD6-77B7-C113-77EA481AC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2EB4-1F17-FC65-C796-90B105E83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8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Jyoti Das</dc:creator>
  <cp:lastModifiedBy>Bhaskar Jyoti Das</cp:lastModifiedBy>
  <cp:revision>11</cp:revision>
  <dcterms:created xsi:type="dcterms:W3CDTF">2024-04-17T14:36:04Z</dcterms:created>
  <dcterms:modified xsi:type="dcterms:W3CDTF">2024-04-19T07:47:02Z</dcterms:modified>
</cp:coreProperties>
</file>