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9DC1-68E2-A4C7-B531-0FBF1F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0281-3DF1-000F-BBFB-FF0924E0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0B74-1DE0-3577-86B7-7353245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1549-5CF6-03EB-1642-3213128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8B68-5857-7724-3B42-2C370F2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372-3051-FCBD-B412-6245BCE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13C8-0CC6-8FFA-A83D-E30C0165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8E-D5F8-F271-F8FA-1E65B23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43E7-DD99-6BBA-4202-573AF5D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857-AFC5-546B-AEA5-981C071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DF88-1CF4-B48A-646B-515631A6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F3CC-F3E8-0454-2312-2AA8E7C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404-F432-45D1-AC4F-3D842C1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6C-694D-4BF8-D3D7-191E1C5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7CF-FDF8-1645-A662-EF026A6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9DF2-9417-51C1-E270-425A198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2578-0567-3868-D6EB-A3638F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BB7F-D093-C4FC-CEC4-B3DD2BB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6E5F-ACA9-2023-EF36-6C8F858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F23-16DB-A67A-3B45-470F445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56-F401-AB98-6486-743B329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CC54-EEC9-B284-74E3-9E51D9DA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A838-ECBE-331B-12F4-5EA1ABC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B25-0CD6-CB9B-0FB0-222F405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E054-1811-5AEB-1584-7E8056F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89C-579E-1EDD-01F7-D78D173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24D-BED4-F3DC-CA45-7359969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4AD6-03D4-54C9-3E56-74C4B4B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F20-0929-A1B6-9BA5-1DCBDBF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40AA-48CF-0E04-B75B-287184E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114-3E89-B228-1139-219F44A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980-F4E2-4D91-437E-1E5F5AE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8D0-6C6B-99E7-FAE1-0D08761C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DB1A-D5F3-AF90-B25F-FA03FDB6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3772-B79E-1197-6240-D9A38632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2C0BC-A8AC-BDD5-2518-B128121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C674-5C4C-1FB4-6CCD-462C14E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26CA-BB38-698E-3FBF-DD77B15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AB6-D696-F208-5E85-ECB33AC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C48-4D26-2D16-6761-BDDE15C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1671-9E4C-0671-160A-016B989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9C5F-2958-3815-53FD-2335D0F6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AEE4-6A4D-8C67-A4E3-C1F25F3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3D58-2577-C503-5338-7712992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0B17-E79F-1AEA-020C-8BA7F81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197C-1D56-CB87-1E3C-0111330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F2F5-2BAB-2585-8876-D032DE3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9C3-86A4-01D5-B8DC-DE3CC575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9003-13DB-51BC-58B7-A27FE12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0A9A-29CC-CBC4-99A1-0F2BB3B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7B70-7C54-4570-1309-CDD2AC63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F0C9-2083-59DD-A78F-551DB2D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5FC-8B46-FC8A-3834-8B1C3AB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9CFB-9705-FA1E-B539-A9807F4F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9DDB-DA34-9B5D-031E-0593D955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6F40-A454-7954-A327-EF0C019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92D4-9009-DDBA-7CA7-86CD4822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A9EE-8D3F-7AEB-188A-9237C5B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6123-62D7-9EDE-2333-EE77425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B7F-C617-5F2B-C639-2A9BCDF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49-16B7-385D-7D86-A5E181D3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6383-4D39-4EB3-819C-EA5D3B05226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98C2-5F3C-B5F4-E43D-E9111EBF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6A96-3D18-164E-4445-D93B47B5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.png" Id="Rd15f1df1a4424944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6A6-0AD6-77B7-C113-77EA481A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EB4-1F17-FC65-C796-90B105E8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My Shape"/>
          <p:cNvPicPr>
            <a:picLocks noChangeAspect="1"/>
          </p:cNvPicPr>
          <p:nvPr/>
        </p:nvPicPr>
        <p:blipFill>
          <a:blip r:embed="Rd15f1df1a44249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" y="100000"/>
            <a:ext cx="3000000" cy="30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63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10</cp:revision>
  <dcterms:created xsi:type="dcterms:W3CDTF">2024-04-17T14:36:04Z</dcterms:created>
  <dcterms:modified xsi:type="dcterms:W3CDTF">2024-04-24T16:06:33Z</dcterms:modified>
</cp:coreProperties>
</file>