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59DC1-68E2-A4C7-B531-0FBF1F4DFF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3F0281-3DF1-000F-BBFB-FF0924E0F3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E0B74-1DE0-3577-86B7-7353245CE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56383-4D39-4EB3-819C-EA5D3B052261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E91549-5CF6-03EB-1642-321312806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D68B68-5857-7724-3B42-2C370F2A8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19634-65D4-4CE8-94CD-3A9921EFCD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3527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A7372-3051-FCBD-B412-6245BCE48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8D13C8-0CC6-8FFA-A83D-E30C0165E7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EDAE8E-D5F8-F271-F8FA-1E65B2372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56383-4D39-4EB3-819C-EA5D3B052261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543E7-DD99-6BBA-4202-573AF5D3E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EA3857-AFC5-546B-AEA5-981C071DE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19634-65D4-4CE8-94CD-3A9921EFCD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0814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9FDF88-1CF4-B48A-646B-515631A6A9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CEF3CC-F3E8-0454-2312-2AA8E7C8C1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643404-F432-45D1-AC4F-3D842C172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56383-4D39-4EB3-819C-EA5D3B052261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66646C-694D-4BF8-D3D7-191E1C5D3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2757CF-FDF8-1645-A662-EF026A62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19634-65D4-4CE8-94CD-3A9921EFCD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2521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C9DF2-9417-51C1-E270-425A1982C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E2578-0567-3868-D6EB-A3638FB89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65BB7F-D093-C4FC-CEC4-B3DD2BBB8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56383-4D39-4EB3-819C-EA5D3B052261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06E5F-ACA9-2023-EF36-6C8F8587E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81F23-16DB-A67A-3B45-470F44559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19634-65D4-4CE8-94CD-3A9921EFCD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8594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FBF56-F401-AB98-6486-743B3294A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5ECC54-EEC9-B284-74E3-9E51D9DAAF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D9A838-ECBE-331B-12F4-5EA1ABC2D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56383-4D39-4EB3-819C-EA5D3B052261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5F3B25-0CD6-CB9B-0FB0-222F40542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14E054-1811-5AEB-1584-7E8056F8F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19634-65D4-4CE8-94CD-3A9921EFCD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7536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5589C-579E-1EDD-01F7-D78D17328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BC24D-BED4-F3DC-CA45-7359969327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8C4AD6-03D4-54C9-3E56-74C4B4B11F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F83F20-0929-A1B6-9BA5-1DCBDBF6C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56383-4D39-4EB3-819C-EA5D3B052261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6540AA-48CF-0E04-B75B-287184ECF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DD8114-3E89-B228-1139-219F44A83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19634-65D4-4CE8-94CD-3A9921EFCD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0867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CA980-F4E2-4D91-437E-1E5F5AE9C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7748D0-6C6B-99E7-FAE1-0D08761CA4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EEDB1A-D5F3-AF90-B25F-FA03FDB6EC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0A3772-B79E-1197-6240-D9A38632FC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92C0BC-A8AC-BDD5-2518-B1281219C3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3AC674-5C4C-1FB4-6CCD-462C14E74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56383-4D39-4EB3-819C-EA5D3B052261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EC26CA-BB38-698E-3FBF-DD77B15F7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1A4AB6-D696-F208-5E85-ECB33ACB4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19634-65D4-4CE8-94CD-3A9921EFCD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475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C2C48-4D26-2D16-6761-BDDE15C84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ED1671-9E4C-0671-160A-016B98982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56383-4D39-4EB3-819C-EA5D3B052261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2B9C5F-2958-3815-53FD-2335D0F63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96AEE4-6A4D-8C67-A4E3-C1F25F372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19634-65D4-4CE8-94CD-3A9921EFCD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5049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133D58-2577-C503-5338-771299274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56383-4D39-4EB3-819C-EA5D3B052261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890B17-E79F-1AEA-020C-8BA7F81BB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83197C-1D56-CB87-1E3C-0111330CF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19634-65D4-4CE8-94CD-3A9921EFCD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1459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CF2F5-2BAB-2585-8876-D032DE309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089C3-86A4-01D5-B8DC-DE3CC5759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889003-13DB-51BC-58B7-A27FE1227E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2C0A9A-29CC-CBC4-99A1-0F2BB3B2F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56383-4D39-4EB3-819C-EA5D3B052261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7F7B70-7C54-4570-1309-CDD2AC638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01F0C9-2083-59DD-A78F-551DB2D9A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19634-65D4-4CE8-94CD-3A9921EFCD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2007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2A5FC-8B46-FC8A-3834-8B1C3ABCC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529CFB-9705-FA1E-B539-A9807F4FE6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E89DDB-DA34-9B5D-031E-0593D955AE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946F40-A454-7954-A327-EF0C019C3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56383-4D39-4EB3-819C-EA5D3B052261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6A92D4-9009-DDBA-7CA7-86CD4822B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65A9EE-8D3F-7AEB-188A-9237C5BD4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19634-65D4-4CE8-94CD-3A9921EFCD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6003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886123-62D7-9EDE-2333-EE77425AB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554B7F-C617-5F2B-C639-2A9BCDF822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46B49-16B7-385D-7D86-A5E181D3EC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0C56383-4D39-4EB3-819C-EA5D3B052261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5698C2-5F3C-B5F4-E43D-E9111EBF95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E96A96-3D18-164E-4445-D93B47B587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D19634-65D4-4CE8-94CD-3A9921EFCD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9706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D06A6-0AD6-77B7-C113-77EA481ACB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F92EB4-1F17-FC65-C796-90B105E833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MyBookmark"/>
        </p:nvSpPr>
        <p:spPr>
          <a:xfrm>
            <a:off x="200000" y="200000"/>
            <a:ext cx="50" cy="50"/>
          </a:xfrm>
          <a:prstGeom prst="rect"/>
        </p:spPr>
      </p:sp>
      <p:sp>
        <p:nvSpPr>
          <p:cNvPr id="5" name="MyBookmark"/>
        </p:nvSpPr>
        <p:spPr>
          <a:xfrm>
            <a:off x="200000" y="200000"/>
            <a:ext cx="50" cy="50"/>
          </a:xfrm>
          <a:prstGeom prst="rect"/>
        </p:spPr>
      </p:sp>
      <a:sp>
        <a:nvSpPr>
          <a:cNvPr id="6" name="MyBookmark"/>
          <a:cNvSpPr/>
          <cdr14:nvPr xmlns:cdr14="http://schemas.microsoft.com/office/drawing/2010/chartDrawing"/>
        </a:nvSpPr>
        <a:spPr>
          <a:xfrm>
            <a:off x="200000" y="200000"/>
          </a:xfrm>
          <a:prstGeom prst="rect"/>
          <a:noFill/>
          <wp:inline xmlns:wp="http://schemas.openxmlformats.org/drawingml/2006/wordprocessingDrawing"/>
        </a:spPr>
      </a:sp>
    </p:spTree>
    <p:extLst>
      <p:ext uri="{BB962C8B-B14F-4D97-AF65-F5344CB8AC3E}">
        <p14:creationId xmlns:p14="http://schemas.microsoft.com/office/powerpoint/2010/main" val="363587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Bhaskar Jyoti Das</dc:creator>
  <cp:lastModifiedBy>Bhaskar Jyoti Das</cp:lastModifiedBy>
  <cp:revision>8</cp:revision>
  <dcterms:created xsi:type="dcterms:W3CDTF">2024-04-17T14:36:04Z</dcterms:created>
  <dcterms:modified xsi:type="dcterms:W3CDTF">2024-04-22T05:42:15Z</dcterms:modified>
</cp:coreProperties>
</file>