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FAE4-978E-B6C5-E9C1-102172C8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76BD-5E3A-5545-DFB1-1E23D6BFF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E711-8BD9-71CF-EC9D-CC38A8F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BA1A-8AAD-9003-904B-FC2BC11D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371C-C256-2529-3CFA-978548E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9778-1726-9745-A1B8-7BE0C682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61AE-7656-F639-F9BB-16110072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2B4-DDC2-9D28-AAF4-4C22FF4A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F6AF-AC0E-9186-6352-92ADC8C5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3198-B6AA-DA23-6058-784A7255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1084-B6E0-6241-C9CD-920284726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AE6D-CAD9-D2B2-4198-63E620F6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ABCE-CFEC-8540-39AA-51A1E791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A187-2E2B-6809-BFC2-293649CD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8D9F-503C-301F-992C-37A5F57D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4CC-06E0-CFDD-64DF-2500A8D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877B-ED7D-2CDA-0504-D655B21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123C-7A76-2AEB-45BC-388497D3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07E0-036E-139F-F1DF-C386218D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5EE1-E0E9-7608-8E28-ED00F230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2858-E4F3-A0BA-1150-9D449689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8A38-99EE-2B70-6A07-FB80532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72B4-4A8A-A9FD-1B67-8AC77E46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82D0-4C1F-EB14-E733-A5C082A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FEA7-06A3-54CB-677B-7FC4A2CA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073-C956-6C15-C956-91581B8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F35E-78B9-630F-A1E3-948FD8FA1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9295-593D-EEEE-4663-5967CE55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E0C6-8969-C9E4-668C-C1C244B7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3822-CAC8-4CC7-41DF-83403AAB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CE46-FBAF-A6DD-8E90-55342450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270-B4D0-E978-E80A-145BC384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79FA-AE2A-A3DB-F056-C3605B06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C293-8BA3-D531-3C05-47514ADA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059EB-9B29-D7D6-00E5-3AD64DFF7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A2FA7-E782-4E6E-3A5B-2B1A2AC8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82390-D357-76B8-D6B1-D0A7206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0B26C-6774-A3B8-02E3-6A85B2D1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41C0-B259-6599-A583-C60F94BA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CC6E-73B8-293B-E8CC-70906822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67BC-925D-DA02-306B-5B8C571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77947-44F1-8C67-71E1-C3F639C1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4AEF1-79CD-C6FE-70DB-6571A3B7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7459-DCB7-EDF1-3B37-C1083D01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DAB8-F834-7170-D041-000507D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3125-9A16-9EC9-2894-EBFB80AA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139-AE48-6AE5-3AB9-D4496051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0B6A-998D-E9AF-F954-B8EB95ED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53EC-45CC-C7F1-3F1D-D493D887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149E-FFBB-E431-10DF-ADC7E940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065F-5482-0B45-B9C4-0391F18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1E7-EE1E-14F5-2722-E628471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0082-6747-4236-89BB-481F641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81D15-8E0A-152F-1F46-180B71C3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2850-0C0A-121A-7094-4159932F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8D3D-F73A-8725-1310-C110F54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6E37-A444-4A47-DC8E-CBCB301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5919-1B16-4429-BD9D-279AD67A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A9DFA-3EB9-999C-6A47-8656E786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0262-009C-D065-F9DF-5B3B8519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3C1E-767D-2710-06B0-53E28D33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4F41-5456-D39A-96FB-CFCF432E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FFAD-1189-5C74-84DF-3C5118F2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CD30-75BC-5172-4C81-EAB3DA3E4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069BB-4093-6554-2A37-116F6135E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9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</cp:revision>
  <dcterms:created xsi:type="dcterms:W3CDTF">2024-04-22T08:58:31Z</dcterms:created>
  <dcterms:modified xsi:type="dcterms:W3CDTF">2024-04-22T08:58:41Z</dcterms:modified>
</cp:coreProperties>
</file>