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bfd1d8c104df4c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bfd1d8c104df4c1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DFAE4-978E-B6C5-E9C1-102172C8D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176BD-5E3A-5545-DFB1-1E23D6BFF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DE711-8BD9-71CF-EC9D-CC38A8F4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A594-6D4B-4F60-A696-75704AD016D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9BA1A-8AAD-9003-904B-FC2BC11D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3371C-C256-2529-3CFA-978548E1B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06F5-D2DD-49DA-A2E1-9F86EE27F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23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9778-1726-9745-A1B8-7BE0C682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E61AE-7656-F639-F9BB-161100729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682B4-DDC2-9D28-AAF4-4C22FF4A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A594-6D4B-4F60-A696-75704AD016D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1F6AF-AC0E-9186-6352-92ADC8C56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33198-B6AA-DA23-6058-784A7255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06F5-D2DD-49DA-A2E1-9F86EE27F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52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0C1084-B6E0-6241-C9CD-920284726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BAE6D-CAD9-D2B2-4198-63E620F64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1ABCE-CFEC-8540-39AA-51A1E791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A594-6D4B-4F60-A696-75704AD016D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8A187-2E2B-6809-BFC2-293649CDE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D8D9F-503C-301F-992C-37A5F57D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06F5-D2DD-49DA-A2E1-9F86EE27F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28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44CC-06E0-CFDD-64DF-2500A8DD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7877B-ED7D-2CDA-0504-D655B2111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D123C-7A76-2AEB-45BC-388497D3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A594-6D4B-4F60-A696-75704AD016D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907E0-036E-139F-F1DF-C386218D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45EE1-E0E9-7608-8E28-ED00F230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06F5-D2DD-49DA-A2E1-9F86EE27F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00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F2858-E4F3-A0BA-1150-9D449689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E8A38-99EE-2B70-6A07-FB80532C1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172B4-4A8A-A9FD-1B67-8AC77E468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A594-6D4B-4F60-A696-75704AD016D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482D0-4C1F-EB14-E733-A5C082A7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EFEA7-06A3-54CB-677B-7FC4A2CA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06F5-D2DD-49DA-A2E1-9F86EE27F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00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4073-C956-6C15-C956-91581B89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5F35E-78B9-630F-A1E3-948FD8FA1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D9295-593D-EEEE-4663-5967CE55B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3E0C6-8969-C9E4-668C-C1C244B7A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A594-6D4B-4F60-A696-75704AD016D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B3822-CAC8-4CC7-41DF-83403AAB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3CE46-FBAF-A6DD-8E90-55342450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06F5-D2DD-49DA-A2E1-9F86EE27F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95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D270-B4D0-E978-E80A-145BC3845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C79FA-AE2A-A3DB-F056-C3605B064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6C293-8BA3-D531-3C05-47514ADA9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059EB-9B29-D7D6-00E5-3AD64DFF7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A2FA7-E782-4E6E-3A5B-2B1A2AC84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82390-D357-76B8-D6B1-D0A72063B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A594-6D4B-4F60-A696-75704AD016D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0B26C-6774-A3B8-02E3-6A85B2D1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641C0-B259-6599-A583-C60F94BA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06F5-D2DD-49DA-A2E1-9F86EE27F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51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CC6E-73B8-293B-E8CC-70906822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567BC-925D-DA02-306B-5B8C5713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A594-6D4B-4F60-A696-75704AD016D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77947-44F1-8C67-71E1-C3F639C1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4AEF1-79CD-C6FE-70DB-6571A3B7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06F5-D2DD-49DA-A2E1-9F86EE27F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97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77459-DCB7-EDF1-3B37-C1083D010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A594-6D4B-4F60-A696-75704AD016D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FDAB8-F834-7170-D041-000507DF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B3125-9A16-9EC9-2894-EBFB80AA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06F5-D2DD-49DA-A2E1-9F86EE27F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49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1139-AE48-6AE5-3AB9-D44960518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20B6A-998D-E9AF-F954-B8EB95ED6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953EC-45CC-C7F1-3F1D-D493D8874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3149E-FFBB-E431-10DF-ADC7E940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A594-6D4B-4F60-A696-75704AD016D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A065F-5482-0B45-B9C4-0391F187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421E7-EE1E-14F5-2722-E628471E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06F5-D2DD-49DA-A2E1-9F86EE27F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90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00082-6747-4236-89BB-481F6415D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581D15-8E0A-152F-1F46-180B71C3C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52850-0C0A-121A-7094-4159932FC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F8D3D-F73A-8725-1310-C110F544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A594-6D4B-4F60-A696-75704AD016D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96E37-A444-4A47-DC8E-CBCB30112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95919-1B16-4429-BD9D-279AD67A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06F5-D2DD-49DA-A2E1-9F86EE27F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61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A9DFA-3EB9-999C-6A47-8656E7868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70262-009C-D065-F9DF-5B3B85196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23C1E-767D-2710-06B0-53E28D331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85A594-6D4B-4F60-A696-75704AD016D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04F41-5456-D39A-96FB-CFCF432ED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FFFAD-1189-5C74-84DF-3C5118F21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9106F5-D2DD-49DA-A2E1-9F86EE27F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28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eb7c3f233fd4e06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CD30-75BC-5172-4C81-EAB3DA3E4F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069BB-4093-6554-2A37-116F6135E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293653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a:nvGrpSpPr xmlns:a="http://schemas.openxmlformats.org/drawingml/2006/main">
        <a:cNvPr id="1" name=""/>
        <a:cNvGrpSpPr/>
      </a:nvGrpSpPr>
      <p:grpSpPr/>
      <p:sp>
        <p:nvSpPr>
          <a:cNvPr xmlns:a="http://schemas.openxmlformats.org/drawingml/2006/main" id="2" name="Title"/>
          <a:cNvSpPr xmlns:a="http://schemas.openxmlformats.org/drawingml/2006/main">
            <a:spLocks noGrp="1"/>
          </a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First Slide Insertion</a:t>
            </a:r>
          </a:p>
        </p:txBody>
      </p:sp>
      <p:sp>
        <p:nvSpPr>
          <a:cNvPr xmlns:a="http://schemas.openxmlformats.org/drawingml/2006/main" id="3" name="Content Placeholder"/>
          <a:cNvSpPr xmlns:a="http://schemas.openxmlformats.org/drawingml/2006/main">
            <a:spLocks noGrp="1"/>
          </a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Bhaskar Jyoti Das</dc:creator>
  <cp:lastModifiedBy>Bhaskar Jyoti Das</cp:lastModifiedBy>
  <cp:revision>1</cp:revision>
  <dcterms:created xsi:type="dcterms:W3CDTF">2024-04-22T08:58:31Z</dcterms:created>
  <dcterms:modified xsi:type="dcterms:W3CDTF">2024-04-22T08:58:41Z</dcterms:modified>
</cp:coreProperties>
</file>