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72" r:id="rId5"/>
    <p:sldId id="259" r:id="rId6"/>
    <p:sldId id="262" r:id="rId7"/>
    <p:sldId id="283" r:id="rId8"/>
    <p:sldId id="267" r:id="rId9"/>
    <p:sldId id="263" r:id="rId10"/>
    <p:sldId id="268" r:id="rId11"/>
    <p:sldId id="28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D8B7"/>
    <a:srgbClr val="A09D79"/>
    <a:srgbClr val="AD5C4D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830"/>
  </p:normalViewPr>
  <p:slideViewPr>
    <p:cSldViewPr snapToGrid="0">
      <p:cViewPr>
        <p:scale>
          <a:sx n="92" d="100"/>
          <a:sy n="92" d="100"/>
        </p:scale>
        <p:origin x="336" y="53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skar rao" userId="9352c788d026dfdd" providerId="LiveId" clId="{76160BB2-0E78-4037-9857-462FC08BB228}"/>
    <pc:docChg chg="undo custSel addSld delSld modSld">
      <pc:chgData name="bhaskar rao" userId="9352c788d026dfdd" providerId="LiveId" clId="{76160BB2-0E78-4037-9857-462FC08BB228}" dt="2023-07-16T10:30:26.170" v="328" actId="20577"/>
      <pc:docMkLst>
        <pc:docMk/>
      </pc:docMkLst>
      <pc:sldChg chg="addSp delSp modSp mod">
        <pc:chgData name="bhaskar rao" userId="9352c788d026dfdd" providerId="LiveId" clId="{76160BB2-0E78-4037-9857-462FC08BB228}" dt="2023-07-16T10:28:41.637" v="279" actId="1076"/>
        <pc:sldMkLst>
          <pc:docMk/>
          <pc:sldMk cId="3435077016" sldId="259"/>
        </pc:sldMkLst>
        <pc:spChg chg="mod">
          <ac:chgData name="bhaskar rao" userId="9352c788d026dfdd" providerId="LiveId" clId="{76160BB2-0E78-4037-9857-462FC08BB228}" dt="2023-07-16T10:27:09.362" v="262" actId="20577"/>
          <ac:spMkLst>
            <pc:docMk/>
            <pc:sldMk cId="3435077016" sldId="259"/>
            <ac:spMk id="27" creationId="{64C89AC3-3D7A-65BB-C3F4-2B1CB19E78D1}"/>
          </ac:spMkLst>
        </pc:spChg>
        <pc:graphicFrameChg chg="add del mod modGraphic">
          <ac:chgData name="bhaskar rao" userId="9352c788d026dfdd" providerId="LiveId" clId="{76160BB2-0E78-4037-9857-462FC08BB228}" dt="2023-07-16T10:27:31.833" v="264" actId="1076"/>
          <ac:graphicFrameMkLst>
            <pc:docMk/>
            <pc:sldMk cId="3435077016" sldId="259"/>
            <ac:graphicFrameMk id="40" creationId="{D0BC2EB1-A973-2B32-E341-0192E758BE59}"/>
          </ac:graphicFrameMkLst>
        </pc:graphicFrameChg>
        <pc:graphicFrameChg chg="add del mod modGraphic">
          <ac:chgData name="bhaskar rao" userId="9352c788d026dfdd" providerId="LiveId" clId="{76160BB2-0E78-4037-9857-462FC08BB228}" dt="2023-07-16T10:28:01.883" v="274" actId="3680"/>
          <ac:graphicFrameMkLst>
            <pc:docMk/>
            <pc:sldMk cId="3435077016" sldId="259"/>
            <ac:graphicFrameMk id="41" creationId="{1795A402-2969-7C8D-4BEB-2DE5D404810A}"/>
          </ac:graphicFrameMkLst>
        </pc:graphicFrameChg>
        <pc:graphicFrameChg chg="add mod modGraphic">
          <ac:chgData name="bhaskar rao" userId="9352c788d026dfdd" providerId="LiveId" clId="{76160BB2-0E78-4037-9857-462FC08BB228}" dt="2023-07-16T10:28:41.637" v="279" actId="1076"/>
          <ac:graphicFrameMkLst>
            <pc:docMk/>
            <pc:sldMk cId="3435077016" sldId="259"/>
            <ac:graphicFrameMk id="42" creationId="{34DCB33D-4500-1E27-7C9F-EDCA7BB41E70}"/>
          </ac:graphicFrameMkLst>
        </pc:graphicFrameChg>
      </pc:sldChg>
      <pc:sldChg chg="del">
        <pc:chgData name="bhaskar rao" userId="9352c788d026dfdd" providerId="LiveId" clId="{76160BB2-0E78-4037-9857-462FC08BB228}" dt="2023-07-16T10:29:32.691" v="288" actId="47"/>
        <pc:sldMkLst>
          <pc:docMk/>
          <pc:sldMk cId="1699088621" sldId="261"/>
        </pc:sldMkLst>
      </pc:sldChg>
      <pc:sldChg chg="del">
        <pc:chgData name="bhaskar rao" userId="9352c788d026dfdd" providerId="LiveId" clId="{76160BB2-0E78-4037-9857-462FC08BB228}" dt="2023-07-16T10:29:22.704" v="284" actId="47"/>
        <pc:sldMkLst>
          <pc:docMk/>
          <pc:sldMk cId="1002104821" sldId="264"/>
        </pc:sldMkLst>
      </pc:sldChg>
      <pc:sldChg chg="del">
        <pc:chgData name="bhaskar rao" userId="9352c788d026dfdd" providerId="LiveId" clId="{76160BB2-0E78-4037-9857-462FC08BB228}" dt="2023-07-16T10:29:20.092" v="282" actId="47"/>
        <pc:sldMkLst>
          <pc:docMk/>
          <pc:sldMk cId="1234133501" sldId="266"/>
        </pc:sldMkLst>
      </pc:sldChg>
      <pc:sldChg chg="addSp delSp modSp mod">
        <pc:chgData name="bhaskar rao" userId="9352c788d026dfdd" providerId="LiveId" clId="{76160BB2-0E78-4037-9857-462FC08BB228}" dt="2023-07-16T10:22:45.171" v="211" actId="21"/>
        <pc:sldMkLst>
          <pc:docMk/>
          <pc:sldMk cId="2759600390" sldId="268"/>
        </pc:sldMkLst>
        <pc:spChg chg="mod">
          <ac:chgData name="bhaskar rao" userId="9352c788d026dfdd" providerId="LiveId" clId="{76160BB2-0E78-4037-9857-462FC08BB228}" dt="2023-07-16T10:11:05.478" v="3" actId="2711"/>
          <ac:spMkLst>
            <pc:docMk/>
            <pc:sldMk cId="2759600390" sldId="268"/>
            <ac:spMk id="2" creationId="{6C47DC31-1488-8091-935A-1B03A14A5CD8}"/>
          </ac:spMkLst>
        </pc:spChg>
        <pc:spChg chg="del mod">
          <ac:chgData name="bhaskar rao" userId="9352c788d026dfdd" providerId="LiveId" clId="{76160BB2-0E78-4037-9857-462FC08BB228}" dt="2023-07-16T10:22:45.171" v="211" actId="21"/>
          <ac:spMkLst>
            <pc:docMk/>
            <pc:sldMk cId="2759600390" sldId="268"/>
            <ac:spMk id="3" creationId="{62F50689-D84C-7977-0A2B-2F0FFFB2014E}"/>
          </ac:spMkLst>
        </pc:spChg>
        <pc:spChg chg="mod">
          <ac:chgData name="bhaskar rao" userId="9352c788d026dfdd" providerId="LiveId" clId="{76160BB2-0E78-4037-9857-462FC08BB228}" dt="2023-07-16T10:22:34.660" v="209" actId="27636"/>
          <ac:spMkLst>
            <pc:docMk/>
            <pc:sldMk cId="2759600390" sldId="268"/>
            <ac:spMk id="4" creationId="{45A9ECAA-48CB-8CE7-4844-AA2C77D9E359}"/>
          </ac:spMkLst>
        </pc:spChg>
        <pc:spChg chg="del mod">
          <ac:chgData name="bhaskar rao" userId="9352c788d026dfdd" providerId="LiveId" clId="{76160BB2-0E78-4037-9857-462FC08BB228}" dt="2023-07-16T10:15:05.852" v="94" actId="478"/>
          <ac:spMkLst>
            <pc:docMk/>
            <pc:sldMk cId="2759600390" sldId="268"/>
            <ac:spMk id="5" creationId="{E7B10A79-E2EE-5230-2C2A-E6884B5125B1}"/>
          </ac:spMkLst>
        </pc:spChg>
        <pc:spChg chg="add mod">
          <ac:chgData name="bhaskar rao" userId="9352c788d026dfdd" providerId="LiveId" clId="{76160BB2-0E78-4037-9857-462FC08BB228}" dt="2023-07-16T10:18:01.341" v="106" actId="115"/>
          <ac:spMkLst>
            <pc:docMk/>
            <pc:sldMk cId="2759600390" sldId="268"/>
            <ac:spMk id="6" creationId="{E715C9C2-9246-0DAB-F0B7-A4BCFDA786D8}"/>
          </ac:spMkLst>
        </pc:spChg>
        <pc:spChg chg="del mod">
          <ac:chgData name="bhaskar rao" userId="9352c788d026dfdd" providerId="LiveId" clId="{76160BB2-0E78-4037-9857-462FC08BB228}" dt="2023-07-16T10:18:44.431" v="107" actId="478"/>
          <ac:spMkLst>
            <pc:docMk/>
            <pc:sldMk cId="2759600390" sldId="268"/>
            <ac:spMk id="7" creationId="{BD1C6792-93C5-DED1-0872-50E165128229}"/>
          </ac:spMkLst>
        </pc:spChg>
        <pc:spChg chg="add del mod">
          <ac:chgData name="bhaskar rao" userId="9352c788d026dfdd" providerId="LiveId" clId="{76160BB2-0E78-4037-9857-462FC08BB228}" dt="2023-07-16T10:19:45.387" v="121" actId="21"/>
          <ac:spMkLst>
            <pc:docMk/>
            <pc:sldMk cId="2759600390" sldId="268"/>
            <ac:spMk id="12" creationId="{37890346-5AF8-DECE-E68B-16FEDF92382E}"/>
          </ac:spMkLst>
        </pc:spChg>
        <pc:spChg chg="add del mod">
          <ac:chgData name="bhaskar rao" userId="9352c788d026dfdd" providerId="LiveId" clId="{76160BB2-0E78-4037-9857-462FC08BB228}" dt="2023-07-16T10:19:19.758" v="112" actId="21"/>
          <ac:spMkLst>
            <pc:docMk/>
            <pc:sldMk cId="2759600390" sldId="268"/>
            <ac:spMk id="14" creationId="{1AE4C9AF-1087-299D-CA29-428B4716F4C8}"/>
          </ac:spMkLst>
        </pc:spChg>
        <pc:spChg chg="add del mod">
          <ac:chgData name="bhaskar rao" userId="9352c788d026dfdd" providerId="LiveId" clId="{76160BB2-0E78-4037-9857-462FC08BB228}" dt="2023-07-16T10:19:28.520" v="115" actId="21"/>
          <ac:spMkLst>
            <pc:docMk/>
            <pc:sldMk cId="2759600390" sldId="268"/>
            <ac:spMk id="16" creationId="{F666DAD1-892B-151E-A9D8-159F447B94F7}"/>
          </ac:spMkLst>
        </pc:spChg>
        <pc:spChg chg="add del mod">
          <ac:chgData name="bhaskar rao" userId="9352c788d026dfdd" providerId="LiveId" clId="{76160BB2-0E78-4037-9857-462FC08BB228}" dt="2023-07-16T10:19:34.953" v="118" actId="21"/>
          <ac:spMkLst>
            <pc:docMk/>
            <pc:sldMk cId="2759600390" sldId="268"/>
            <ac:spMk id="18" creationId="{A6D815BD-0065-D196-1679-4DC365FA0C68}"/>
          </ac:spMkLst>
        </pc:spChg>
        <pc:spChg chg="add del mod">
          <ac:chgData name="bhaskar rao" userId="9352c788d026dfdd" providerId="LiveId" clId="{76160BB2-0E78-4037-9857-462FC08BB228}" dt="2023-07-16T10:20:24.729" v="126" actId="21"/>
          <ac:spMkLst>
            <pc:docMk/>
            <pc:sldMk cId="2759600390" sldId="268"/>
            <ac:spMk id="20" creationId="{40C46DBD-4444-A66E-97C9-B12457519FC1}"/>
          </ac:spMkLst>
        </pc:spChg>
      </pc:sldChg>
      <pc:sldChg chg="del">
        <pc:chgData name="bhaskar rao" userId="9352c788d026dfdd" providerId="LiveId" clId="{76160BB2-0E78-4037-9857-462FC08BB228}" dt="2023-07-16T10:23:10.157" v="212" actId="2696"/>
        <pc:sldMkLst>
          <pc:docMk/>
          <pc:sldMk cId="3474133943" sldId="273"/>
        </pc:sldMkLst>
      </pc:sldChg>
      <pc:sldChg chg="del">
        <pc:chgData name="bhaskar rao" userId="9352c788d026dfdd" providerId="LiveId" clId="{76160BB2-0E78-4037-9857-462FC08BB228}" dt="2023-07-16T10:29:31.725" v="287" actId="47"/>
        <pc:sldMkLst>
          <pc:docMk/>
          <pc:sldMk cId="520000563" sldId="278"/>
        </pc:sldMkLst>
      </pc:sldChg>
      <pc:sldChg chg="del">
        <pc:chgData name="bhaskar rao" userId="9352c788d026dfdd" providerId="LiveId" clId="{76160BB2-0E78-4037-9857-462FC08BB228}" dt="2023-07-16T10:29:21.068" v="283" actId="47"/>
        <pc:sldMkLst>
          <pc:docMk/>
          <pc:sldMk cId="1445010188" sldId="279"/>
        </pc:sldMkLst>
      </pc:sldChg>
      <pc:sldChg chg="del">
        <pc:chgData name="bhaskar rao" userId="9352c788d026dfdd" providerId="LiveId" clId="{76160BB2-0E78-4037-9857-462FC08BB228}" dt="2023-07-16T10:29:15.388" v="280" actId="47"/>
        <pc:sldMkLst>
          <pc:docMk/>
          <pc:sldMk cId="3418206844" sldId="280"/>
        </pc:sldMkLst>
      </pc:sldChg>
      <pc:sldChg chg="modSp add del mod">
        <pc:chgData name="bhaskar rao" userId="9352c788d026dfdd" providerId="LiveId" clId="{76160BB2-0E78-4037-9857-462FC08BB228}" dt="2023-07-16T10:30:26.170" v="328" actId="20577"/>
        <pc:sldMkLst>
          <pc:docMk/>
          <pc:sldMk cId="2577936335" sldId="281"/>
        </pc:sldMkLst>
        <pc:spChg chg="mod">
          <ac:chgData name="bhaskar rao" userId="9352c788d026dfdd" providerId="LiveId" clId="{76160BB2-0E78-4037-9857-462FC08BB228}" dt="2023-07-16T10:30:26.170" v="328" actId="20577"/>
          <ac:spMkLst>
            <pc:docMk/>
            <pc:sldMk cId="2577936335" sldId="281"/>
            <ac:spMk id="3" creationId="{FF07BEBE-18E8-4025-FF6F-EC0130CB4F22}"/>
          </ac:spMkLst>
        </pc:spChg>
      </pc:sldChg>
      <pc:sldChg chg="del">
        <pc:chgData name="bhaskar rao" userId="9352c788d026dfdd" providerId="LiveId" clId="{76160BB2-0E78-4037-9857-462FC08BB228}" dt="2023-07-16T10:29:17.458" v="281" actId="47"/>
        <pc:sldMkLst>
          <pc:docMk/>
          <pc:sldMk cId="1164941242" sldId="28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7/16/2023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7/16/2023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21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7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9624" y="-1194688"/>
            <a:ext cx="10874188" cy="2225629"/>
          </a:xfrm>
        </p:spPr>
        <p:txBody>
          <a:bodyPr/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Advanced Software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5976" y="5559238"/>
            <a:ext cx="3801036" cy="346076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7C13C96-2BAA-4006-0671-B59F83E18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19" y="1298762"/>
            <a:ext cx="263730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223EE09-0D5E-0AF4-B0B3-EEC1FBC02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713" y="1298762"/>
            <a:ext cx="1440516" cy="1714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DE1504F-49B2-3CB0-7085-4F1FE7481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718" y="1274576"/>
            <a:ext cx="1716741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79A475E0-0175-FAAC-BE29-97A5500F8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948" y="1274576"/>
            <a:ext cx="1638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6690440C-2C8C-21A0-0673-10617E13B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976" y="3575797"/>
            <a:ext cx="254485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0C09D27C-499A-EFDE-652E-1E8774E2D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19" y="3575797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C5517432-DD74-34C7-5EFA-5D43F6C1A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669" y="3602038"/>
            <a:ext cx="2857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B02482B0-5F5A-B0EC-EE0A-11757D1DF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6726" y="3466774"/>
            <a:ext cx="3048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305B628E-6E3B-00C2-83C2-E5611561C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4953" y="1215278"/>
            <a:ext cx="1716742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1" y="246888"/>
            <a:ext cx="10253295" cy="676656"/>
          </a:xfrm>
        </p:spPr>
        <p:txBody>
          <a:bodyPr/>
          <a:lstStyle/>
          <a:p>
            <a:pPr algn="ctr"/>
            <a:r>
              <a:rPr lang="en-US" u="sng" dirty="0"/>
              <a:t>Software Testing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1" y="1947671"/>
            <a:ext cx="4494694" cy="4275090"/>
          </a:xfrm>
        </p:spPr>
        <p:txBody>
          <a:bodyPr>
            <a:noAutofit/>
          </a:bodyPr>
          <a:lstStyle/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050" dirty="0">
                <a:solidFill>
                  <a:schemeClr val="accent5">
                    <a:lumMod val="50000"/>
                  </a:schemeClr>
                </a:solidFill>
              </a:rPr>
              <a:t>Manual Testing  </a:t>
            </a:r>
            <a:r>
              <a:rPr lang="en-IN" sz="1050" b="0" i="0" u="none" strike="noStrike" kern="1200" dirty="0">
                <a:solidFill>
                  <a:srgbClr val="272C23"/>
                </a:solidFill>
                <a:effectLst/>
                <a:latin typeface="Gill Sans Nova Light" panose="020B0302020104020203" pitchFamily="34" charset="0"/>
              </a:rPr>
              <a:t> </a:t>
            </a:r>
            <a:endParaRPr lang="en-IN" sz="1050" b="0" i="0" u="none" strike="noStrike" dirty="0">
              <a:effectLst/>
              <a:latin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1050" dirty="0">
                <a:solidFill>
                  <a:schemeClr val="accent5">
                    <a:lumMod val="50000"/>
                  </a:schemeClr>
                </a:solidFill>
              </a:rPr>
              <a:t>Introduction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050" dirty="0"/>
              <a:t>Software and its Types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050" dirty="0"/>
              <a:t>Principles of Software Testing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050" dirty="0"/>
              <a:t>Types of Testing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050" dirty="0"/>
              <a:t> Levels of Testing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050" dirty="0"/>
              <a:t> Test Methods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050" dirty="0">
                <a:solidFill>
                  <a:schemeClr val="accent5">
                    <a:lumMod val="50000"/>
                  </a:schemeClr>
                </a:solidFill>
              </a:rPr>
              <a:t> QA vs QC</a:t>
            </a:r>
          </a:p>
          <a:p>
            <a:pPr lvl="1"/>
            <a:r>
              <a:rPr lang="en-IN" sz="1050" dirty="0"/>
              <a:t>Software and its Types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050" dirty="0"/>
              <a:t>Principles of Software Testing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050" dirty="0"/>
              <a:t>Types of Testing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050" dirty="0"/>
              <a:t> Levels of Testing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050" dirty="0"/>
              <a:t> Test Methods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050" dirty="0">
                <a:solidFill>
                  <a:schemeClr val="accent5">
                    <a:lumMod val="50000"/>
                  </a:schemeClr>
                </a:solidFill>
              </a:rPr>
              <a:t> QA vs QC</a:t>
            </a:r>
          </a:p>
          <a:p>
            <a:pPr lvl="1"/>
            <a:endParaRPr lang="en-IN" sz="1050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sz="1050" dirty="0">
                <a:solidFill>
                  <a:schemeClr val="accent5">
                    <a:lumMod val="50000"/>
                  </a:schemeClr>
                </a:solidFill>
              </a:rPr>
              <a:t>SDLC And STLC Models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sz="1050" dirty="0">
                <a:solidFill>
                  <a:schemeClr val="accent5">
                    <a:lumMod val="50000"/>
                  </a:schemeClr>
                </a:solidFill>
              </a:rPr>
              <a:t>STLC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sz="1050" dirty="0">
                <a:solidFill>
                  <a:schemeClr val="accent5">
                    <a:lumMod val="50000"/>
                  </a:schemeClr>
                </a:solidFill>
              </a:rPr>
              <a:t>Defect Life Cycle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sz="1050" dirty="0">
                <a:solidFill>
                  <a:schemeClr val="accent5">
                    <a:lumMod val="50000"/>
                  </a:schemeClr>
                </a:solidFill>
              </a:rPr>
              <a:t>Test Plan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sz="1050" dirty="0">
                <a:solidFill>
                  <a:schemeClr val="accent5">
                    <a:lumMod val="50000"/>
                  </a:schemeClr>
                </a:solidFill>
              </a:rPr>
              <a:t>Use Case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IN" sz="1050" dirty="0">
              <a:solidFill>
                <a:schemeClr val="accent5">
                  <a:lumMod val="50000"/>
                </a:schemeClr>
              </a:solidFill>
            </a:endParaRPr>
          </a:p>
          <a:p>
            <a:pPr algn="l"/>
            <a:endParaRPr lang="en-IN" sz="105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E5BC2993-EA0C-5B85-6ECC-F1164C71975F}"/>
              </a:ext>
            </a:extLst>
          </p:cNvPr>
          <p:cNvSpPr/>
          <p:nvPr/>
        </p:nvSpPr>
        <p:spPr>
          <a:xfrm>
            <a:off x="1281953" y="1622612"/>
            <a:ext cx="376518" cy="32505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2">
                  <a:lumMod val="50000"/>
                </a:schemeClr>
              </a:solidFill>
              <a:highlight>
                <a:srgbClr val="00FFFF"/>
              </a:highlight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ED03879A-867C-3412-55CC-60AEDC27B17C}"/>
              </a:ext>
            </a:extLst>
          </p:cNvPr>
          <p:cNvSpPr/>
          <p:nvPr/>
        </p:nvSpPr>
        <p:spPr>
          <a:xfrm>
            <a:off x="9287435" y="1622612"/>
            <a:ext cx="376518" cy="32505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77B1EF-88D1-C427-306A-759E68D25C7E}"/>
              </a:ext>
            </a:extLst>
          </p:cNvPr>
          <p:cNvCxnSpPr>
            <a:cxnSpLocks/>
          </p:cNvCxnSpPr>
          <p:nvPr/>
        </p:nvCxnSpPr>
        <p:spPr>
          <a:xfrm>
            <a:off x="5602941" y="886987"/>
            <a:ext cx="0" cy="342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3B5C33C-A65D-BC48-1787-083BD6CD0B6C}"/>
              </a:ext>
            </a:extLst>
          </p:cNvPr>
          <p:cNvCxnSpPr>
            <a:cxnSpLocks/>
          </p:cNvCxnSpPr>
          <p:nvPr/>
        </p:nvCxnSpPr>
        <p:spPr>
          <a:xfrm flipV="1">
            <a:off x="1470212" y="1248603"/>
            <a:ext cx="8005482" cy="154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E23EFFA-9EC3-2EFD-45EB-3E9BCEDD1FFE}"/>
              </a:ext>
            </a:extLst>
          </p:cNvPr>
          <p:cNvCxnSpPr>
            <a:endCxn id="9" idx="0"/>
          </p:cNvCxnSpPr>
          <p:nvPr/>
        </p:nvCxnSpPr>
        <p:spPr>
          <a:xfrm>
            <a:off x="1470212" y="1264024"/>
            <a:ext cx="0" cy="358588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81E8FEF-D88E-FF37-DCEF-9131B520C7AD}"/>
              </a:ext>
            </a:extLst>
          </p:cNvPr>
          <p:cNvCxnSpPr>
            <a:cxnSpLocks/>
          </p:cNvCxnSpPr>
          <p:nvPr/>
        </p:nvCxnSpPr>
        <p:spPr>
          <a:xfrm>
            <a:off x="9475694" y="1248603"/>
            <a:ext cx="0" cy="366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D0BC2EB1-A973-2B32-E341-0192E758B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305408"/>
              </p:ext>
            </p:extLst>
          </p:nvPr>
        </p:nvGraphicFramePr>
        <p:xfrm>
          <a:off x="7290262" y="1955381"/>
          <a:ext cx="4724954" cy="4070628"/>
        </p:xfrm>
        <a:graphic>
          <a:graphicData uri="http://schemas.openxmlformats.org/drawingml/2006/table">
            <a:tbl>
              <a:tblPr/>
              <a:tblGrid>
                <a:gridCol w="4724954">
                  <a:extLst>
                    <a:ext uri="{9D8B030D-6E8A-4147-A177-3AD203B41FA5}">
                      <a16:colId xmlns:a16="http://schemas.microsoft.com/office/drawing/2014/main" val="3521859107"/>
                    </a:ext>
                  </a:extLst>
                </a:gridCol>
              </a:tblGrid>
              <a:tr h="4070628">
                <a:tc>
                  <a:txBody>
                    <a:bodyPr/>
                    <a:lstStyle/>
                    <a:p>
                      <a:pPr algn="l"/>
                      <a:r>
                        <a:rPr lang="en-IN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                               Automation testing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Ø"/>
                      </a:pPr>
                      <a:r>
                        <a:rPr lang="en-IN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Introduction</a:t>
                      </a:r>
                    </a:p>
                    <a:p>
                      <a:pPr algn="l"/>
                      <a:r>
                        <a:rPr lang="en-IN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                                                                                    </a:t>
                      </a:r>
                      <a:endParaRPr lang="en-IN" sz="1200" dirty="0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IN" sz="1200" dirty="0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/>
                        <a:t>Java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/>
                        <a:t>Selenium Using WebDriver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 err="1"/>
                        <a:t>FrameWorks</a:t>
                      </a:r>
                      <a:endParaRPr lang="en-IN" sz="1200" dirty="0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/>
                        <a:t>JDBC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TestNG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BDD Cucumber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Maven</a:t>
                      </a: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endParaRPr lang="en-IN" sz="12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IN" sz="12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endParaRPr lang="en-IN" sz="12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  <a:p>
                      <a:pPr algn="l"/>
                      <a:endParaRPr lang="en-IN" sz="12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4041326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34DCB33D-4500-1E27-7C9F-EDCA7BB41E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259711"/>
              </p:ext>
            </p:extLst>
          </p:nvPr>
        </p:nvGraphicFramePr>
        <p:xfrm>
          <a:off x="91669" y="1963092"/>
          <a:ext cx="4724954" cy="4124708"/>
        </p:xfrm>
        <a:graphic>
          <a:graphicData uri="http://schemas.openxmlformats.org/drawingml/2006/table">
            <a:tbl>
              <a:tblPr/>
              <a:tblGrid>
                <a:gridCol w="4724954">
                  <a:extLst>
                    <a:ext uri="{9D8B030D-6E8A-4147-A177-3AD203B41FA5}">
                      <a16:colId xmlns:a16="http://schemas.microsoft.com/office/drawing/2014/main" val="3521859107"/>
                    </a:ext>
                  </a:extLst>
                </a:gridCol>
              </a:tblGrid>
              <a:tr h="4124708">
                <a:tc>
                  <a:txBody>
                    <a:bodyPr/>
                    <a:lstStyle/>
                    <a:p>
                      <a:pPr algn="l"/>
                      <a:endParaRPr lang="en-IN" sz="12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4041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5077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D4ADC4-01B6-AA8C-9B56-49464B100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704088"/>
            <a:ext cx="10515600" cy="45719"/>
          </a:xfrm>
        </p:spPr>
        <p:txBody>
          <a:bodyPr/>
          <a:lstStyle/>
          <a:p>
            <a:br>
              <a:rPr lang="en-US" sz="4800" dirty="0">
                <a:latin typeface="Sagona Book" panose="020F0502020204030204" pitchFamily="34" charset="0"/>
                <a:cs typeface="Sagona Book" panose="020F0502020204030204" pitchFamily="34" charset="0"/>
              </a:rPr>
            </a:br>
            <a:br>
              <a:rPr lang="en-US" sz="4800" dirty="0">
                <a:latin typeface="Sagona Book" panose="020F0502020204030204" pitchFamily="34" charset="0"/>
                <a:cs typeface="Sagona Book" panose="020F0502020204030204" pitchFamily="34" charset="0"/>
              </a:rPr>
            </a:br>
            <a:r>
              <a:rPr lang="en-US" sz="4800" u="sng" dirty="0">
                <a:latin typeface="Sagona Book" panose="020F0502020204030204" pitchFamily="34" charset="0"/>
                <a:cs typeface="Sagona Book" panose="020F0502020204030204" pitchFamily="34" charset="0"/>
              </a:rPr>
              <a:t>MySQL:</a:t>
            </a:r>
            <a:br>
              <a:rPr lang="en-US" sz="4800" dirty="0">
                <a:latin typeface="Sagona Book" panose="020F0502020204030204" pitchFamily="34" charset="0"/>
                <a:cs typeface="Sagona Book" panose="020F0502020204030204" pitchFamily="34" charset="0"/>
              </a:rPr>
            </a:br>
            <a:r>
              <a:rPr lang="en-US" sz="1800" dirty="0">
                <a:latin typeface="Bodoni MT Condensed" panose="02070606080606020203" pitchFamily="18" charset="0"/>
                <a:cs typeface="Sagona Book" panose="020F0502020204030204" pitchFamily="34" charset="0"/>
              </a:rPr>
              <a:t>stands for Structed Query Language</a:t>
            </a:r>
            <a:r>
              <a:rPr lang="en-US" sz="4800" dirty="0">
                <a:latin typeface="Bodoni MT Condensed" panose="02070606080606020203" pitchFamily="18" charset="0"/>
                <a:cs typeface="Sagona Book" panose="020F0502020204030204" pitchFamily="34" charset="0"/>
              </a:rPr>
              <a:t>, </a:t>
            </a:r>
            <a:r>
              <a:rPr lang="en-IN" sz="1800" b="0" i="0" dirty="0">
                <a:solidFill>
                  <a:srgbClr val="4D5156"/>
                </a:solidFill>
                <a:effectLst/>
                <a:latin typeface="Bodoni MT Condensed" panose="02070606080606020203" pitchFamily="18" charset="0"/>
              </a:rPr>
              <a:t>By executing queries SQL can create, update, delete, and retrieve data in databases like MySQL, Oracle, PostgreSQL, etc. Overall SQL is a query language that communicates with databases</a:t>
            </a:r>
            <a:endParaRPr lang="en-US" dirty="0">
              <a:latin typeface="Bodoni MT Condensed" panose="02070606080606020203" pitchFamily="18" charset="0"/>
            </a:endParaRP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99C0C9D-9A88-B612-EE50-DB29915384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5194811"/>
              </p:ext>
            </p:extLst>
          </p:nvPr>
        </p:nvGraphicFramePr>
        <p:xfrm>
          <a:off x="735337" y="2576942"/>
          <a:ext cx="10356335" cy="70075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7149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1635385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2071267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  <a:gridCol w="2071267">
                  <a:extLst>
                    <a:ext uri="{9D8B030D-6E8A-4147-A177-3AD203B41FA5}">
                      <a16:colId xmlns:a16="http://schemas.microsoft.com/office/drawing/2014/main" val="1603189107"/>
                    </a:ext>
                  </a:extLst>
                </a:gridCol>
                <a:gridCol w="2071267">
                  <a:extLst>
                    <a:ext uri="{9D8B030D-6E8A-4147-A177-3AD203B41FA5}">
                      <a16:colId xmlns:a16="http://schemas.microsoft.com/office/drawing/2014/main" val="2755691855"/>
                    </a:ext>
                  </a:extLst>
                </a:gridCol>
              </a:tblGrid>
              <a:tr h="3696817"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 Introduction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SQL Statements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Operators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Data Types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Basic Queries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Aggregate Functions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Single Row Functions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Constraints and Rules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n-US" dirty="0" err="1"/>
                        <a:t>SubQuery</a:t>
                      </a:r>
                      <a:endParaRPr lang="en-US" dirty="0"/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Clauses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Joins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endParaRPr lang="en-US" dirty="0"/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endParaRPr lang="en-US" dirty="0"/>
                    </a:p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dirty="0"/>
                        <a:t> 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Gill Sans Nova" panose="020B0602020104020203" pitchFamily="34" charset="0"/>
                        <a:cs typeface="Gill Sans SemiBold" panose="020B0502020104020203" pitchFamily="34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Gill Sans Nova" panose="020B0602020104020203" pitchFamily="34" charset="0"/>
                          <a:cs typeface="Gill Sans SemiBold" panose="020B0502020104020203" pitchFamily="34" charset="-79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Gill Sans Nova" panose="020B0602020104020203" pitchFamily="34" charset="0"/>
                        <a:cs typeface="Gill Sans SemiBold" panose="020B0502020104020203" pitchFamily="34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Gill Sans Nova" panose="020B0602020104020203" pitchFamily="34" charset="0"/>
                        <a:cs typeface="Gill Sans SemiBold" panose="020B0502020104020203" pitchFamily="34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700319"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tx1"/>
                        </a:solidFill>
                        <a:latin typeface="Gill Sans Nova" panose="020B0602020104020203" pitchFamily="34" charset="0"/>
                        <a:cs typeface="Gill Sans SemiBold" panose="020B0502020104020203" pitchFamily="34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accent2"/>
                        </a:solidFill>
                        <a:latin typeface="+mn-lt"/>
                        <a:cs typeface="Gill Sans Light" panose="020B0302020104020203" pitchFamily="34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accent2"/>
                        </a:solidFill>
                        <a:latin typeface="+mn-lt"/>
                        <a:cs typeface="Gill Sans Light" panose="020B0302020104020203" pitchFamily="34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accent2"/>
                        </a:solidFill>
                        <a:latin typeface="+mn-lt"/>
                        <a:cs typeface="Gill Sans Light" panose="020B0302020104020203" pitchFamily="34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accent2"/>
                        </a:solidFill>
                        <a:latin typeface="+mn-lt"/>
                        <a:cs typeface="Gill Sans Light" panose="020B0302020104020203" pitchFamily="34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700319"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tx1"/>
                        </a:solidFill>
                        <a:latin typeface="Gill Sans Nova" panose="020B0602020104020203" pitchFamily="34" charset="0"/>
                        <a:cs typeface="Gill Sans SemiBold" panose="020B0502020104020203" pitchFamily="34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accent2"/>
                        </a:solidFill>
                        <a:latin typeface="+mn-lt"/>
                        <a:cs typeface="Gill Sans Light" panose="020B0302020104020203" pitchFamily="34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accent2"/>
                        </a:solidFill>
                        <a:latin typeface="+mn-lt"/>
                        <a:cs typeface="Gill Sans Light" panose="020B0302020104020203" pitchFamily="34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accent2"/>
                        </a:solidFill>
                        <a:latin typeface="+mn-lt"/>
                        <a:cs typeface="Gill Sans Light" panose="020B0302020104020203" pitchFamily="34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accent2"/>
                        </a:solidFill>
                        <a:latin typeface="+mn-lt"/>
                        <a:cs typeface="Gill Sans Light" panose="020B0302020104020203" pitchFamily="34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700319"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tx1"/>
                        </a:solidFill>
                        <a:latin typeface="Gill Sans Nova" panose="020B0602020104020203" pitchFamily="34" charset="0"/>
                        <a:cs typeface="Gill Sans SemiBold" panose="020B0502020104020203" pitchFamily="34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accent2"/>
                        </a:solidFill>
                        <a:latin typeface="+mn-lt"/>
                        <a:cs typeface="Gill Sans Light" panose="020B0302020104020203" pitchFamily="34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accent2"/>
                        </a:solidFill>
                        <a:latin typeface="+mn-lt"/>
                        <a:cs typeface="Gill Sans Light" panose="020B0302020104020203" pitchFamily="34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accent2"/>
                        </a:solidFill>
                        <a:latin typeface="+mn-lt"/>
                        <a:cs typeface="Gill Sans Light" panose="020B0302020104020203" pitchFamily="34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accent2"/>
                        </a:solidFill>
                        <a:latin typeface="+mn-lt"/>
                        <a:cs typeface="Gill Sans Light" panose="020B0302020104020203" pitchFamily="34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  <a:tr h="700319"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tx1"/>
                        </a:solidFill>
                        <a:latin typeface="Gill Sans Nova" panose="020B0602020104020203" pitchFamily="34" charset="0"/>
                        <a:cs typeface="Gill Sans SemiBold" panose="020B0502020104020203" pitchFamily="34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accent2"/>
                        </a:solidFill>
                        <a:latin typeface="+mn-lt"/>
                        <a:cs typeface="Gill Sans Light" panose="020B0302020104020203" pitchFamily="34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accent2"/>
                        </a:solidFill>
                        <a:latin typeface="+mn-lt"/>
                        <a:cs typeface="Gill Sans Light" panose="020B0302020104020203" pitchFamily="34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accent2"/>
                        </a:solidFill>
                        <a:latin typeface="+mn-lt"/>
                        <a:cs typeface="Gill Sans Light" panose="020B0302020104020203" pitchFamily="34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accent2"/>
                        </a:solidFill>
                        <a:latin typeface="+mn-lt"/>
                        <a:cs typeface="Gill Sans Light" panose="020B0302020104020203" pitchFamily="34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950325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CC35A-169D-2E87-6515-5E6B9D8F47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flipV="1">
            <a:off x="365760" y="6547104"/>
            <a:ext cx="2078182" cy="3108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C73CF-CD73-39D0-D208-17D75BEB8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0540EB-6A4B-28A8-564F-BC45DFDE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3</a:t>
            </a:fld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E88F1D2-A801-2F3F-B5FD-761285027589}"/>
              </a:ext>
            </a:extLst>
          </p:cNvPr>
          <p:cNvCxnSpPr/>
          <p:nvPr/>
        </p:nvCxnSpPr>
        <p:spPr>
          <a:xfrm flipV="1">
            <a:off x="2601884" y="2277687"/>
            <a:ext cx="3740727" cy="798022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5871160-0718-998B-4D3C-9B6BBAB6A82B}"/>
              </a:ext>
            </a:extLst>
          </p:cNvPr>
          <p:cNvSpPr txBox="1"/>
          <p:nvPr/>
        </p:nvSpPr>
        <p:spPr>
          <a:xfrm>
            <a:off x="3749040" y="2161890"/>
            <a:ext cx="6101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latin typeface="Gill Sans Nova" panose="020B0602020104020203" pitchFamily="34" charset="0"/>
                <a:cs typeface="Gill Sans SemiBold" panose="020B0502020104020203" pitchFamily="34" charset="-79"/>
              </a:rPr>
              <a:t>DDL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667EA14-3211-A621-F12F-158CA99C82F3}"/>
              </a:ext>
            </a:extLst>
          </p:cNvPr>
          <p:cNvCxnSpPr/>
          <p:nvPr/>
        </p:nvCxnSpPr>
        <p:spPr>
          <a:xfrm flipV="1">
            <a:off x="2601884" y="2984269"/>
            <a:ext cx="3740727" cy="9144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18C9A9-F88A-3555-A33C-1DAB3072B394}"/>
              </a:ext>
            </a:extLst>
          </p:cNvPr>
          <p:cNvCxnSpPr>
            <a:cxnSpLocks/>
          </p:cNvCxnSpPr>
          <p:nvPr/>
        </p:nvCxnSpPr>
        <p:spPr>
          <a:xfrm>
            <a:off x="2601884" y="3075709"/>
            <a:ext cx="3740727" cy="407323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810C783-C625-FD64-831C-C05DAC66B3C3}"/>
              </a:ext>
            </a:extLst>
          </p:cNvPr>
          <p:cNvSpPr txBox="1"/>
          <p:nvPr/>
        </p:nvSpPr>
        <p:spPr>
          <a:xfrm>
            <a:off x="3823993" y="3386917"/>
            <a:ext cx="6101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latin typeface="Gill Sans Nova" panose="020B0602020104020203" pitchFamily="34" charset="0"/>
                <a:cs typeface="Gill Sans SemiBold" panose="020B0502020104020203" pitchFamily="34" charset="-79"/>
              </a:rPr>
              <a:t>DRL/DQL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D5B17C-77D1-1B50-D89F-14353A1DB608}"/>
              </a:ext>
            </a:extLst>
          </p:cNvPr>
          <p:cNvSpPr txBox="1"/>
          <p:nvPr/>
        </p:nvSpPr>
        <p:spPr>
          <a:xfrm>
            <a:off x="3794483" y="2822174"/>
            <a:ext cx="6101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latin typeface="Gill Sans Nova" panose="020B0602020104020203" pitchFamily="34" charset="0"/>
                <a:cs typeface="Gill Sans SemiBold" panose="020B0502020104020203" pitchFamily="34" charset="-79"/>
              </a:rPr>
              <a:t>DML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6DE398-1186-7566-D01D-66B19C3B1433}"/>
              </a:ext>
            </a:extLst>
          </p:cNvPr>
          <p:cNvSpPr txBox="1"/>
          <p:nvPr/>
        </p:nvSpPr>
        <p:spPr>
          <a:xfrm>
            <a:off x="3823993" y="4596379"/>
            <a:ext cx="6101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latin typeface="Gill Sans Nova" panose="020B0602020104020203" pitchFamily="34" charset="0"/>
                <a:cs typeface="Gill Sans SemiBold" panose="020B0502020104020203" pitchFamily="34" charset="-79"/>
              </a:rPr>
              <a:t>TCL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90D6392-D63E-4D79-D1E5-5A2B8698953A}"/>
              </a:ext>
            </a:extLst>
          </p:cNvPr>
          <p:cNvSpPr txBox="1"/>
          <p:nvPr/>
        </p:nvSpPr>
        <p:spPr>
          <a:xfrm>
            <a:off x="3823993" y="3943305"/>
            <a:ext cx="6101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latin typeface="Gill Sans Nova" panose="020B0602020104020203" pitchFamily="34" charset="0"/>
                <a:cs typeface="Gill Sans SemiBold" panose="020B0502020104020203" pitchFamily="34" charset="-79"/>
              </a:rPr>
              <a:t>DCL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F5D26E8-5BB9-E719-C92E-BDFCB8AAF2AF}"/>
              </a:ext>
            </a:extLst>
          </p:cNvPr>
          <p:cNvCxnSpPr>
            <a:cxnSpLocks/>
          </p:cNvCxnSpPr>
          <p:nvPr/>
        </p:nvCxnSpPr>
        <p:spPr>
          <a:xfrm>
            <a:off x="2601884" y="3075709"/>
            <a:ext cx="3695077" cy="100536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B7B3AFB-E033-70CF-014B-F61A268A6FC7}"/>
              </a:ext>
            </a:extLst>
          </p:cNvPr>
          <p:cNvCxnSpPr>
            <a:cxnSpLocks/>
          </p:cNvCxnSpPr>
          <p:nvPr/>
        </p:nvCxnSpPr>
        <p:spPr>
          <a:xfrm>
            <a:off x="2601884" y="3075709"/>
            <a:ext cx="3807229" cy="170533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853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D4ADC4-01B6-AA8C-9B56-49464B100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-847898"/>
            <a:ext cx="10515600" cy="1597705"/>
          </a:xfrm>
        </p:spPr>
        <p:txBody>
          <a:bodyPr/>
          <a:lstStyle/>
          <a:p>
            <a:pPr marL="1028700" indent="-1028700">
              <a:buFont typeface="+mj-lt"/>
              <a:buAutoNum type="romanLcPeriod"/>
            </a:pPr>
            <a:br>
              <a:rPr lang="en-US" sz="4800" dirty="0">
                <a:latin typeface="Sagona Book" panose="020F0502020204030204" pitchFamily="34" charset="0"/>
                <a:cs typeface="Sagona Book" panose="020F0502020204030204" pitchFamily="34" charset="0"/>
              </a:rPr>
            </a:br>
            <a:br>
              <a:rPr lang="en-US" sz="4800" dirty="0">
                <a:latin typeface="Sagona Book" panose="020F0502020204030204" pitchFamily="34" charset="0"/>
                <a:cs typeface="Sagona Book" panose="020F0502020204030204" pitchFamily="34" charset="0"/>
              </a:rPr>
            </a:br>
            <a:br>
              <a:rPr lang="en-US" sz="4800" dirty="0">
                <a:latin typeface="Sagona Book" panose="020F0502020204030204" pitchFamily="34" charset="0"/>
                <a:cs typeface="Sagona Book" panose="020F0502020204030204" pitchFamily="34" charset="0"/>
              </a:rPr>
            </a:br>
            <a:br>
              <a:rPr lang="en-US" sz="4800" dirty="0">
                <a:latin typeface="Sagona Book" panose="020F0502020204030204" pitchFamily="34" charset="0"/>
                <a:cs typeface="Sagona Book" panose="020F0502020204030204" pitchFamily="34" charset="0"/>
              </a:rPr>
            </a:br>
            <a:br>
              <a:rPr lang="en-US" sz="4800" dirty="0">
                <a:latin typeface="Sagona Book" panose="020F0502020204030204" pitchFamily="34" charset="0"/>
                <a:cs typeface="Sagona Book" panose="020F0502020204030204" pitchFamily="34" charset="0"/>
              </a:rPr>
            </a:br>
            <a:br>
              <a:rPr lang="en-US" sz="4800" dirty="0">
                <a:latin typeface="Sagona Book" panose="020F0502020204030204" pitchFamily="34" charset="0"/>
                <a:cs typeface="Sagona Book" panose="020F0502020204030204" pitchFamily="34" charset="0"/>
              </a:rPr>
            </a:br>
            <a:r>
              <a:rPr lang="en-US" sz="4800" u="sng" dirty="0">
                <a:latin typeface="Sagona Book" panose="020F0502020204030204" pitchFamily="34" charset="0"/>
                <a:cs typeface="Sagona Book" panose="020F0502020204030204" pitchFamily="34" charset="0"/>
              </a:rPr>
              <a:t>JAVA:</a:t>
            </a:r>
            <a:br>
              <a:rPr lang="en-US" sz="4800" u="sng" dirty="0">
                <a:latin typeface="Sagona Book" panose="020F0502020204030204" pitchFamily="34" charset="0"/>
                <a:cs typeface="Sagona Book" panose="020F0502020204030204" pitchFamily="34" charset="0"/>
              </a:rPr>
            </a:br>
            <a:br>
              <a:rPr lang="en-US" sz="4800" u="sng" dirty="0">
                <a:latin typeface="Sagona Book" panose="020F0502020204030204" pitchFamily="34" charset="0"/>
                <a:cs typeface="Sagona Book" panose="020F0502020204030204" pitchFamily="34" charset="0"/>
              </a:rPr>
            </a:br>
            <a:r>
              <a:rPr lang="en-US" sz="2000" dirty="0" err="1">
                <a:latin typeface="Sagona Book" panose="020F0502020204030204" pitchFamily="34" charset="0"/>
                <a:cs typeface="Sagona Book" panose="020F0502020204030204" pitchFamily="34" charset="0"/>
              </a:rPr>
              <a:t>i</a:t>
            </a:r>
            <a:r>
              <a:rPr lang="en-US" sz="2000" dirty="0">
                <a:latin typeface="Sagona Book" panose="020F0502020204030204" pitchFamily="34" charset="0"/>
                <a:cs typeface="Sagona Book" panose="020F0502020204030204" pitchFamily="34" charset="0"/>
              </a:rPr>
              <a:t>)    It is a high level Programming Language</a:t>
            </a:r>
            <a:br>
              <a:rPr lang="en-US" sz="2000" dirty="0">
                <a:latin typeface="Sagona Book" panose="020F0502020204030204" pitchFamily="34" charset="0"/>
                <a:cs typeface="Sagona Book" panose="020F0502020204030204" pitchFamily="34" charset="0"/>
              </a:rPr>
            </a:br>
            <a:r>
              <a:rPr lang="en-US" sz="2000" dirty="0">
                <a:latin typeface="Sagona Book" panose="020F0502020204030204" pitchFamily="34" charset="0"/>
                <a:cs typeface="Sagona Book" panose="020F0502020204030204" pitchFamily="34" charset="0"/>
              </a:rPr>
              <a:t>ii)  Object Oriented Programming Language</a:t>
            </a:r>
            <a:br>
              <a:rPr lang="en-US" sz="2000" dirty="0">
                <a:latin typeface="Sagona Book" panose="020F0502020204030204" pitchFamily="34" charset="0"/>
                <a:cs typeface="Sagona Book" panose="020F0502020204030204" pitchFamily="34" charset="0"/>
              </a:rPr>
            </a:br>
            <a:r>
              <a:rPr lang="en-US" sz="2000" dirty="0">
                <a:latin typeface="Sagona Book" panose="020F0502020204030204" pitchFamily="34" charset="0"/>
                <a:cs typeface="Sagona Book" panose="020F0502020204030204" pitchFamily="34" charset="0"/>
              </a:rPr>
              <a:t>iii) It is a Platform independent</a:t>
            </a:r>
            <a:br>
              <a:rPr lang="en-US" sz="4800" dirty="0">
                <a:latin typeface="Sagona Book" panose="020F0502020204030204" pitchFamily="34" charset="0"/>
                <a:cs typeface="Sagona Book" panose="020F0502020204030204" pitchFamily="34" charset="0"/>
              </a:rPr>
            </a:br>
            <a:br>
              <a:rPr lang="en-US" sz="4800" dirty="0">
                <a:latin typeface="Sagona Book" panose="020F0502020204030204" pitchFamily="34" charset="0"/>
                <a:cs typeface="Sagona Book" panose="020F0502020204030204" pitchFamily="34" charset="0"/>
              </a:rPr>
            </a:br>
            <a:endParaRPr lang="en-US" dirty="0">
              <a:latin typeface="Bodoni MT Condensed" panose="02070606080606020203" pitchFamily="18" charset="0"/>
            </a:endParaRP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99C0C9D-9A88-B612-EE50-DB29915384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1973937"/>
              </p:ext>
            </p:extLst>
          </p:nvPr>
        </p:nvGraphicFramePr>
        <p:xfrm>
          <a:off x="735337" y="2576942"/>
          <a:ext cx="10356335" cy="67331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05143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1037391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2071267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  <a:gridCol w="2071267">
                  <a:extLst>
                    <a:ext uri="{9D8B030D-6E8A-4147-A177-3AD203B41FA5}">
                      <a16:colId xmlns:a16="http://schemas.microsoft.com/office/drawing/2014/main" val="1603189107"/>
                    </a:ext>
                  </a:extLst>
                </a:gridCol>
                <a:gridCol w="2071267">
                  <a:extLst>
                    <a:ext uri="{9D8B030D-6E8A-4147-A177-3AD203B41FA5}">
                      <a16:colId xmlns:a16="http://schemas.microsoft.com/office/drawing/2014/main" val="2755691855"/>
                    </a:ext>
                  </a:extLst>
                </a:gridCol>
              </a:tblGrid>
              <a:tr h="3696817"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 Introduction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Data Types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Variables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Operators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Scanner Class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JVM, JRE, JDK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Conditional Statements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Loops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Arrays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Strings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Class and Objects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OOPS Concepts</a:t>
                      </a:r>
                    </a:p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dirty="0"/>
                        <a:t> 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Gill Sans Nova" panose="020B0602020104020203" pitchFamily="34" charset="0"/>
                        <a:cs typeface="Gill Sans SemiBold" panose="020B0502020104020203" pitchFamily="34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Gill Sans Nova" panose="020B0602020104020203" pitchFamily="34" charset="0"/>
                        <a:cs typeface="Gill Sans SemiBold" panose="020B0502020104020203" pitchFamily="34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Gill Sans Nova" panose="020B0602020104020203" pitchFamily="34" charset="0"/>
                        <a:cs typeface="Gill Sans SemiBold" panose="020B0502020104020203" pitchFamily="34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Gill Sans Nova" panose="020B0602020104020203" pitchFamily="34" charset="0"/>
                        <a:cs typeface="Gill Sans SemiBold" panose="020B0502020104020203" pitchFamily="34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700319"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tx1"/>
                        </a:solidFill>
                        <a:latin typeface="Gill Sans Nova" panose="020B0602020104020203" pitchFamily="34" charset="0"/>
                        <a:cs typeface="Gill Sans SemiBold" panose="020B0502020104020203" pitchFamily="34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accent2"/>
                        </a:solidFill>
                        <a:latin typeface="+mn-lt"/>
                        <a:cs typeface="Gill Sans Light" panose="020B0302020104020203" pitchFamily="34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accent2"/>
                        </a:solidFill>
                        <a:latin typeface="+mn-lt"/>
                        <a:cs typeface="Gill Sans Light" panose="020B0302020104020203" pitchFamily="34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accent2"/>
                        </a:solidFill>
                        <a:latin typeface="+mn-lt"/>
                        <a:cs typeface="Gill Sans Light" panose="020B0302020104020203" pitchFamily="34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accent2"/>
                        </a:solidFill>
                        <a:latin typeface="+mn-lt"/>
                        <a:cs typeface="Gill Sans Light" panose="020B0302020104020203" pitchFamily="34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700319"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tx1"/>
                        </a:solidFill>
                        <a:latin typeface="Gill Sans Nova" panose="020B0602020104020203" pitchFamily="34" charset="0"/>
                        <a:cs typeface="Gill Sans SemiBold" panose="020B0502020104020203" pitchFamily="34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accent2"/>
                        </a:solidFill>
                        <a:latin typeface="+mn-lt"/>
                        <a:cs typeface="Gill Sans Light" panose="020B0302020104020203" pitchFamily="34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accent2"/>
                        </a:solidFill>
                        <a:latin typeface="+mn-lt"/>
                        <a:cs typeface="Gill Sans Light" panose="020B0302020104020203" pitchFamily="34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accent2"/>
                        </a:solidFill>
                        <a:latin typeface="+mn-lt"/>
                        <a:cs typeface="Gill Sans Light" panose="020B0302020104020203" pitchFamily="34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accent2"/>
                        </a:solidFill>
                        <a:latin typeface="+mn-lt"/>
                        <a:cs typeface="Gill Sans Light" panose="020B0302020104020203" pitchFamily="34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700319"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tx1"/>
                        </a:solidFill>
                        <a:latin typeface="Gill Sans Nova" panose="020B0602020104020203" pitchFamily="34" charset="0"/>
                        <a:cs typeface="Gill Sans SemiBold" panose="020B0502020104020203" pitchFamily="34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accent2"/>
                        </a:solidFill>
                        <a:latin typeface="+mn-lt"/>
                        <a:cs typeface="Gill Sans Light" panose="020B0302020104020203" pitchFamily="34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accent2"/>
                        </a:solidFill>
                        <a:latin typeface="+mn-lt"/>
                        <a:cs typeface="Gill Sans Light" panose="020B0302020104020203" pitchFamily="34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accent2"/>
                        </a:solidFill>
                        <a:latin typeface="+mn-lt"/>
                        <a:cs typeface="Gill Sans Light" panose="020B0302020104020203" pitchFamily="34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accent2"/>
                        </a:solidFill>
                        <a:latin typeface="+mn-lt"/>
                        <a:cs typeface="Gill Sans Light" panose="020B0302020104020203" pitchFamily="34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  <a:tr h="700319"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tx1"/>
                        </a:solidFill>
                        <a:latin typeface="Gill Sans Nova" panose="020B0602020104020203" pitchFamily="34" charset="0"/>
                        <a:cs typeface="Gill Sans SemiBold" panose="020B0502020104020203" pitchFamily="34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accent2"/>
                        </a:solidFill>
                        <a:latin typeface="+mn-lt"/>
                        <a:cs typeface="Gill Sans Light" panose="020B0302020104020203" pitchFamily="34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accent2"/>
                        </a:solidFill>
                        <a:latin typeface="+mn-lt"/>
                        <a:cs typeface="Gill Sans Light" panose="020B0302020104020203" pitchFamily="34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accent2"/>
                        </a:solidFill>
                        <a:latin typeface="+mn-lt"/>
                        <a:cs typeface="Gill Sans Light" panose="020B0302020104020203" pitchFamily="34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accent2"/>
                        </a:solidFill>
                        <a:latin typeface="+mn-lt"/>
                        <a:cs typeface="Gill Sans Light" panose="020B0302020104020203" pitchFamily="34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950325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CC35A-169D-2E87-6515-5E6B9D8F47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flipV="1">
            <a:off x="365760" y="6547104"/>
            <a:ext cx="2078182" cy="3108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C73CF-CD73-39D0-D208-17D75BEB8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0540EB-6A4B-28A8-564F-BC45DFDE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128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7679D-DC49-184B-33D7-D460C700C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1" y="704088"/>
            <a:ext cx="9144000" cy="676656"/>
          </a:xfrm>
        </p:spPr>
        <p:txBody>
          <a:bodyPr/>
          <a:lstStyle/>
          <a:p>
            <a:r>
              <a:rPr lang="en-US" sz="4400" dirty="0" err="1"/>
              <a:t>FrameWorks</a:t>
            </a:r>
            <a:endParaRPr lang="en-US" sz="44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55CC3A7-DD9A-E887-A929-DE6D4C1E47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US" dirty="0" err="1"/>
              <a:t>DataDriven</a:t>
            </a: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1A076CC-9414-293E-8AB1-B8C2EA1C5FE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  <a:p>
            <a:pPr lvl="1"/>
            <a:r>
              <a:rPr lang="en-US" dirty="0" err="1"/>
              <a:t>Behaviour</a:t>
            </a:r>
            <a:r>
              <a:rPr lang="en-US" dirty="0"/>
              <a:t> Driven Development(BDD)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E754D37-3AA6-7249-76D8-52F85F4C15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  <a:p>
            <a:pPr lvl="1"/>
            <a:r>
              <a:rPr lang="en-US" dirty="0"/>
              <a:t>Hybrid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FFCA4FA2-1095-105E-5606-3D90E73136C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  <a:p>
            <a:pPr lvl="1"/>
            <a:r>
              <a:rPr lang="en-US" dirty="0" err="1"/>
              <a:t>KeyWordDriven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71694C6-64CB-2042-D079-8D98D610ED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  <a:p>
            <a:pPr lvl="1"/>
            <a:r>
              <a:rPr lang="en-US" dirty="0"/>
              <a:t>Test Driven Development(TDD)</a:t>
            </a:r>
          </a:p>
        </p:txBody>
      </p:sp>
    </p:spTree>
    <p:extLst>
      <p:ext uri="{BB962C8B-B14F-4D97-AF65-F5344CB8AC3E}">
        <p14:creationId xmlns:p14="http://schemas.microsoft.com/office/powerpoint/2010/main" val="327257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F5768EFB-B317-47EA-C969-D365EB136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18" y="1527880"/>
            <a:ext cx="10515600" cy="466344"/>
          </a:xfrm>
        </p:spPr>
        <p:txBody>
          <a:bodyPr/>
          <a:lstStyle/>
          <a:p>
            <a:r>
              <a:rPr lang="en-US" sz="1800" b="1" i="0" dirty="0">
                <a:solidFill>
                  <a:srgbClr val="222222"/>
                </a:solidFill>
                <a:effectLst/>
                <a:latin typeface="Bodoni MT Condensed" panose="02070606080606020203" pitchFamily="18" charset="0"/>
              </a:rPr>
              <a:t>JMeter Load Testing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Bodoni MT Condensed" panose="02070606080606020203" pitchFamily="18" charset="0"/>
              </a:rPr>
              <a:t> is a testing process done using a load testing tool named Apache JMeter which is open source desktop application based on Java. JMeter for load testing is a crucial tool that determines whether the web application under test can satisfy high load requirements or not. It also helps to </a:t>
            </a:r>
            <a:r>
              <a:rPr lang="en-US" sz="1800" b="0" i="0" dirty="0" err="1">
                <a:solidFill>
                  <a:srgbClr val="222222"/>
                </a:solidFill>
                <a:effectLst/>
                <a:latin typeface="Bodoni MT Condensed" panose="02070606080606020203" pitchFamily="18" charset="0"/>
              </a:rPr>
              <a:t>analyse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Bodoni MT Condensed" panose="02070606080606020203" pitchFamily="18" charset="0"/>
              </a:rPr>
              <a:t> overall server under heavy load.</a:t>
            </a:r>
            <a:endParaRPr lang="en-US" sz="1800" dirty="0">
              <a:latin typeface="Bodoni MT Condensed" panose="02070606080606020203" pitchFamily="18" charset="0"/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B801EE7-C3C0-5B30-EB9B-2C995032EE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42953" y="2740025"/>
            <a:ext cx="6123247" cy="3303328"/>
          </a:xfrm>
        </p:spPr>
        <p:txBody>
          <a:bodyPr>
            <a:normAutofit fontScale="92500" lnSpcReduction="10000"/>
          </a:bodyPr>
          <a:lstStyle/>
          <a:p>
            <a:pPr marL="2514600" lvl="4" indent="-457200">
              <a:buFont typeface="Wingdings" panose="05000000000000000000" pitchFamily="2" charset="2"/>
              <a:buChar char="Ø"/>
            </a:pPr>
            <a:r>
              <a:rPr lang="en-US" dirty="0"/>
              <a:t>Http Request</a:t>
            </a:r>
          </a:p>
          <a:p>
            <a:pPr marL="2514600" lvl="4" indent="-457200">
              <a:buFont typeface="Wingdings" panose="05000000000000000000" pitchFamily="2" charset="2"/>
              <a:buChar char="Ø"/>
            </a:pPr>
            <a:r>
              <a:rPr lang="en-US" dirty="0"/>
              <a:t>Thread Count</a:t>
            </a:r>
          </a:p>
          <a:p>
            <a:pPr marL="2514600" lvl="4" indent="-457200">
              <a:buFont typeface="Wingdings" panose="05000000000000000000" pitchFamily="2" charset="2"/>
              <a:buChar char="Ø"/>
            </a:pPr>
            <a:r>
              <a:rPr lang="en-US" dirty="0"/>
              <a:t>Samplers </a:t>
            </a:r>
          </a:p>
          <a:p>
            <a:pPr marL="2514600" lvl="4" indent="-457200">
              <a:buFont typeface="Wingdings" panose="05000000000000000000" pitchFamily="2" charset="2"/>
              <a:buChar char="Ø"/>
            </a:pPr>
            <a:r>
              <a:rPr lang="en-US" dirty="0"/>
              <a:t>Listeners</a:t>
            </a:r>
          </a:p>
          <a:p>
            <a:pPr marL="2514600" lvl="4" indent="-457200">
              <a:buFont typeface="Wingdings" panose="05000000000000000000" pitchFamily="2" charset="2"/>
              <a:buChar char="Ø"/>
            </a:pPr>
            <a:r>
              <a:rPr lang="en-US" dirty="0"/>
              <a:t>Logic Controller</a:t>
            </a:r>
          </a:p>
          <a:p>
            <a:pPr marL="2514600" lvl="4" indent="-457200">
              <a:buFont typeface="Wingdings" panose="05000000000000000000" pitchFamily="2" charset="2"/>
              <a:buChar char="Ø"/>
            </a:pPr>
            <a:r>
              <a:rPr lang="en-US" dirty="0"/>
              <a:t>View Results Tree</a:t>
            </a:r>
          </a:p>
          <a:p>
            <a:pPr marL="2514600" lvl="4" indent="-457200">
              <a:buFont typeface="Wingdings" panose="05000000000000000000" pitchFamily="2" charset="2"/>
              <a:buChar char="Ø"/>
            </a:pPr>
            <a:r>
              <a:rPr lang="en-US" dirty="0"/>
              <a:t>Test Script Recorder</a:t>
            </a:r>
          </a:p>
          <a:p>
            <a:pPr marL="2514600" lvl="4" indent="-457200">
              <a:buFont typeface="Wingdings" panose="05000000000000000000" pitchFamily="2" charset="2"/>
              <a:buChar char="Ø"/>
            </a:pPr>
            <a:r>
              <a:rPr lang="en-US" dirty="0"/>
              <a:t>Recording Controller</a:t>
            </a:r>
          </a:p>
          <a:p>
            <a:pPr marL="2514600" lvl="4" indent="-457200">
              <a:buFont typeface="Wingdings" panose="05000000000000000000" pitchFamily="2" charset="2"/>
              <a:buChar char="Ø"/>
            </a:pPr>
            <a:r>
              <a:rPr lang="en-US" dirty="0"/>
              <a:t>Test Script Recorder</a:t>
            </a:r>
          </a:p>
          <a:p>
            <a:pPr marL="2514600" lvl="4" indent="-457200">
              <a:buFont typeface="Wingdings" panose="05000000000000000000" pitchFamily="2" charset="2"/>
              <a:buChar char="Ø"/>
            </a:pPr>
            <a:r>
              <a:rPr lang="en-US" dirty="0"/>
              <a:t>Multiple Tabs</a:t>
            </a:r>
          </a:p>
          <a:p>
            <a:pPr marL="2514600" lvl="4" indent="-457200">
              <a:buFont typeface="Wingdings" panose="05000000000000000000" pitchFamily="2" charset="2"/>
              <a:buChar char="Ø"/>
            </a:pPr>
            <a:r>
              <a:rPr lang="en-US" dirty="0"/>
              <a:t>Assertions</a:t>
            </a:r>
          </a:p>
          <a:p>
            <a:pPr marL="2514600" lvl="4" indent="-457200">
              <a:buFont typeface="Wingdings" panose="05000000000000000000" pitchFamily="2" charset="2"/>
              <a:buChar char="Ø"/>
            </a:pPr>
            <a:r>
              <a:rPr lang="en-US" dirty="0"/>
              <a:t>Response Code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50B43-2FC6-DBFA-2920-C8265C1C6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EFDBE1-8C88-4D39-6BA3-537373DFA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1CF39-6540-5B9E-8E6C-4310213A7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itle 13">
            <a:extLst>
              <a:ext uri="{FF2B5EF4-FFF2-40B4-BE49-F238E27FC236}">
                <a16:creationId xmlns:a16="http://schemas.microsoft.com/office/drawing/2014/main" id="{DBEC22E8-B593-EC4F-F821-94A849FF0187}"/>
              </a:ext>
            </a:extLst>
          </p:cNvPr>
          <p:cNvSpPr txBox="1">
            <a:spLocks/>
          </p:cNvSpPr>
          <p:nvPr/>
        </p:nvSpPr>
        <p:spPr>
          <a:xfrm>
            <a:off x="825731" y="607938"/>
            <a:ext cx="10515600" cy="4663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 cap="all" baseline="0">
                <a:solidFill>
                  <a:schemeClr val="tx1"/>
                </a:solidFill>
                <a:latin typeface="Gill Sans Nova" panose="020B0602020104020203" pitchFamily="34" charset="0"/>
                <a:ea typeface="+mj-ea"/>
                <a:cs typeface="+mj-cs"/>
              </a:defRPr>
            </a:lvl1pPr>
          </a:lstStyle>
          <a:p>
            <a:r>
              <a:rPr lang="en-US" u="sng" dirty="0"/>
              <a:t>JMeter</a:t>
            </a:r>
          </a:p>
        </p:txBody>
      </p:sp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7DC31-1488-8091-935A-1B03A14A5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472" y="1316736"/>
            <a:ext cx="10515600" cy="676656"/>
          </a:xfrm>
        </p:spPr>
        <p:txBody>
          <a:bodyPr/>
          <a:lstStyle/>
          <a:p>
            <a:pPr marL="342900" lvl="0" indent="-342900" fontAlgn="base">
              <a:lnSpc>
                <a:spcPct val="110000"/>
              </a:lnSpc>
              <a:spcAft>
                <a:spcPts val="0"/>
              </a:spcAft>
              <a:buFont typeface="Segoe UI Symbol" panose="020B0502040204020203" pitchFamily="34" charset="0"/>
              <a:buChar char="➢"/>
            </a:pPr>
            <a:r>
              <a:rPr lang="en-US" sz="1800" b="1" kern="0" spc="10" dirty="0">
                <a:effectLst/>
                <a:latin typeface="Bodoni MT Condensed" panose="02070606080606020203" pitchFamily="18" charset="0"/>
                <a:cs typeface="Times New Roman" panose="02020603050405020304" pitchFamily="18" charset="0"/>
              </a:rPr>
              <a:t>Selenium is a free (open source) automated testing suite for web applications across different browsers and platforms.</a:t>
            </a:r>
            <a:endParaRPr lang="en-US" sz="1800" dirty="0">
              <a:effectLst/>
              <a:latin typeface="Bodoni MT Condensed" panose="02070606080606020203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9ECAA-48CB-8CE7-4844-AA2C77D9E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31720"/>
            <a:ext cx="10895492" cy="392776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WebDriver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WebPage</a:t>
            </a:r>
            <a:r>
              <a:rPr lang="en-US" dirty="0"/>
              <a:t> Automation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Method Names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Locators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Syntax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Drop-Down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ScreenShots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Alerts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Drag and Drop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Page Factory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Maven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JDBC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Frameworks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B8B492D-0778-C859-9200-08161ABEB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1185DEE-1419-7DB6-949B-929195894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9210D02-BD78-856B-08E2-820032AC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715C9C2-9246-0DAB-F0B7-A4BCFDA786D8}"/>
              </a:ext>
            </a:extLst>
          </p:cNvPr>
          <p:cNvSpPr txBox="1">
            <a:spLocks/>
          </p:cNvSpPr>
          <p:nvPr/>
        </p:nvSpPr>
        <p:spPr>
          <a:xfrm>
            <a:off x="728472" y="856488"/>
            <a:ext cx="10515600" cy="676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u="sng" dirty="0"/>
              <a:t>Selenium Automation</a:t>
            </a:r>
          </a:p>
        </p:txBody>
      </p:sp>
    </p:spTree>
    <p:extLst>
      <p:ext uri="{BB962C8B-B14F-4D97-AF65-F5344CB8AC3E}">
        <p14:creationId xmlns:p14="http://schemas.microsoft.com/office/powerpoint/2010/main" val="2759600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6D4E-8B4F-62B8-F551-56379B923E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07BEBE-18E8-4025-FF6F-EC0130CB4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M.Bhaskar</a:t>
            </a:r>
            <a:r>
              <a:rPr lang="en-US" dirty="0"/>
              <a:t> Rao</a:t>
            </a:r>
            <a:br>
              <a:rPr lang="en-US" dirty="0"/>
            </a:br>
            <a:r>
              <a:rPr lang="en-US" dirty="0"/>
              <a:t>meda.bhaskarrao@gmail.com</a:t>
            </a:r>
          </a:p>
        </p:txBody>
      </p:sp>
    </p:spTree>
    <p:extLst>
      <p:ext uri="{BB962C8B-B14F-4D97-AF65-F5344CB8AC3E}">
        <p14:creationId xmlns:p14="http://schemas.microsoft.com/office/powerpoint/2010/main" val="257793633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s_Organic_Presentation_Win32_SW_v10.potx" id="{F6C2ABF3-C322-42BE-B48A-63C78EC4C218}" vid="{F577DF72-62B0-42B0-B34E-786789A797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07964E6-3618-4106-9F0D-0B5B9150681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13FD1EE-2EF1-42E3-9260-53F7A9198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9A499FA-9FE2-4A54-8493-B62A0ECF167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{A2337C09-2E04-4352-9BCE-13F9AF98E89C}tf11964407_win32</Template>
  <TotalTime>187</TotalTime>
  <Words>386</Words>
  <Application>Microsoft Office PowerPoint</Application>
  <PresentationFormat>Widescreen</PresentationFormat>
  <Paragraphs>124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Arial</vt:lpstr>
      <vt:lpstr>Baskerville Old Face</vt:lpstr>
      <vt:lpstr>Bodoni MT Condensed</vt:lpstr>
      <vt:lpstr>Calibri</vt:lpstr>
      <vt:lpstr>Courier New</vt:lpstr>
      <vt:lpstr>Gill Sans Nova</vt:lpstr>
      <vt:lpstr>Gill Sans Nova Light</vt:lpstr>
      <vt:lpstr>Sagona Book</vt:lpstr>
      <vt:lpstr>Segoe UI Symbol</vt:lpstr>
      <vt:lpstr>Wingdings</vt:lpstr>
      <vt:lpstr>Custom</vt:lpstr>
      <vt:lpstr>Advanced Software Testing</vt:lpstr>
      <vt:lpstr>Software Testing</vt:lpstr>
      <vt:lpstr>  MySQL: stands for Structed Query Language, By executing queries SQL can create, update, delete, and retrieve data in databases like MySQL, Oracle, PostgreSQL, etc. Overall SQL is a query language that communicates with databases</vt:lpstr>
      <vt:lpstr>      JAVA:  i)    It is a high level Programming Language ii)  Object Oriented Programming Language iii) It is a Platform independent  </vt:lpstr>
      <vt:lpstr>FrameWorks</vt:lpstr>
      <vt:lpstr>JMeter Load Testing is a testing process done using a load testing tool named Apache JMeter which is open source desktop application based on Java. JMeter for load testing is a crucial tool that determines whether the web application under test can satisfy high load requirements or not. It also helps to analyse overall server under heavy load.</vt:lpstr>
      <vt:lpstr>Selenium is a free (open source) automated testing suite for web applications across different browsers and platforms.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Software Testing</dc:title>
  <dc:creator>bhaskar rao</dc:creator>
  <cp:lastModifiedBy>bhaskar rao</cp:lastModifiedBy>
  <cp:revision>2</cp:revision>
  <dcterms:created xsi:type="dcterms:W3CDTF">2023-07-16T07:23:27Z</dcterms:created>
  <dcterms:modified xsi:type="dcterms:W3CDTF">2023-07-16T10:31:00Z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