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C24-D857-404F-AB50-A8E6ABCFE2AD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9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C24-D857-404F-AB50-A8E6ABCFE2AD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75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C24-D857-404F-AB50-A8E6ABCFE2AD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12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C24-D857-404F-AB50-A8E6ABCFE2AD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2409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C24-D857-404F-AB50-A8E6ABCFE2AD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010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C24-D857-404F-AB50-A8E6ABCFE2AD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94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C24-D857-404F-AB50-A8E6ABCFE2AD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56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C24-D857-404F-AB50-A8E6ABCFE2AD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733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C24-D857-404F-AB50-A8E6ABCFE2AD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33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C24-D857-404F-AB50-A8E6ABCFE2AD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09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C24-D857-404F-AB50-A8E6ABCFE2AD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24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C24-D857-404F-AB50-A8E6ABCFE2AD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97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C24-D857-404F-AB50-A8E6ABCFE2AD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10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C24-D857-404F-AB50-A8E6ABCFE2AD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33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C24-D857-404F-AB50-A8E6ABCFE2AD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5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C24-D857-404F-AB50-A8E6ABCFE2AD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C24-D857-404F-AB50-A8E6ABCFE2AD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99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D89C24-D857-404F-AB50-A8E6ABCFE2AD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882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571" y="681682"/>
            <a:ext cx="8825658" cy="3329581"/>
          </a:xfrm>
        </p:spPr>
        <p:txBody>
          <a:bodyPr/>
          <a:lstStyle/>
          <a:p>
            <a:r>
              <a:rPr lang="en-IN" dirty="0" smtClean="0">
                <a:latin typeface="Avenir LT Std 65 Medium" panose="020B0803020203020204" pitchFamily="34" charset="0"/>
              </a:rPr>
              <a:t>Python Patterns</a:t>
            </a:r>
            <a:r>
              <a:rPr lang="en-IN" dirty="0" smtClean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20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515" y="331573"/>
            <a:ext cx="10489080" cy="669324"/>
          </a:xfrm>
        </p:spPr>
        <p:txBody>
          <a:bodyPr>
            <a:normAutofit fontScale="90000"/>
          </a:bodyPr>
          <a:lstStyle/>
          <a:p>
            <a:pPr algn="l"/>
            <a:r>
              <a:rPr lang="en-IN" b="0" dirty="0" smtClean="0">
                <a:latin typeface="Avenir LT Std 65 Medium" panose="020B0803020203020204" pitchFamily="34" charset="0"/>
              </a:rPr>
              <a:t>Square patterns</a:t>
            </a:r>
            <a:endParaRPr lang="en-IN" b="0" dirty="0">
              <a:latin typeface="Avenir LT Std 65 Medium" panose="020B08030202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973" y="1136822"/>
            <a:ext cx="10972800" cy="536283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dirty="0" smtClean="0">
                <a:latin typeface="Avenir LT Std 45 Book" panose="020B0502020203020204" pitchFamily="34" charset="0"/>
              </a:rPr>
              <a:t>Given number of stars(*) in a row.</a:t>
            </a:r>
          </a:p>
          <a:p>
            <a:pPr marL="457200" indent="-457200">
              <a:buAutoNum type="arabicPeriod"/>
            </a:pPr>
            <a:r>
              <a:rPr lang="en-IN" dirty="0" smtClean="0">
                <a:latin typeface="Avenir LT Std 45 Book" panose="020B0502020203020204" pitchFamily="34" charset="0"/>
              </a:rPr>
              <a:t>Print the Square pattern with * </a:t>
            </a:r>
            <a:r>
              <a:rPr lang="en-IN" dirty="0" smtClean="0">
                <a:latin typeface="Avenir LT Std 45 Book" panose="020B0502020203020204" pitchFamily="34" charset="0"/>
              </a:rPr>
              <a:t>symbol.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IN" dirty="0">
                <a:latin typeface="Avenir LT Std 45 Book" panose="020B0502020203020204" pitchFamily="34" charset="0"/>
              </a:rPr>
              <a:t>Print the Square pattern with </a:t>
            </a:r>
            <a:r>
              <a:rPr lang="en-IN" dirty="0" smtClean="0">
                <a:latin typeface="Avenir LT Std 45 Book" panose="020B0502020203020204" pitchFamily="34" charset="0"/>
              </a:rPr>
              <a:t>input number.</a:t>
            </a:r>
            <a:endParaRPr lang="en-IN" dirty="0" smtClean="0">
              <a:latin typeface="Avenir LT Std 45 Book" panose="020B0502020203020204" pitchFamily="34" charset="0"/>
            </a:endParaRPr>
          </a:p>
          <a:p>
            <a:pPr marL="457200" indent="-457200">
              <a:buFont typeface="Wingdings 3" charset="2"/>
              <a:buAutoNum type="arabicPeriod"/>
            </a:pPr>
            <a:r>
              <a:rPr lang="en-IN" dirty="0">
                <a:latin typeface="Avenir LT Std 45 Book" panose="020B0502020203020204" pitchFamily="34" charset="0"/>
              </a:rPr>
              <a:t>Print the Square pattern with input </a:t>
            </a:r>
            <a:r>
              <a:rPr lang="en-IN" dirty="0" smtClean="0">
                <a:latin typeface="Avenir LT Std 45 Book" panose="020B0502020203020204" pitchFamily="34" charset="0"/>
              </a:rPr>
              <a:t>number fixed in every row.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IN" dirty="0" smtClean="0">
                <a:latin typeface="Avenir LT Std 45 Book" panose="020B0502020203020204" pitchFamily="34" charset="0"/>
              </a:rPr>
              <a:t>Print </a:t>
            </a:r>
            <a:r>
              <a:rPr lang="en-IN" dirty="0">
                <a:latin typeface="Avenir LT Std 45 Book" panose="020B0502020203020204" pitchFamily="34" charset="0"/>
              </a:rPr>
              <a:t>the Square pattern with </a:t>
            </a:r>
            <a:r>
              <a:rPr lang="en-IN" dirty="0" smtClean="0">
                <a:latin typeface="Avenir LT Std 45 Book" panose="020B0502020203020204" pitchFamily="34" charset="0"/>
              </a:rPr>
              <a:t>fixed alphabet.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IN" dirty="0" smtClean="0">
                <a:latin typeface="Avenir LT Std 45 Book" panose="020B0502020203020204" pitchFamily="34" charset="0"/>
              </a:rPr>
              <a:t>Print the Square pattern with alphabet symbol. 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IN" dirty="0" smtClean="0">
                <a:latin typeface="Avenir LT Std 45 Book" panose="020B0502020203020204" pitchFamily="34" charset="0"/>
              </a:rPr>
              <a:t>Print the Square pattern with digits.</a:t>
            </a:r>
            <a:endParaRPr lang="en-IN" dirty="0">
              <a:latin typeface="Avenir LT Std 45 Book" panose="020B0502020203020204" pitchFamily="34" charset="0"/>
            </a:endParaRPr>
          </a:p>
          <a:p>
            <a:pPr marL="457200" indent="-457200">
              <a:buAutoNum type="arabicPeriod"/>
            </a:pP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8987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116</TotalTime>
  <Words>65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LT Std 45 Book</vt:lpstr>
      <vt:lpstr>Avenir LT Std 65 Medium</vt:lpstr>
      <vt:lpstr>Century Gothic</vt:lpstr>
      <vt:lpstr>Wingdings 3</vt:lpstr>
      <vt:lpstr>Ion</vt:lpstr>
      <vt:lpstr>Python Patterns </vt:lpstr>
      <vt:lpstr>Square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Patterns </dc:title>
  <dc:creator>Windows User</dc:creator>
  <cp:lastModifiedBy>Windows User</cp:lastModifiedBy>
  <cp:revision>11</cp:revision>
  <dcterms:created xsi:type="dcterms:W3CDTF">2021-11-28T06:12:39Z</dcterms:created>
  <dcterms:modified xsi:type="dcterms:W3CDTF">2021-11-28T08:39:51Z</dcterms:modified>
</cp:coreProperties>
</file>