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541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5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40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1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9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5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3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0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3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9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D89C24-D857-404F-AB50-A8E6ABCFE2A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A302-0EDF-42FB-A8A2-A1A832EB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82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571" y="681682"/>
            <a:ext cx="8825658" cy="3329581"/>
          </a:xfrm>
        </p:spPr>
        <p:txBody>
          <a:bodyPr/>
          <a:lstStyle/>
          <a:p>
            <a:r>
              <a:rPr lang="en-IN" dirty="0" smtClean="0">
                <a:latin typeface="Avenir LT Std 65 Medium" panose="020B0803020203020204" pitchFamily="34" charset="0"/>
              </a:rPr>
              <a:t>Python Patterns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2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15" y="331573"/>
            <a:ext cx="10489080" cy="669324"/>
          </a:xfrm>
        </p:spPr>
        <p:txBody>
          <a:bodyPr>
            <a:normAutofit fontScale="90000"/>
          </a:bodyPr>
          <a:lstStyle/>
          <a:p>
            <a:pPr algn="l"/>
            <a:r>
              <a:rPr lang="en-IN" b="0" dirty="0" smtClean="0">
                <a:latin typeface="Avenir LT Std 65 Medium" panose="020B0803020203020204" pitchFamily="34" charset="0"/>
              </a:rPr>
              <a:t>Square patterns</a:t>
            </a:r>
            <a:endParaRPr lang="en-IN" b="0" dirty="0">
              <a:latin typeface="Avenir LT Std 65 Medium" panose="020B0803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1136822"/>
            <a:ext cx="10972800" cy="536283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Given number of stars(*) in a row.</a:t>
            </a:r>
          </a:p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the Square pattern with * symbol.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</a:t>
            </a:r>
            <a:r>
              <a:rPr lang="en-IN" dirty="0" smtClean="0">
                <a:latin typeface="Avenir LT Std 45 Book" panose="020B0502020203020204" pitchFamily="34" charset="0"/>
              </a:rPr>
              <a:t>input number.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input </a:t>
            </a:r>
            <a:r>
              <a:rPr lang="en-IN" dirty="0" smtClean="0">
                <a:latin typeface="Avenir LT Std 45 Book" panose="020B0502020203020204" pitchFamily="34" charset="0"/>
              </a:rPr>
              <a:t>number fixed in every row.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</a:t>
            </a:r>
            <a:r>
              <a:rPr lang="en-IN" dirty="0">
                <a:latin typeface="Avenir LT Std 45 Book" panose="020B0502020203020204" pitchFamily="34" charset="0"/>
              </a:rPr>
              <a:t>the Square pattern with </a:t>
            </a:r>
            <a:r>
              <a:rPr lang="en-IN" dirty="0" smtClean="0">
                <a:latin typeface="Avenir LT Std 45 Book" panose="020B0502020203020204" pitchFamily="34" charset="0"/>
              </a:rPr>
              <a:t>fixed alphabet.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the Square pattern with fixed alphabet symbol in every row.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the Square pattern with digits.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fixed alphabet symbol in every </a:t>
            </a:r>
            <a:r>
              <a:rPr lang="en-IN" dirty="0" smtClean="0">
                <a:latin typeface="Avenir LT Std 45 Book" panose="020B0502020203020204" pitchFamily="34" charset="0"/>
              </a:rPr>
              <a:t>column.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</a:t>
            </a:r>
            <a:r>
              <a:rPr lang="en-IN" dirty="0" smtClean="0">
                <a:latin typeface="Avenir LT Std 45 Book" panose="020B0502020203020204" pitchFamily="34" charset="0"/>
              </a:rPr>
              <a:t>digits in descending order.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the Square pattern with </a:t>
            </a:r>
            <a:r>
              <a:rPr lang="en-IN" dirty="0" smtClean="0">
                <a:latin typeface="Avenir LT Std 45 Book" panose="020B0502020203020204" pitchFamily="34" charset="0"/>
              </a:rPr>
              <a:t>alphabets </a:t>
            </a:r>
            <a:r>
              <a:rPr lang="en-IN" dirty="0">
                <a:latin typeface="Avenir LT Std 45 Book" panose="020B0502020203020204" pitchFamily="34" charset="0"/>
              </a:rPr>
              <a:t>in </a:t>
            </a:r>
            <a:r>
              <a:rPr lang="en-IN" dirty="0" smtClean="0">
                <a:latin typeface="Avenir LT Std 45 Book" panose="020B0502020203020204" pitchFamily="34" charset="0"/>
              </a:rPr>
              <a:t>reverse </a:t>
            </a:r>
            <a:r>
              <a:rPr lang="en-IN" dirty="0">
                <a:latin typeface="Avenir LT Std 45 Book" panose="020B0502020203020204" pitchFamily="34" charset="0"/>
              </a:rPr>
              <a:t>order. </a:t>
            </a: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898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15" y="331573"/>
            <a:ext cx="10489080" cy="669324"/>
          </a:xfrm>
        </p:spPr>
        <p:txBody>
          <a:bodyPr>
            <a:normAutofit fontScale="90000"/>
          </a:bodyPr>
          <a:lstStyle/>
          <a:p>
            <a:pPr algn="l"/>
            <a:r>
              <a:rPr lang="en-IN" b="0" dirty="0" smtClean="0">
                <a:latin typeface="Avenir LT Std 65 Medium" panose="020B0803020203020204" pitchFamily="34" charset="0"/>
              </a:rPr>
              <a:t>Pyramid patterns</a:t>
            </a:r>
            <a:endParaRPr lang="en-IN" b="0" dirty="0">
              <a:latin typeface="Avenir LT Std 65 Medium" panose="020B0803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1136822"/>
            <a:ext cx="10972800" cy="536283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Pyramid with * symbol.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Pyramid with </a:t>
            </a:r>
            <a:r>
              <a:rPr lang="en-IN" dirty="0" smtClean="0">
                <a:latin typeface="Avenir LT Std 45 Book" panose="020B0502020203020204" pitchFamily="34" charset="0"/>
              </a:rPr>
              <a:t>fixed numerical digit in every row.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Pyramid with fixed alphabet symbol in every row.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Pyramid with digit and alphabet in ascending order.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Pyramid with digit and alphabet in </a:t>
            </a:r>
            <a:r>
              <a:rPr lang="en-IN" dirty="0" smtClean="0">
                <a:latin typeface="Avenir LT Std 45 Book" panose="020B0502020203020204" pitchFamily="34" charset="0"/>
              </a:rPr>
              <a:t>descending </a:t>
            </a:r>
            <a:r>
              <a:rPr lang="en-IN" dirty="0">
                <a:latin typeface="Avenir LT Std 45 Book" panose="020B0502020203020204" pitchFamily="34" charset="0"/>
              </a:rPr>
              <a:t>order.</a:t>
            </a: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855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15" y="331573"/>
            <a:ext cx="10489080" cy="669324"/>
          </a:xfrm>
        </p:spPr>
        <p:txBody>
          <a:bodyPr>
            <a:normAutofit fontScale="90000"/>
          </a:bodyPr>
          <a:lstStyle/>
          <a:p>
            <a:pPr algn="l"/>
            <a:r>
              <a:rPr lang="en-IN" b="0" dirty="0" smtClean="0">
                <a:latin typeface="Avenir LT Std 65 Medium" panose="020B0803020203020204" pitchFamily="34" charset="0"/>
              </a:rPr>
              <a:t>Inverted Pyramid patterns</a:t>
            </a:r>
            <a:endParaRPr lang="en-IN" b="0" dirty="0">
              <a:latin typeface="Avenir LT Std 65 Medium" panose="020B0803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1136822"/>
            <a:ext cx="10972800" cy="536283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Inverted Pyramid with * symbol.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Inverted </a:t>
            </a:r>
            <a:r>
              <a:rPr lang="en-IN" dirty="0" smtClean="0">
                <a:latin typeface="Avenir LT Std 45 Book" panose="020B0502020203020204" pitchFamily="34" charset="0"/>
              </a:rPr>
              <a:t>Pyramid </a:t>
            </a:r>
            <a:r>
              <a:rPr lang="en-IN" dirty="0">
                <a:latin typeface="Avenir LT Std 45 Book" panose="020B0502020203020204" pitchFamily="34" charset="0"/>
              </a:rPr>
              <a:t>with </a:t>
            </a:r>
            <a:r>
              <a:rPr lang="en-IN" dirty="0" smtClean="0">
                <a:latin typeface="Avenir LT Std 45 Book" panose="020B0502020203020204" pitchFamily="34" charset="0"/>
              </a:rPr>
              <a:t>fixed numerical digit in every row.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Inverted Pyramid with fixed alphabet symbol in every row.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Inverted Pyramid with </a:t>
            </a:r>
            <a:r>
              <a:rPr lang="en-IN" dirty="0" smtClean="0">
                <a:latin typeface="Avenir LT Std 45 Book" panose="020B0502020203020204" pitchFamily="34" charset="0"/>
              </a:rPr>
              <a:t>digits and alphabet </a:t>
            </a:r>
            <a:r>
              <a:rPr lang="en-IN" dirty="0">
                <a:latin typeface="Avenir LT Std 45 Book" panose="020B0502020203020204" pitchFamily="34" charset="0"/>
              </a:rPr>
              <a:t>symbol in </a:t>
            </a:r>
            <a:r>
              <a:rPr lang="en-IN" dirty="0" smtClean="0">
                <a:latin typeface="Avenir LT Std 45 Book" panose="020B0502020203020204" pitchFamily="34" charset="0"/>
              </a:rPr>
              <a:t>ascending order.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</a:t>
            </a:r>
            <a:r>
              <a:rPr lang="en-IN" dirty="0">
                <a:latin typeface="Avenir LT Std 45 Book" panose="020B0502020203020204" pitchFamily="34" charset="0"/>
              </a:rPr>
              <a:t>Inverted Pyramid with digits and alphabet symbol in </a:t>
            </a:r>
            <a:r>
              <a:rPr lang="en-IN" dirty="0" smtClean="0">
                <a:latin typeface="Avenir LT Std 45 Book" panose="020B0502020203020204" pitchFamily="34" charset="0"/>
              </a:rPr>
              <a:t>descending order.</a:t>
            </a: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32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15" y="331573"/>
            <a:ext cx="10489080" cy="669324"/>
          </a:xfrm>
        </p:spPr>
        <p:txBody>
          <a:bodyPr>
            <a:normAutofit fontScale="90000"/>
          </a:bodyPr>
          <a:lstStyle/>
          <a:p>
            <a:pPr algn="l"/>
            <a:r>
              <a:rPr lang="en-IN" b="0" dirty="0" smtClean="0">
                <a:latin typeface="Avenir LT Std 65 Medium" panose="020B0803020203020204" pitchFamily="34" charset="0"/>
              </a:rPr>
              <a:t>Right Angle Triangle patterns</a:t>
            </a:r>
            <a:endParaRPr lang="en-IN" b="0" dirty="0">
              <a:latin typeface="Avenir LT Std 65 Medium" panose="020B0803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1136822"/>
            <a:ext cx="10972800" cy="536283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Right </a:t>
            </a:r>
            <a:r>
              <a:rPr lang="en-IN" dirty="0">
                <a:latin typeface="Avenir LT Std 45 Book" panose="020B0502020203020204" pitchFamily="34" charset="0"/>
              </a:rPr>
              <a:t>A</a:t>
            </a:r>
            <a:r>
              <a:rPr lang="en-IN" dirty="0" smtClean="0">
                <a:latin typeface="Avenir LT Std 45 Book" panose="020B0502020203020204" pitchFamily="34" charset="0"/>
              </a:rPr>
              <a:t>ngle Triangle with * symbol ,fixed numerical and alphabet symbol in every row.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</a:t>
            </a:r>
            <a:r>
              <a:rPr lang="en-IN" dirty="0">
                <a:latin typeface="Avenir LT Std 45 Book" panose="020B0502020203020204" pitchFamily="34" charset="0"/>
              </a:rPr>
              <a:t>Right Angle Triangle with </a:t>
            </a:r>
            <a:r>
              <a:rPr lang="en-IN" dirty="0" smtClean="0">
                <a:latin typeface="Avenir LT Std 45 Book" panose="020B0502020203020204" pitchFamily="34" charset="0"/>
              </a:rPr>
              <a:t>numbers </a:t>
            </a:r>
            <a:r>
              <a:rPr lang="en-IN" dirty="0">
                <a:latin typeface="Avenir LT Std 45 Book" panose="020B0502020203020204" pitchFamily="34" charset="0"/>
              </a:rPr>
              <a:t>and alphabet </a:t>
            </a:r>
            <a:r>
              <a:rPr lang="en-IN" dirty="0" smtClean="0">
                <a:latin typeface="Avenir LT Std 45 Book" panose="020B0502020203020204" pitchFamily="34" charset="0"/>
              </a:rPr>
              <a:t>in ascending order.</a:t>
            </a: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Right Angle Triangle with numbers and alphabet </a:t>
            </a:r>
            <a:r>
              <a:rPr lang="en-IN" dirty="0" smtClean="0">
                <a:latin typeface="Avenir LT Std 45 Book" panose="020B0502020203020204" pitchFamily="34" charset="0"/>
              </a:rPr>
              <a:t>in descending </a:t>
            </a:r>
            <a:r>
              <a:rPr lang="en-IN" dirty="0">
                <a:latin typeface="Avenir LT Std 45 Book" panose="020B0502020203020204" pitchFamily="34" charset="0"/>
              </a:rPr>
              <a:t>order.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Inverted </a:t>
            </a:r>
            <a:r>
              <a:rPr lang="en-IN" dirty="0">
                <a:latin typeface="Avenir LT Std 45 Book" panose="020B0502020203020204" pitchFamily="34" charset="0"/>
              </a:rPr>
              <a:t>Right Angle Triangle with * symbol ,fixed numerical and alphabet </a:t>
            </a:r>
            <a:r>
              <a:rPr lang="en-IN" dirty="0" smtClean="0">
                <a:latin typeface="Avenir LT Std 45 Book" panose="020B0502020203020204" pitchFamily="34" charset="0"/>
              </a:rPr>
              <a:t>in </a:t>
            </a:r>
            <a:r>
              <a:rPr lang="en-IN" dirty="0">
                <a:latin typeface="Avenir LT Std 45 Book" panose="020B0502020203020204" pitchFamily="34" charset="0"/>
              </a:rPr>
              <a:t>every row</a:t>
            </a:r>
            <a:r>
              <a:rPr lang="en-IN" dirty="0" smtClean="0">
                <a:latin typeface="Avenir LT Std 45 Book" panose="020B0502020203020204" pitchFamily="34" charset="0"/>
              </a:rPr>
              <a:t>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Inverted </a:t>
            </a:r>
            <a:r>
              <a:rPr lang="en-IN" dirty="0" smtClean="0">
                <a:latin typeface="Avenir LT Std 45 Book" panose="020B0502020203020204" pitchFamily="34" charset="0"/>
              </a:rPr>
              <a:t>Right </a:t>
            </a:r>
            <a:r>
              <a:rPr lang="en-IN" dirty="0">
                <a:latin typeface="Avenir LT Std 45 Book" panose="020B0502020203020204" pitchFamily="34" charset="0"/>
              </a:rPr>
              <a:t>Angle Triangle with numbers and alphabet </a:t>
            </a:r>
            <a:r>
              <a:rPr lang="en-IN" dirty="0" smtClean="0">
                <a:latin typeface="Avenir LT Std 45 Book" panose="020B0502020203020204" pitchFamily="34" charset="0"/>
              </a:rPr>
              <a:t>in </a:t>
            </a:r>
            <a:r>
              <a:rPr lang="en-IN" dirty="0">
                <a:latin typeface="Avenir LT Std 45 Book" panose="020B0502020203020204" pitchFamily="34" charset="0"/>
              </a:rPr>
              <a:t>ascending </a:t>
            </a:r>
            <a:r>
              <a:rPr lang="en-IN" dirty="0" smtClean="0">
                <a:latin typeface="Avenir LT Std 45 Book" panose="020B0502020203020204" pitchFamily="34" charset="0"/>
              </a:rPr>
              <a:t> and descending order</a:t>
            </a:r>
            <a:r>
              <a:rPr lang="en-IN" dirty="0">
                <a:latin typeface="Avenir LT Std 45 Book" panose="020B0502020203020204" pitchFamily="34" charset="0"/>
              </a:rPr>
              <a:t>.</a:t>
            </a: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36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15" y="331573"/>
            <a:ext cx="10489080" cy="669324"/>
          </a:xfrm>
        </p:spPr>
        <p:txBody>
          <a:bodyPr>
            <a:normAutofit fontScale="90000"/>
          </a:bodyPr>
          <a:lstStyle/>
          <a:p>
            <a:pPr algn="l"/>
            <a:r>
              <a:rPr lang="en-IN" b="0" dirty="0" smtClean="0">
                <a:latin typeface="Avenir LT Std 65 Medium" panose="020B0803020203020204" pitchFamily="34" charset="0"/>
              </a:rPr>
              <a:t>Diamond Patterns</a:t>
            </a:r>
            <a:endParaRPr lang="en-IN" b="0" dirty="0">
              <a:latin typeface="Avenir LT Std 65 Medium" panose="020B0803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1136822"/>
            <a:ext cx="10972800" cy="536283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diamond pattern with * symbol ,fixed numerical and alphabet symbol in every row.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</a:t>
            </a:r>
            <a:r>
              <a:rPr lang="en-IN" dirty="0">
                <a:latin typeface="Avenir LT Std 45 Book" panose="020B0502020203020204" pitchFamily="34" charset="0"/>
              </a:rPr>
              <a:t>diamond pattern with </a:t>
            </a:r>
            <a:r>
              <a:rPr lang="en-IN" dirty="0" smtClean="0">
                <a:latin typeface="Avenir LT Std 45 Book" panose="020B0502020203020204" pitchFamily="34" charset="0"/>
              </a:rPr>
              <a:t>digits and alphabets in ascending order.</a:t>
            </a: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diamond pattern with digits and alphabets in </a:t>
            </a:r>
            <a:r>
              <a:rPr lang="en-IN" dirty="0" smtClean="0">
                <a:latin typeface="Avenir LT Std 45 Book" panose="020B0502020203020204" pitchFamily="34" charset="0"/>
              </a:rPr>
              <a:t>descending </a:t>
            </a:r>
            <a:r>
              <a:rPr lang="en-IN" dirty="0">
                <a:latin typeface="Avenir LT Std 45 Book" panose="020B0502020203020204" pitchFamily="34" charset="0"/>
              </a:rPr>
              <a:t>order.</a:t>
            </a: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0" indent="0">
              <a:buNone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553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15" y="331573"/>
            <a:ext cx="10489080" cy="669324"/>
          </a:xfrm>
        </p:spPr>
        <p:txBody>
          <a:bodyPr>
            <a:normAutofit fontScale="90000"/>
          </a:bodyPr>
          <a:lstStyle/>
          <a:p>
            <a:pPr algn="l"/>
            <a:r>
              <a:rPr lang="en-IN" b="0" dirty="0" smtClean="0">
                <a:latin typeface="Avenir LT Std 65 Medium" panose="020B0803020203020204" pitchFamily="34" charset="0"/>
              </a:rPr>
              <a:t>Hollow Diamond </a:t>
            </a:r>
            <a:r>
              <a:rPr lang="en-IN" b="0" dirty="0" smtClean="0">
                <a:latin typeface="Avenir LT Std 65 Medium" panose="020B0803020203020204" pitchFamily="34" charset="0"/>
              </a:rPr>
              <a:t>Patterns</a:t>
            </a:r>
            <a:endParaRPr lang="en-IN" b="0" dirty="0">
              <a:latin typeface="Avenir LT Std 65 Medium" panose="020B0803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1136822"/>
            <a:ext cx="10972800" cy="536283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</a:t>
            </a:r>
            <a:r>
              <a:rPr lang="en-IN" dirty="0" smtClean="0">
                <a:latin typeface="Avenir LT Std 45 Book" panose="020B0502020203020204" pitchFamily="34" charset="0"/>
              </a:rPr>
              <a:t>hollow diamond </a:t>
            </a:r>
            <a:r>
              <a:rPr lang="en-IN" dirty="0" smtClean="0">
                <a:latin typeface="Avenir LT Std 45 Book" panose="020B0502020203020204" pitchFamily="34" charset="0"/>
              </a:rPr>
              <a:t>pattern with * </a:t>
            </a:r>
            <a:r>
              <a:rPr lang="en-IN" dirty="0" smtClean="0">
                <a:latin typeface="Avenir LT Std 45 Book" panose="020B0502020203020204" pitchFamily="34" charset="0"/>
              </a:rPr>
              <a:t>symbol</a:t>
            </a: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</a:t>
            </a:r>
            <a:r>
              <a:rPr lang="en-IN" dirty="0" smtClean="0">
                <a:latin typeface="Avenir LT Std 45 Book" panose="020B0502020203020204" pitchFamily="34" charset="0"/>
              </a:rPr>
              <a:t>hollow diamond </a:t>
            </a:r>
            <a:r>
              <a:rPr lang="en-IN" dirty="0">
                <a:latin typeface="Avenir LT Std 45 Book" panose="020B0502020203020204" pitchFamily="34" charset="0"/>
              </a:rPr>
              <a:t>pattern with </a:t>
            </a:r>
            <a:r>
              <a:rPr lang="en-IN" dirty="0" smtClean="0">
                <a:latin typeface="Avenir LT Std 45 Book" panose="020B0502020203020204" pitchFamily="34" charset="0"/>
              </a:rPr>
              <a:t>numbers.</a:t>
            </a: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IN" dirty="0">
                <a:latin typeface="Avenir LT Std 45 Book" panose="020B0502020203020204" pitchFamily="34" charset="0"/>
              </a:rPr>
              <a:t>Print </a:t>
            </a:r>
            <a:r>
              <a:rPr lang="en-IN" dirty="0" smtClean="0">
                <a:latin typeface="Avenir LT Std 45 Book" panose="020B0502020203020204" pitchFamily="34" charset="0"/>
              </a:rPr>
              <a:t>hollow diamond </a:t>
            </a:r>
            <a:r>
              <a:rPr lang="en-IN" dirty="0">
                <a:latin typeface="Avenir LT Std 45 Book" panose="020B0502020203020204" pitchFamily="34" charset="0"/>
              </a:rPr>
              <a:t>pattern with </a:t>
            </a:r>
            <a:r>
              <a:rPr lang="en-IN" dirty="0" smtClean="0">
                <a:latin typeface="Avenir LT Std 45 Book" panose="020B0502020203020204" pitchFamily="34" charset="0"/>
              </a:rPr>
              <a:t>alphabets.</a:t>
            </a: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0" indent="0">
              <a:buNone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293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15" y="331573"/>
            <a:ext cx="10489080" cy="669324"/>
          </a:xfrm>
        </p:spPr>
        <p:txBody>
          <a:bodyPr>
            <a:normAutofit fontScale="90000"/>
          </a:bodyPr>
          <a:lstStyle/>
          <a:p>
            <a:pPr algn="l"/>
            <a:r>
              <a:rPr lang="en-IN" b="0" dirty="0" smtClean="0">
                <a:latin typeface="Avenir LT Std 65 Medium" panose="020B0803020203020204" pitchFamily="34" charset="0"/>
              </a:rPr>
              <a:t>Half - Diamond Patterns</a:t>
            </a:r>
            <a:endParaRPr lang="en-IN" b="0" dirty="0">
              <a:latin typeface="Avenir LT Std 65 Medium" panose="020B0803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1136822"/>
            <a:ext cx="10972800" cy="536283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latin typeface="Avenir LT Std 45 Book" panose="020B0502020203020204" pitchFamily="34" charset="0"/>
              </a:rPr>
              <a:t>Print half-diamond pattern with * symbol ,fixed digits and alphabet in every row.</a:t>
            </a: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0" indent="0">
              <a:buNone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 smtClean="0">
              <a:latin typeface="Avenir LT Std 45 Book" panose="020B0502020203020204" pitchFamily="34" charset="0"/>
            </a:endParaRPr>
          </a:p>
          <a:p>
            <a:pPr marL="457200" indent="-457200">
              <a:buFont typeface="Wingdings 3" charset="2"/>
              <a:buAutoNum type="arabicPeriod"/>
            </a:pPr>
            <a:endParaRPr lang="en-IN" dirty="0">
              <a:latin typeface="Avenir LT Std 45 Book" panose="020B0502020203020204" pitchFamily="34" charset="0"/>
            </a:endParaRPr>
          </a:p>
          <a:p>
            <a:pPr marL="457200" indent="-457200">
              <a:buAutoNum type="arabi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3743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998</TotalTime>
  <Words>365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LT Std 45 Book</vt:lpstr>
      <vt:lpstr>Avenir LT Std 65 Medium</vt:lpstr>
      <vt:lpstr>Century Gothic</vt:lpstr>
      <vt:lpstr>Wingdings 3</vt:lpstr>
      <vt:lpstr>Ion</vt:lpstr>
      <vt:lpstr>Python Patterns </vt:lpstr>
      <vt:lpstr>Square patterns</vt:lpstr>
      <vt:lpstr>Pyramid patterns</vt:lpstr>
      <vt:lpstr>Inverted Pyramid patterns</vt:lpstr>
      <vt:lpstr>Right Angle Triangle patterns</vt:lpstr>
      <vt:lpstr>Diamond Patterns</vt:lpstr>
      <vt:lpstr>Hollow Diamond Patterns</vt:lpstr>
      <vt:lpstr>Half - Diamond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Patterns </dc:title>
  <dc:creator>Windows User</dc:creator>
  <cp:lastModifiedBy>Windows User</cp:lastModifiedBy>
  <cp:revision>41</cp:revision>
  <dcterms:created xsi:type="dcterms:W3CDTF">2021-11-28T06:12:39Z</dcterms:created>
  <dcterms:modified xsi:type="dcterms:W3CDTF">2022-10-15T10:27:35Z</dcterms:modified>
</cp:coreProperties>
</file>