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40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1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9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5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3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3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9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D89C24-D857-404F-AB50-A8E6ABCFE2AD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8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571" y="681682"/>
            <a:ext cx="8825658" cy="3329581"/>
          </a:xfrm>
        </p:spPr>
        <p:txBody>
          <a:bodyPr/>
          <a:lstStyle/>
          <a:p>
            <a:r>
              <a:rPr lang="en-IN" dirty="0" smtClean="0">
                <a:latin typeface="Avenir LT Std 65 Medium" panose="020B0803020203020204" pitchFamily="34" charset="0"/>
              </a:rPr>
              <a:t>Python Patterns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Square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Given number of stars(*) in a row.</a:t>
            </a:r>
          </a:p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* symbol.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input number.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input </a:t>
            </a:r>
            <a:r>
              <a:rPr lang="en-IN" dirty="0" smtClean="0">
                <a:latin typeface="Avenir LT Std 45 Book" panose="020B0502020203020204" pitchFamily="34" charset="0"/>
              </a:rPr>
              <a:t>number fixed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>
                <a:latin typeface="Avenir LT Std 45 Book" panose="020B0502020203020204" pitchFamily="34" charset="0"/>
              </a:rPr>
              <a:t>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fixed alphabet.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</a:t>
            </a:r>
            <a:r>
              <a:rPr lang="en-IN" dirty="0" smtClean="0">
                <a:latin typeface="Avenir LT Std 45 Book" panose="020B0502020203020204" pitchFamily="34" charset="0"/>
              </a:rPr>
              <a:t>with fixed </a:t>
            </a:r>
            <a:r>
              <a:rPr lang="en-IN" dirty="0" smtClean="0">
                <a:latin typeface="Avenir LT Std 45 Book" panose="020B0502020203020204" pitchFamily="34" charset="0"/>
              </a:rPr>
              <a:t>alphabet </a:t>
            </a:r>
            <a:r>
              <a:rPr lang="en-IN" dirty="0" smtClean="0">
                <a:latin typeface="Avenir LT Std 45 Book" panose="020B0502020203020204" pitchFamily="34" charset="0"/>
              </a:rPr>
              <a:t>symbol in every row. </a:t>
            </a: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digits</a:t>
            </a:r>
            <a:r>
              <a:rPr lang="en-IN" dirty="0" smtClean="0">
                <a:latin typeface="Avenir LT Std 45 Book" panose="020B0502020203020204" pitchFamily="34" charset="0"/>
              </a:rPr>
              <a:t>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fixed alphabet symbol in every </a:t>
            </a:r>
            <a:r>
              <a:rPr lang="en-IN" dirty="0" smtClean="0">
                <a:latin typeface="Avenir LT Std 45 Book" panose="020B0502020203020204" pitchFamily="34" charset="0"/>
              </a:rPr>
              <a:t>column.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digits in descending order.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alphabets </a:t>
            </a:r>
            <a:r>
              <a:rPr lang="en-IN">
                <a:latin typeface="Avenir LT Std 45 Book" panose="020B0502020203020204" pitchFamily="34" charset="0"/>
              </a:rPr>
              <a:t>in </a:t>
            </a:r>
            <a:r>
              <a:rPr lang="en-IN" smtClean="0">
                <a:latin typeface="Avenir LT Std 45 Book" panose="020B0502020203020204" pitchFamily="34" charset="0"/>
              </a:rPr>
              <a:t>reverse </a:t>
            </a:r>
            <a:r>
              <a:rPr lang="en-IN" dirty="0">
                <a:latin typeface="Avenir LT Std 45 Book" panose="020B0502020203020204" pitchFamily="34" charset="0"/>
              </a:rPr>
              <a:t>order. </a:t>
            </a: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98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101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LT Std 45 Book</vt:lpstr>
      <vt:lpstr>Avenir LT Std 65 Medium</vt:lpstr>
      <vt:lpstr>Century Gothic</vt:lpstr>
      <vt:lpstr>Wingdings 3</vt:lpstr>
      <vt:lpstr>Ion</vt:lpstr>
      <vt:lpstr>Python Patterns </vt:lpstr>
      <vt:lpstr>Square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Patterns </dc:title>
  <dc:creator>Windows User</dc:creator>
  <cp:lastModifiedBy>Windows User</cp:lastModifiedBy>
  <cp:revision>15</cp:revision>
  <dcterms:created xsi:type="dcterms:W3CDTF">2021-11-28T06:12:39Z</dcterms:created>
  <dcterms:modified xsi:type="dcterms:W3CDTF">2021-11-28T15:30:42Z</dcterms:modified>
</cp:coreProperties>
</file>