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1"/>
    <p:sldMasterId id="2147483721" r:id="rId2"/>
    <p:sldMasterId id="2147483722" r:id="rId3"/>
    <p:sldMasterId id="2147483723" r:id="rId4"/>
    <p:sldMasterId id="2147483724" r:id="rId5"/>
    <p:sldMasterId id="2147483725" r:id="rId6"/>
  </p:sldMasterIdLst>
  <p:notesMasterIdLst>
    <p:notesMasterId r:id="rId30"/>
  </p:notesMasterIdLst>
  <p:sldIdLst>
    <p:sldId id="256" r:id="rId7"/>
    <p:sldId id="260" r:id="rId8"/>
    <p:sldId id="261" r:id="rId9"/>
    <p:sldId id="264" r:id="rId10"/>
    <p:sldId id="262" r:id="rId11"/>
    <p:sldId id="263" r:id="rId12"/>
    <p:sldId id="277" r:id="rId13"/>
    <p:sldId id="278" r:id="rId14"/>
    <p:sldId id="266" r:id="rId15"/>
    <p:sldId id="271" r:id="rId16"/>
    <p:sldId id="273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82" r:id="rId27"/>
    <p:sldId id="316" r:id="rId28"/>
    <p:sldId id="289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Lora" panose="020B0604020202020204" charset="0"/>
      <p:regular r:id="rId35"/>
      <p:bold r:id="rId36"/>
      <p:italic r:id="rId37"/>
      <p:boldItalic r:id="rId38"/>
    </p:embeddedFont>
    <p:embeddedFont>
      <p:font typeface="Quattrocento Sans" panose="020B0604020202020204" charset="0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E883A-EDE7-1E53-5F07-C6CAAD46F85E}" v="462" dt="2021-07-08T18:33:09.112"/>
    <p1510:client id="{CC73C358-F476-C492-5E9E-86584896EFA7}" v="378" dt="2021-07-07T07:30:15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035" autoAdjust="0"/>
  </p:normalViewPr>
  <p:slideViewPr>
    <p:cSldViewPr snapToGrid="0">
      <p:cViewPr>
        <p:scale>
          <a:sx n="110" d="100"/>
          <a:sy n="110" d="100"/>
        </p:scale>
        <p:origin x="1572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9.fntdata"/><Relationship Id="rId21" Type="http://schemas.openxmlformats.org/officeDocument/2006/relationships/slide" Target="slides/slide15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6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333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63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00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81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87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39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572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28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622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825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377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62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432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79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335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737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29ee9d6fc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SLIDE FOR PR2 AND BAXTER. ELIMINATE DUPLICATE SLIDES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329ee9d6fc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41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marR="0" lvl="0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really an operating system: really a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tools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passing infrastructure: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is used to connect the various nodes that make up your typical robotic system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debugging tools: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CLI (rosnode, rostopic, rosmsg, etc.), rqt_graph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RVIZ, Gazebo, tf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29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marR="0" lvl="0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really an operating system: really a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tools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passing infrastructure: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is used to connect the various nodes that make up your typical robotic system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debugging tools: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CLI (rosnode, rostopic, rosmsg, etc.), rqt_graph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-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RVIZ, Gazebo, tf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47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35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69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96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3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6" name="Google Shape;106;p26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6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8" name="Google Shape;158;p39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9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Google Shape;172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Google Shape;173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2" name="Google Shape;182;p47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7" name="Google Shape;187;p4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0" name="Google Shape;190;p4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2" name="Google Shape;192;p4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5" name="Google Shape;195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6" name="Google Shape;196;p5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9" name="Google Shape;199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0" name="Google Shape;200;p5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1" name="Google Shape;201;p5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2" name="Google Shape;202;p51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5" name="Google Shape;205;p5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6" name="Google Shape;206;p52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7" name="Google Shape;207;p52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52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0" name="Google Shape;220;p56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3" name="Google Shape;223;p5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6" name="Google Shape;226;p5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Google Shape;227;p5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3" name="Google Shape;233;p6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4" name="Google Shape;234;p60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7" name="Google Shape;237;p6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8" name="Google Shape;238;p6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9" name="Google Shape;239;p6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2" name="Google Shape;242;p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3" name="Google Shape;243;p6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4" name="Google Shape;244;p6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7" name="Google Shape;247;p6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8" name="Google Shape;248;p6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1" name="Google Shape;251;p6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2" name="Google Shape;252;p6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3" name="Google Shape;253;p6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4" name="Google Shape;254;p64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7" name="Google Shape;257;p6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8" name="Google Shape;258;p65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9" name="Google Shape;259;p65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65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9" name="Google Shape;269;p6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2" name="Google Shape;272;p6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5" name="Google Shape;275;p7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6" name="Google Shape;276;p7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3" name="Google Shape;283;p7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4" name="Google Shape;284;p7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5" name="Google Shape;285;p73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8" name="Google Shape;288;p7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9" name="Google Shape;289;p7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0" name="Google Shape;290;p7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3" name="Google Shape;293;p7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4" name="Google Shape;294;p7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5" name="Google Shape;295;p7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8" name="Google Shape;298;p7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9" name="Google Shape;299;p7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2" name="Google Shape;302;p7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3" name="Google Shape;303;p7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4" name="Google Shape;304;p7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5" name="Google Shape;305;p77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8" name="Google Shape;308;p7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9" name="Google Shape;309;p78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0" name="Google Shape;310;p78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78"/>
          <p:cNvSpPr/>
          <p:nvPr/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6480" y="2003760"/>
            <a:ext cx="45234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6120" y="3676680"/>
            <a:ext cx="9161700" cy="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p1"/>
          <p:cNvSpPr/>
          <p:nvPr/>
        </p:nvSpPr>
        <p:spPr>
          <a:xfrm>
            <a:off x="1117800" y="3393000"/>
            <a:ext cx="566700" cy="5667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-6120" y="2571840"/>
            <a:ext cx="1984200" cy="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4"/>
          <p:cNvSpPr/>
          <p:nvPr/>
        </p:nvSpPr>
        <p:spPr>
          <a:xfrm>
            <a:off x="1117800" y="2288160"/>
            <a:ext cx="566700" cy="5667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022120" y="1693440"/>
            <a:ext cx="37875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898960" y="2571840"/>
            <a:ext cx="3250800" cy="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0" y="1131840"/>
            <a:ext cx="1375500" cy="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7"/>
          <p:cNvSpPr/>
          <p:nvPr/>
        </p:nvSpPr>
        <p:spPr>
          <a:xfrm>
            <a:off x="817560" y="928800"/>
            <a:ext cx="405600" cy="4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1381320" y="922680"/>
            <a:ext cx="3877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1381320" y="1616400"/>
            <a:ext cx="6809400" cy="31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5265720" y="1131840"/>
            <a:ext cx="3877800" cy="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3"/>
          <p:cNvSpPr txBox="1">
            <a:spLocks noGrp="1"/>
          </p:cNvSpPr>
          <p:nvPr>
            <p:ph type="title"/>
          </p:nvPr>
        </p:nvSpPr>
        <p:spPr>
          <a:xfrm>
            <a:off x="1381320" y="937080"/>
            <a:ext cx="3877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1" name="Google Shape;211;p53"/>
          <p:cNvSpPr/>
          <p:nvPr/>
        </p:nvSpPr>
        <p:spPr>
          <a:xfrm>
            <a:off x="0" y="1131840"/>
            <a:ext cx="1375500" cy="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53"/>
          <p:cNvSpPr/>
          <p:nvPr/>
        </p:nvSpPr>
        <p:spPr>
          <a:xfrm>
            <a:off x="817560" y="928800"/>
            <a:ext cx="405600" cy="4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3"/>
          <p:cNvSpPr/>
          <p:nvPr/>
        </p:nvSpPr>
        <p:spPr>
          <a:xfrm>
            <a:off x="5265720" y="1131840"/>
            <a:ext cx="3877800" cy="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5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6"/>
          <p:cNvSpPr/>
          <p:nvPr/>
        </p:nvSpPr>
        <p:spPr>
          <a:xfrm>
            <a:off x="-6120" y="4513680"/>
            <a:ext cx="9161700" cy="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66"/>
          <p:cNvSpPr/>
          <p:nvPr/>
        </p:nvSpPr>
        <p:spPr>
          <a:xfrm>
            <a:off x="4293720" y="4235400"/>
            <a:ext cx="556200" cy="556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6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5" name="Google Shape;265;p6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9"/>
          <p:cNvSpPr txBox="1"/>
          <p:nvPr/>
        </p:nvSpPr>
        <p:spPr>
          <a:xfrm>
            <a:off x="842021" y="1887915"/>
            <a:ext cx="8437879" cy="11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>
                <a:latin typeface="Lora"/>
              </a:rPr>
              <a:t>Robotics Operating System(ROS)</a:t>
            </a:r>
            <a:endParaRPr lang="en-US" sz="3600" b="1" i="0" u="none" strike="noStrike" cap="non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17" name="Google Shape;317;p79"/>
          <p:cNvSpPr/>
          <p:nvPr/>
        </p:nvSpPr>
        <p:spPr>
          <a:xfrm>
            <a:off x="1364040" y="3809880"/>
            <a:ext cx="85680" cy="187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lnTo>
                  <a:pt x="120000" y="133"/>
                </a:lnTo>
                <a:lnTo>
                  <a:pt x="0" y="133"/>
                </a:ln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79"/>
          <p:cNvSpPr/>
          <p:nvPr/>
        </p:nvSpPr>
        <p:spPr>
          <a:xfrm>
            <a:off x="1364040" y="3790440"/>
            <a:ext cx="85680" cy="187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866"/>
                </a:moveTo>
                <a:lnTo>
                  <a:pt x="120000" y="0"/>
                </a:lnTo>
                <a:lnTo>
                  <a:pt x="0" y="0"/>
                </a:lnTo>
                <a:lnTo>
                  <a:pt x="0" y="119866"/>
                </a:lnTo>
                <a:lnTo>
                  <a:pt x="120000" y="11986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79"/>
          <p:cNvSpPr/>
          <p:nvPr/>
        </p:nvSpPr>
        <p:spPr>
          <a:xfrm>
            <a:off x="1364040" y="3828600"/>
            <a:ext cx="85680" cy="248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0"/>
                </a:moveTo>
                <a:lnTo>
                  <a:pt x="0" y="17171"/>
                </a:lnTo>
                <a:lnTo>
                  <a:pt x="0" y="17171"/>
                </a:lnTo>
                <a:lnTo>
                  <a:pt x="703" y="31933"/>
                </a:lnTo>
                <a:lnTo>
                  <a:pt x="2873" y="46594"/>
                </a:lnTo>
                <a:lnTo>
                  <a:pt x="5718" y="58744"/>
                </a:lnTo>
                <a:lnTo>
                  <a:pt x="10000" y="66175"/>
                </a:lnTo>
                <a:lnTo>
                  <a:pt x="54985" y="117489"/>
                </a:lnTo>
                <a:lnTo>
                  <a:pt x="54985" y="117489"/>
                </a:lnTo>
                <a:lnTo>
                  <a:pt x="60000" y="119899"/>
                </a:lnTo>
                <a:lnTo>
                  <a:pt x="60000" y="119899"/>
                </a:lnTo>
                <a:lnTo>
                  <a:pt x="64985" y="117489"/>
                </a:lnTo>
                <a:lnTo>
                  <a:pt x="110000" y="66175"/>
                </a:lnTo>
                <a:lnTo>
                  <a:pt x="110000" y="66175"/>
                </a:lnTo>
                <a:lnTo>
                  <a:pt x="114281" y="58744"/>
                </a:lnTo>
                <a:lnTo>
                  <a:pt x="117126" y="46594"/>
                </a:lnTo>
                <a:lnTo>
                  <a:pt x="119266" y="31933"/>
                </a:lnTo>
                <a:lnTo>
                  <a:pt x="120000" y="17171"/>
                </a:lnTo>
                <a:lnTo>
                  <a:pt x="120000" y="100"/>
                </a:lnTo>
                <a:lnTo>
                  <a:pt x="0" y="1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79"/>
          <p:cNvSpPr/>
          <p:nvPr/>
        </p:nvSpPr>
        <p:spPr>
          <a:xfrm>
            <a:off x="1355040" y="3629520"/>
            <a:ext cx="29520" cy="1400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15" y="119982"/>
                </a:moveTo>
                <a:lnTo>
                  <a:pt x="119915" y="119982"/>
                </a:lnTo>
                <a:lnTo>
                  <a:pt x="49646" y="51235"/>
                </a:lnTo>
                <a:lnTo>
                  <a:pt x="84" y="17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9"/>
          <p:cNvSpPr/>
          <p:nvPr/>
        </p:nvSpPr>
        <p:spPr>
          <a:xfrm>
            <a:off x="1299240" y="3511440"/>
            <a:ext cx="215640" cy="258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887" y="119990"/>
                </a:moveTo>
                <a:lnTo>
                  <a:pt x="83887" y="119990"/>
                </a:lnTo>
                <a:lnTo>
                  <a:pt x="85312" y="114761"/>
                </a:lnTo>
                <a:lnTo>
                  <a:pt x="87297" y="109776"/>
                </a:lnTo>
                <a:lnTo>
                  <a:pt x="89573" y="105025"/>
                </a:lnTo>
                <a:lnTo>
                  <a:pt x="92130" y="100743"/>
                </a:lnTo>
                <a:lnTo>
                  <a:pt x="94979" y="96704"/>
                </a:lnTo>
                <a:lnTo>
                  <a:pt x="97816" y="92665"/>
                </a:lnTo>
                <a:lnTo>
                  <a:pt x="104074" y="85066"/>
                </a:lnTo>
                <a:lnTo>
                  <a:pt x="107203" y="81261"/>
                </a:lnTo>
                <a:lnTo>
                  <a:pt x="110040" y="77466"/>
                </a:lnTo>
                <a:lnTo>
                  <a:pt x="112609" y="73662"/>
                </a:lnTo>
                <a:lnTo>
                  <a:pt x="115166" y="69389"/>
                </a:lnTo>
                <a:lnTo>
                  <a:pt x="117151" y="65106"/>
                </a:lnTo>
                <a:lnTo>
                  <a:pt x="118575" y="60356"/>
                </a:lnTo>
                <a:lnTo>
                  <a:pt x="119427" y="55371"/>
                </a:lnTo>
                <a:lnTo>
                  <a:pt x="119708" y="52756"/>
                </a:lnTo>
                <a:lnTo>
                  <a:pt x="120000" y="50142"/>
                </a:lnTo>
                <a:lnTo>
                  <a:pt x="120000" y="50142"/>
                </a:lnTo>
                <a:lnTo>
                  <a:pt x="119427" y="44913"/>
                </a:lnTo>
                <a:lnTo>
                  <a:pt x="118575" y="39928"/>
                </a:lnTo>
                <a:lnTo>
                  <a:pt x="117151" y="35167"/>
                </a:lnTo>
                <a:lnTo>
                  <a:pt x="115166" y="30660"/>
                </a:lnTo>
                <a:lnTo>
                  <a:pt x="112609" y="26144"/>
                </a:lnTo>
                <a:lnTo>
                  <a:pt x="109760" y="22105"/>
                </a:lnTo>
                <a:lnTo>
                  <a:pt x="106059" y="18300"/>
                </a:lnTo>
                <a:lnTo>
                  <a:pt x="102370" y="14740"/>
                </a:lnTo>
                <a:lnTo>
                  <a:pt x="98096" y="11413"/>
                </a:lnTo>
                <a:lnTo>
                  <a:pt x="93555" y="8565"/>
                </a:lnTo>
                <a:lnTo>
                  <a:pt x="88429" y="6184"/>
                </a:lnTo>
                <a:lnTo>
                  <a:pt x="83315" y="4048"/>
                </a:lnTo>
                <a:lnTo>
                  <a:pt x="77910" y="2380"/>
                </a:lnTo>
                <a:lnTo>
                  <a:pt x="71943" y="956"/>
                </a:lnTo>
                <a:lnTo>
                  <a:pt x="66258" y="243"/>
                </a:lnTo>
                <a:lnTo>
                  <a:pt x="60000" y="9"/>
                </a:lnTo>
                <a:lnTo>
                  <a:pt x="60000" y="9"/>
                </a:lnTo>
                <a:lnTo>
                  <a:pt x="53741" y="243"/>
                </a:lnTo>
                <a:lnTo>
                  <a:pt x="48056" y="956"/>
                </a:lnTo>
                <a:lnTo>
                  <a:pt x="42089" y="2380"/>
                </a:lnTo>
                <a:lnTo>
                  <a:pt x="36684" y="4048"/>
                </a:lnTo>
                <a:lnTo>
                  <a:pt x="31558" y="6184"/>
                </a:lnTo>
                <a:lnTo>
                  <a:pt x="26444" y="8565"/>
                </a:lnTo>
                <a:lnTo>
                  <a:pt x="21891" y="11413"/>
                </a:lnTo>
                <a:lnTo>
                  <a:pt x="17629" y="14740"/>
                </a:lnTo>
                <a:lnTo>
                  <a:pt x="13928" y="18300"/>
                </a:lnTo>
                <a:lnTo>
                  <a:pt x="10239" y="22105"/>
                </a:lnTo>
                <a:lnTo>
                  <a:pt x="7390" y="26144"/>
                </a:lnTo>
                <a:lnTo>
                  <a:pt x="4833" y="30660"/>
                </a:lnTo>
                <a:lnTo>
                  <a:pt x="2848" y="35167"/>
                </a:lnTo>
                <a:lnTo>
                  <a:pt x="1424" y="39928"/>
                </a:lnTo>
                <a:lnTo>
                  <a:pt x="572" y="44913"/>
                </a:lnTo>
                <a:lnTo>
                  <a:pt x="0" y="50142"/>
                </a:lnTo>
                <a:lnTo>
                  <a:pt x="0" y="50142"/>
                </a:lnTo>
                <a:lnTo>
                  <a:pt x="280" y="52756"/>
                </a:lnTo>
                <a:lnTo>
                  <a:pt x="572" y="55371"/>
                </a:lnTo>
                <a:lnTo>
                  <a:pt x="1424" y="60356"/>
                </a:lnTo>
                <a:lnTo>
                  <a:pt x="2848" y="65106"/>
                </a:lnTo>
                <a:lnTo>
                  <a:pt x="4833" y="69389"/>
                </a:lnTo>
                <a:lnTo>
                  <a:pt x="7390" y="73662"/>
                </a:lnTo>
                <a:lnTo>
                  <a:pt x="9947" y="77466"/>
                </a:lnTo>
                <a:lnTo>
                  <a:pt x="12796" y="81261"/>
                </a:lnTo>
                <a:lnTo>
                  <a:pt x="15925" y="85066"/>
                </a:lnTo>
                <a:lnTo>
                  <a:pt x="22183" y="92665"/>
                </a:lnTo>
                <a:lnTo>
                  <a:pt x="25020" y="96704"/>
                </a:lnTo>
                <a:lnTo>
                  <a:pt x="27869" y="100743"/>
                </a:lnTo>
                <a:lnTo>
                  <a:pt x="30426" y="105025"/>
                </a:lnTo>
                <a:lnTo>
                  <a:pt x="32702" y="109776"/>
                </a:lnTo>
                <a:lnTo>
                  <a:pt x="34687" y="114761"/>
                </a:lnTo>
                <a:lnTo>
                  <a:pt x="36112" y="11999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79"/>
          <p:cNvSpPr/>
          <p:nvPr/>
        </p:nvSpPr>
        <p:spPr>
          <a:xfrm>
            <a:off x="1429560" y="3629520"/>
            <a:ext cx="29520" cy="1400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15" y="17"/>
                </a:moveTo>
                <a:lnTo>
                  <a:pt x="119915" y="17"/>
                </a:lnTo>
                <a:lnTo>
                  <a:pt x="70353" y="51235"/>
                </a:lnTo>
                <a:lnTo>
                  <a:pt x="84" y="11998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79"/>
          <p:cNvSpPr/>
          <p:nvPr/>
        </p:nvSpPr>
        <p:spPr>
          <a:xfrm>
            <a:off x="1369440" y="3624480"/>
            <a:ext cx="75240" cy="16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" y="11230"/>
                </a:moveTo>
                <a:lnTo>
                  <a:pt x="27587" y="120000"/>
                </a:lnTo>
                <a:lnTo>
                  <a:pt x="55141" y="11230"/>
                </a:lnTo>
                <a:lnTo>
                  <a:pt x="55141" y="11230"/>
                </a:lnTo>
                <a:lnTo>
                  <a:pt x="57570" y="3846"/>
                </a:lnTo>
                <a:lnTo>
                  <a:pt x="60000" y="0"/>
                </a:lnTo>
                <a:lnTo>
                  <a:pt x="62429" y="3846"/>
                </a:lnTo>
                <a:lnTo>
                  <a:pt x="64858" y="11230"/>
                </a:lnTo>
                <a:lnTo>
                  <a:pt x="92412" y="120000"/>
                </a:lnTo>
                <a:lnTo>
                  <a:pt x="119966" y="1123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79"/>
          <p:cNvSpPr/>
          <p:nvPr/>
        </p:nvSpPr>
        <p:spPr>
          <a:xfrm>
            <a:off x="1364040" y="3772080"/>
            <a:ext cx="85680" cy="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4C16E-62D6-49EA-A097-45A4DE3B183F}"/>
              </a:ext>
            </a:extLst>
          </p:cNvPr>
          <p:cNvSpPr txBox="1"/>
          <p:nvPr/>
        </p:nvSpPr>
        <p:spPr>
          <a:xfrm>
            <a:off x="2891481" y="4057650"/>
            <a:ext cx="424917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Bhaskar Jyoti Bordoloi (1815015)</a:t>
            </a:r>
          </a:p>
          <a:p>
            <a:r>
              <a:rPr lang="en-US" b="1" dirty="0"/>
              <a:t>Md Sarwar Ahmed (1814006)</a:t>
            </a:r>
          </a:p>
          <a:p>
            <a:r>
              <a:rPr lang="en-US" b="1" dirty="0" err="1"/>
              <a:t>Kimtiraj</a:t>
            </a:r>
            <a:r>
              <a:rPr lang="en-US" b="1" dirty="0"/>
              <a:t> </a:t>
            </a:r>
            <a:r>
              <a:rPr lang="en-US" b="1" dirty="0" err="1"/>
              <a:t>Handique</a:t>
            </a:r>
            <a:r>
              <a:rPr lang="en-US" b="1" dirty="0"/>
              <a:t> (1816014)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E827A6-F433-428E-ABF1-F101625E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70" y="45952"/>
            <a:ext cx="2087777" cy="20705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4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Topics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4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node can listen on or publish messages to topics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Built in message types (std_msgs)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defined messages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4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94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94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94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94"/>
          <p:cNvSpPr txBox="1"/>
          <p:nvPr/>
        </p:nvSpPr>
        <p:spPr>
          <a:xfrm>
            <a:off x="2289600" y="3566160"/>
            <a:ext cx="2507760" cy="8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Complex.msg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float32 real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float32 imaginary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Services</a:t>
            </a: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node can provide </a:t>
            </a:r>
            <a:r>
              <a:rPr lang="en-US" sz="2400" b="1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services –</a:t>
            </a:r>
            <a:r>
              <a:rPr lang="en-US" sz="2400" b="0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synchronous remote procedure calls</a:t>
            </a: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Response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  <a:sym typeface="Lora"/>
              </a:rPr>
              <a:t>Graphical User Interface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1381320" y="1616400"/>
            <a:ext cx="5563343" cy="203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0365"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1600" b="1" dirty="0" err="1"/>
              <a:t>RViz</a:t>
            </a:r>
            <a:r>
              <a:rPr lang="en-US" sz="1600" dirty="0"/>
              <a:t> is a 3D Visualization tool for ROS. It is one of the most popular tools for visualization. It takes in a topic as input and visualizes that based on the message type being published. It lets us see the environment from the perspective of the robot.</a:t>
            </a:r>
            <a:endParaRPr lang="en-US" sz="1600" b="0" i="0" u="none" strike="noStrike" cap="none" dirty="0">
              <a:solidFill>
                <a:srgbClr val="000000"/>
              </a:solidFill>
              <a:latin typeface="Quattrocento Sans"/>
            </a:endParaRPr>
          </a:p>
          <a:p>
            <a:pPr marL="457200" marR="0" indent="-380365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endParaRPr lang="en-US" sz="1600" b="0" i="0" u="none" strike="noStrike" cap="none" dirty="0">
              <a:latin typeface="Arial"/>
              <a:ea typeface="Arial"/>
              <a:cs typeface="Arial"/>
            </a:endParaRPr>
          </a:p>
          <a:p>
            <a:pPr marL="76835"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</a:pPr>
            <a:endParaRPr lang="en-US" sz="2400" b="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8636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−"/>
            </a:pP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31AA9-7B03-4094-959D-D17494A8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539" y="3033587"/>
            <a:ext cx="2743200" cy="19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/>
              <a:t>Graphical User Interface</a:t>
            </a:r>
            <a:endParaRPr lang="en-US" dirty="0"/>
          </a:p>
        </p:txBody>
      </p:sp>
      <p:sp>
        <p:nvSpPr>
          <p:cNvPr id="492" name="Google Shape;492;p96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0365"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dirty="0">
                <a:solidFill>
                  <a:schemeClr val="tx1"/>
                </a:solidFill>
              </a:rPr>
              <a:t>Once we have all the code ready and running, we need to test our code so that we can make changes if necessary. Doing this on a real robot will be costly and may lead to a wastage of time in setting up robot every time. Hence we use robotic simulations for that. The most popular simulator to work with ROS is </a:t>
            </a:r>
            <a:r>
              <a:rPr lang="en-US" sz="1800" b="1" dirty="0">
                <a:solidFill>
                  <a:schemeClr val="tx1"/>
                </a:solidFill>
              </a:rPr>
              <a:t>Gazebo</a:t>
            </a:r>
            <a:r>
              <a:rPr lang="en-US" dirty="0">
                <a:solidFill>
                  <a:schemeClr val="tx1"/>
                </a:solidFill>
              </a:rPr>
              <a:t>. It has good community support, it is open source and it is easier to deploy robots on it.</a:t>
            </a:r>
            <a:endParaRPr lang="en-US" b="1" i="0" u="none" strike="noStrike" cap="none" dirty="0">
              <a:solidFill>
                <a:schemeClr val="tx1"/>
              </a:solidFill>
            </a:endParaRPr>
          </a:p>
          <a:p>
            <a:pPr marL="457200" marR="0" indent="-380365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8636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−"/>
            </a:pP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F55A58-928C-4C02-973B-6C834732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88" y="3175555"/>
            <a:ext cx="2974889" cy="16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</a:rPr>
              <a:t>Two wheeled Robot using ROS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871604" y="1639569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1">
              <a:buSzPts val="1800"/>
            </a:pPr>
            <a:r>
              <a:rPr lang="en-US" sz="1600" b="1" dirty="0"/>
              <a:t>STEP 1</a:t>
            </a:r>
            <a:endParaRPr lang="en-US"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539750" lvl="1"/>
            <a:r>
              <a:rPr lang="en-US" dirty="0"/>
              <a:t>we are going to use </a:t>
            </a:r>
            <a:r>
              <a:rPr lang="en-US" b="1" dirty="0"/>
              <a:t>ROSDS (ROS Development Studio)</a:t>
            </a:r>
            <a:r>
              <a:rPr lang="en-US" dirty="0"/>
              <a:t>. In this first part, we are going to create a robot model, visualize it in </a:t>
            </a:r>
            <a:r>
              <a:rPr lang="en-US" dirty="0" err="1"/>
              <a:t>RViz</a:t>
            </a:r>
            <a:r>
              <a:rPr lang="en-US" dirty="0"/>
              <a:t> and spawn it into a gazebo world.</a:t>
            </a:r>
          </a:p>
          <a:p>
            <a:pPr marL="5397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395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</a:rPr>
              <a:t>Two wheeled Robot using ROS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917942" y="1461941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1">
              <a:buSzPts val="1800"/>
            </a:pPr>
            <a:endParaRPr lang="en-US" sz="1600" b="1" dirty="0"/>
          </a:p>
          <a:p>
            <a:pPr marL="5397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D53293-141A-441A-B4BB-B4CD433A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94" y="1708317"/>
            <a:ext cx="6442503" cy="3325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2C597-0C09-46A5-836A-9F514382F090}"/>
              </a:ext>
            </a:extLst>
          </p:cNvPr>
          <p:cNvSpPr txBox="1"/>
          <p:nvPr/>
        </p:nvSpPr>
        <p:spPr>
          <a:xfrm>
            <a:off x="1377778" y="1362334"/>
            <a:ext cx="60718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That’s our development environment or </a:t>
            </a:r>
            <a:r>
              <a:rPr lang="en-US" b="1" dirty="0"/>
              <a:t>ROSDS desktop: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</a:rPr>
              <a:t>Two wheeled Robot using ROS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96428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1">
              <a:buSzPts val="1800"/>
            </a:pPr>
            <a:r>
              <a:rPr lang="en-US" sz="1600" b="1" dirty="0"/>
              <a:t>STEP 2</a:t>
            </a:r>
            <a:endParaRPr lang="en-US"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/>
            <a:endParaRPr lang="en-US" dirty="0"/>
          </a:p>
          <a:p>
            <a:pPr lvl="1"/>
            <a:r>
              <a:rPr lang="en-US" sz="1600" dirty="0"/>
              <a:t>          We creating our package, inside of </a:t>
            </a:r>
            <a:r>
              <a:rPr lang="en-US" sz="1600" b="1" dirty="0" err="1"/>
              <a:t>simulation_ws</a:t>
            </a:r>
            <a:r>
              <a:rPr lang="en-US" sz="1600" b="1" dirty="0"/>
              <a:t>/</a:t>
            </a:r>
            <a:r>
              <a:rPr lang="en-US" sz="1600" b="1" dirty="0" err="1"/>
              <a:t>src</a:t>
            </a:r>
            <a:r>
              <a:rPr lang="en-US" sz="1600" dirty="0"/>
              <a:t>:</a:t>
            </a:r>
            <a:endParaRPr lang="en-US" dirty="0"/>
          </a:p>
          <a:p>
            <a:pPr lvl="1"/>
            <a:endParaRPr lang="en-US" sz="1600" dirty="0"/>
          </a:p>
          <a:p>
            <a:pPr marL="539750" lvl="1"/>
            <a:r>
              <a:rPr lang="en-US" sz="1600" dirty="0">
                <a:latin typeface="Consolas"/>
              </a:rPr>
              <a:t>user:~$ cd ~/simulation_ws/src
user:~$ </a:t>
            </a:r>
            <a:r>
              <a:rPr lang="en-US" sz="1600" dirty="0" err="1">
                <a:latin typeface="Consolas"/>
              </a:rPr>
              <a:t>catkin_create_pkg</a:t>
            </a:r>
            <a:r>
              <a:rPr lang="en-US" sz="1600" dirty="0">
                <a:latin typeface="Consolas"/>
              </a:rPr>
              <a:t> m2wr_description </a:t>
            </a:r>
            <a:r>
              <a:rPr lang="en-US" sz="1600" dirty="0" err="1">
                <a:latin typeface="Consolas"/>
              </a:rPr>
              <a:t>urdf</a:t>
            </a:r>
            <a:endParaRPr lang="en-US" dirty="0" err="1"/>
          </a:p>
          <a:p>
            <a:pPr marL="539750" lvl="1"/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DA3A3-FED0-42F6-9455-D3A10D2DE7B9}"/>
              </a:ext>
            </a:extLst>
          </p:cNvPr>
          <p:cNvSpPr txBox="1"/>
          <p:nvPr/>
        </p:nvSpPr>
        <p:spPr>
          <a:xfrm>
            <a:off x="1524515" y="3354859"/>
            <a:ext cx="5677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first we are going to do it to create the robot description file. We  are using  a </a:t>
            </a:r>
            <a:r>
              <a:rPr lang="en-US" b="1" dirty="0"/>
              <a:t>XACRO</a:t>
            </a:r>
            <a:r>
              <a:rPr lang="en-US" dirty="0"/>
              <a:t> file.</a:t>
            </a:r>
          </a:p>
        </p:txBody>
      </p:sp>
    </p:spTree>
    <p:extLst>
      <p:ext uri="{BB962C8B-B14F-4D97-AF65-F5344CB8AC3E}">
        <p14:creationId xmlns:p14="http://schemas.microsoft.com/office/powerpoint/2010/main" val="4670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</a:rPr>
              <a:t>Two wheeled Robot using ROS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871604" y="1639569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1">
              <a:buSzPts val="1800"/>
            </a:pPr>
            <a:r>
              <a:rPr lang="en-US" sz="1600" b="1" dirty="0"/>
              <a:t>STEP 3</a:t>
            </a:r>
            <a:endParaRPr lang="en-US"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539750" lvl="1">
              <a:buSzPts val="1800"/>
            </a:pPr>
            <a:endParaRPr lang="en-US" sz="1600" b="1" dirty="0"/>
          </a:p>
          <a:p>
            <a:pPr marL="539750" lvl="1"/>
            <a:r>
              <a:rPr lang="en-US" dirty="0"/>
              <a:t>We create a new folder </a:t>
            </a:r>
            <a:r>
              <a:rPr lang="en-US" b="1" dirty="0" err="1"/>
              <a:t>urdf</a:t>
            </a:r>
            <a:r>
              <a:rPr lang="en-US" dirty="0"/>
              <a:t> inside of </a:t>
            </a:r>
            <a:r>
              <a:rPr lang="en-US" b="1" dirty="0"/>
              <a:t>~/</a:t>
            </a:r>
            <a:r>
              <a:rPr lang="en-US" b="1" dirty="0" err="1"/>
              <a:t>simulation_ws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/m2wr_description</a:t>
            </a:r>
            <a:r>
              <a:rPr lang="en-US" dirty="0"/>
              <a:t> and write the code of robot description to a new</a:t>
            </a:r>
          </a:p>
          <a:p>
            <a:pPr marL="539750" lvl="1"/>
            <a:r>
              <a:rPr lang="en-US" dirty="0"/>
              <a:t>file: </a:t>
            </a:r>
            <a:r>
              <a:rPr lang="en-US" b="1" dirty="0"/>
              <a:t>~/</a:t>
            </a:r>
            <a:r>
              <a:rPr lang="en-US" b="1" dirty="0" err="1"/>
              <a:t>simulation_ws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/m2wr_description/</a:t>
            </a:r>
            <a:r>
              <a:rPr lang="en-US" b="1" dirty="0" err="1"/>
              <a:t>urdf</a:t>
            </a:r>
            <a:r>
              <a:rPr lang="en-US" b="1" dirty="0"/>
              <a:t>/m2wr.xacro</a:t>
            </a:r>
            <a:endParaRPr lang="en-US" dirty="0"/>
          </a:p>
          <a:p>
            <a:pPr marL="5397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539750"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726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</a:rPr>
              <a:t>Two wheeled Robot using ROS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871604" y="1639569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1">
              <a:buSzPts val="1800"/>
            </a:pPr>
            <a:endParaRPr lang="en-US"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539750" lvl="1"/>
            <a:endParaRPr lang="en-US" sz="1400" b="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09DBF-ECA3-428F-B0CA-758D91F767B9}"/>
              </a:ext>
            </a:extLst>
          </p:cNvPr>
          <p:cNvSpPr txBox="1"/>
          <p:nvPr/>
        </p:nvSpPr>
        <p:spPr>
          <a:xfrm>
            <a:off x="1455008" y="1462731"/>
            <a:ext cx="752372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What do we have there?</a:t>
            </a:r>
          </a:p>
          <a:p>
            <a:r>
              <a:rPr lang="en-US" sz="1200" dirty="0"/>
              <a:t>Basically, it’s a robot composed by 3 links and 2 joints. Every robot needs a base link, in this case, the </a:t>
            </a:r>
            <a:r>
              <a:rPr lang="en-US" sz="1200" b="1" dirty="0"/>
              <a:t>chassis</a:t>
            </a:r>
            <a:r>
              <a:rPr lang="en-US" sz="1200" dirty="0"/>
              <a:t> is in charge of connecting all the parts of the robot. Below an image that represents the relation between the links and joints. (Links in green, joints in blue).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2F30284-1E00-442C-8E93-86ECC26D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103" y="2327744"/>
            <a:ext cx="3893922" cy="25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</a:rPr>
              <a:t>Two wheeled Robot using ROS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871604" y="1639569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b="1" dirty="0"/>
              <a:t>STEP 4</a:t>
            </a:r>
          </a:p>
          <a:p>
            <a:pPr lvl="1"/>
            <a:r>
              <a:rPr lang="en-US" sz="1600" dirty="0"/>
              <a:t>We have our robot model defined. Now we are going check it in </a:t>
            </a:r>
            <a:r>
              <a:rPr lang="en-US" sz="1600" dirty="0" err="1"/>
              <a:t>RViz</a:t>
            </a:r>
            <a:r>
              <a:rPr lang="en-US" sz="1600" dirty="0"/>
              <a:t>. In order to do that, we create a </a:t>
            </a:r>
            <a:r>
              <a:rPr lang="en-US" sz="1600" b="1" dirty="0"/>
              <a:t>launch</a:t>
            </a:r>
            <a:r>
              <a:rPr lang="en-US" sz="1600" dirty="0"/>
              <a:t> file and that opens </a:t>
            </a:r>
            <a:r>
              <a:rPr lang="en-US" sz="1600" b="1" dirty="0" err="1"/>
              <a:t>RViz</a:t>
            </a:r>
            <a:r>
              <a:rPr lang="en-US" sz="1600" dirty="0"/>
              <a:t> and fill its robot visualization with our model.</a:t>
            </a:r>
            <a:endParaRPr lang="en-US" dirty="0"/>
          </a:p>
          <a:p>
            <a:pPr lvl="1"/>
            <a:r>
              <a:rPr lang="en-US" sz="1600" dirty="0"/>
              <a:t>We create a new folder: </a:t>
            </a:r>
            <a:r>
              <a:rPr lang="en-US" sz="1600" b="1" dirty="0"/>
              <a:t>~/</a:t>
            </a:r>
            <a:r>
              <a:rPr lang="en-US" sz="1600" b="1" dirty="0" err="1"/>
              <a:t>simulation_ws</a:t>
            </a:r>
            <a:r>
              <a:rPr lang="en-US" sz="1600" b="1" dirty="0"/>
              <a:t>/</a:t>
            </a:r>
            <a:r>
              <a:rPr lang="en-US" sz="1600" b="1" dirty="0" err="1"/>
              <a:t>src</a:t>
            </a:r>
            <a:r>
              <a:rPr lang="en-US" sz="1600" b="1" dirty="0"/>
              <a:t>/m2wr_description/launch/</a:t>
            </a:r>
            <a:r>
              <a:rPr lang="en-US" sz="1600" b="1" dirty="0" err="1"/>
              <a:t>rviz.launch</a:t>
            </a:r>
            <a:endParaRPr lang="en-US" dirty="0" err="1"/>
          </a:p>
          <a:p>
            <a:pPr lvl="1"/>
            <a:r>
              <a:rPr lang="en-US" sz="1600" dirty="0"/>
              <a:t>and then write the code for Rviz launch file.</a:t>
            </a:r>
          </a:p>
          <a:p>
            <a:pPr marL="5397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539750" lvl="1"/>
            <a:endParaRPr lang="en-US" dirty="0"/>
          </a:p>
          <a:p>
            <a:pPr marL="539750"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9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3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What is ROS?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ora"/>
              </a:rPr>
              <a:t>1</a:t>
            </a:r>
            <a:endParaRPr lang="en-US" sz="2400" b="0" i="0" u="none" strike="noStrike" cap="none" dirty="0">
              <a:solidFill>
                <a:srgbClr val="000000"/>
              </a:solidFill>
              <a:latin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</a:rPr>
              <a:t>Two wheeled Robot using ROS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871604" y="1639569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dirty="0" err="1"/>
              <a:t>Now,we</a:t>
            </a:r>
            <a:r>
              <a:rPr lang="en-US" dirty="0"/>
              <a:t> open a terminal and compile the </a:t>
            </a:r>
            <a:r>
              <a:rPr lang="en-US" b="1" dirty="0" err="1"/>
              <a:t>simulation_ws</a:t>
            </a:r>
            <a:r>
              <a:rPr lang="en-US" dirty="0"/>
              <a:t>. (we actually don’t have anything to be compiled, but we need </a:t>
            </a:r>
            <a:r>
              <a:rPr lang="en-US" b="1" dirty="0"/>
              <a:t>catkin</a:t>
            </a:r>
            <a:r>
              <a:rPr lang="en-US" dirty="0"/>
              <a:t> to generate ROS header files, in order to have it into our </a:t>
            </a:r>
            <a:r>
              <a:rPr lang="en-US" b="1" dirty="0"/>
              <a:t>$ROS_PACKAGE_PATH</a:t>
            </a:r>
            <a:r>
              <a:rPr lang="en-US" dirty="0"/>
              <a:t>). After compiling </a:t>
            </a:r>
            <a:r>
              <a:rPr lang="en-US" dirty="0" err="1"/>
              <a:t>it,we</a:t>
            </a:r>
            <a:r>
              <a:rPr lang="en-US" dirty="0"/>
              <a:t> launch the </a:t>
            </a:r>
            <a:r>
              <a:rPr lang="en-US" b="1" dirty="0" err="1"/>
              <a:t>RViz</a:t>
            </a:r>
            <a:r>
              <a:rPr lang="en-US" dirty="0"/>
              <a:t> visualization of the robot. </a:t>
            </a:r>
            <a:endParaRPr lang="en-US"/>
          </a:p>
          <a:p>
            <a:pPr lvl="1"/>
            <a:endParaRPr lang="en-US" dirty="0"/>
          </a:p>
          <a:p>
            <a:pPr lvl="1"/>
            <a:r>
              <a:rPr lang="en-US" dirty="0"/>
              <a:t>You’ll execute something like:</a:t>
            </a:r>
          </a:p>
          <a:p>
            <a:pPr lvl="1"/>
            <a:r>
              <a:rPr lang="en-US" dirty="0">
                <a:latin typeface="Consolas"/>
              </a:rPr>
              <a:t>user:~$ cd ~/simulation_ws
user:~/</a:t>
            </a:r>
            <a:r>
              <a:rPr lang="en-US" dirty="0" err="1">
                <a:latin typeface="Consolas"/>
              </a:rPr>
              <a:t>simulation_ws</a:t>
            </a:r>
            <a:r>
              <a:rPr lang="en-US" dirty="0">
                <a:latin typeface="Consolas"/>
              </a:rPr>
              <a:t>/$ </a:t>
            </a:r>
            <a:r>
              <a:rPr lang="en-US" dirty="0" err="1">
                <a:latin typeface="Consolas"/>
              </a:rPr>
              <a:t>catkin_make</a:t>
            </a:r>
            <a:r>
              <a:rPr lang="en-US" dirty="0">
                <a:latin typeface="Consolas"/>
              </a:rPr>
              <a:t>
user:~/</a:t>
            </a:r>
            <a:r>
              <a:rPr lang="en-US" dirty="0" err="1">
                <a:latin typeface="Consolas"/>
              </a:rPr>
              <a:t>simulation_ws</a:t>
            </a:r>
            <a:r>
              <a:rPr lang="en-US" dirty="0">
                <a:latin typeface="Consolas"/>
              </a:rPr>
              <a:t>/$ </a:t>
            </a:r>
            <a:r>
              <a:rPr lang="en-US" dirty="0" err="1">
                <a:latin typeface="Consolas"/>
              </a:rPr>
              <a:t>roslaunch</a:t>
            </a:r>
            <a:r>
              <a:rPr lang="en-US" dirty="0">
                <a:latin typeface="Consolas"/>
              </a:rPr>
              <a:t> m2wr_description </a:t>
            </a:r>
            <a:r>
              <a:rPr lang="en-US" dirty="0" err="1">
                <a:latin typeface="Consolas"/>
              </a:rPr>
              <a:t>rviz.launch</a:t>
            </a:r>
            <a:endParaRPr lang="en-US" dirty="0" err="1"/>
          </a:p>
          <a:p>
            <a:pPr marL="5397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/>
            <a:r>
              <a:rPr lang="en-US" dirty="0"/>
              <a:t>Now, we open the </a:t>
            </a:r>
            <a:r>
              <a:rPr lang="en-US" b="1" dirty="0"/>
              <a:t>Graphical Tools </a:t>
            </a:r>
            <a:r>
              <a:rPr lang="en-US" dirty="0"/>
              <a:t>application:</a:t>
            </a:r>
          </a:p>
          <a:p>
            <a:pPr marL="539750" lvl="1"/>
            <a:endParaRPr lang="en-US" dirty="0"/>
          </a:p>
          <a:p>
            <a:pPr marL="539750"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240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Rviz: Robot Visualization</a:t>
            </a: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05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105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105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105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302B76-A832-4D44-85AE-78A0F9F9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92" y="1402647"/>
            <a:ext cx="5314949" cy="3674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Lora"/>
              </a:rPr>
              <a:t>Two wheeled Robot using ROS</a:t>
            </a:r>
            <a:endParaRPr lang="en-US" sz="2000" b="1" strike="noStrike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2" name="Google Shape;492;p96"/>
          <p:cNvSpPr txBox="1"/>
          <p:nvPr/>
        </p:nvSpPr>
        <p:spPr>
          <a:xfrm>
            <a:off x="871604" y="1678183"/>
            <a:ext cx="6809400" cy="307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marL="5397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strike="noStrik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539750" lvl="1"/>
            <a:endParaRPr lang="en-US" dirty="0"/>
          </a:p>
          <a:p>
            <a:pPr marL="539750"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3" name="Google Shape;493;p9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9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9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4A90D-2289-43CB-98E8-AAB05357DE10}"/>
              </a:ext>
            </a:extLst>
          </p:cNvPr>
          <p:cNvSpPr txBox="1"/>
          <p:nvPr/>
        </p:nvSpPr>
        <p:spPr>
          <a:xfrm>
            <a:off x="868062" y="167897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STEP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BC583-912D-4573-AE82-A28E9D2FBFAB}"/>
              </a:ext>
            </a:extLst>
          </p:cNvPr>
          <p:cNvSpPr txBox="1"/>
          <p:nvPr/>
        </p:nvSpPr>
        <p:spPr>
          <a:xfrm>
            <a:off x="871923" y="2045816"/>
            <a:ext cx="638844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dirty="0"/>
              <a:t>First, we create a new launch file: </a:t>
            </a:r>
            <a:r>
              <a:rPr lang="en-US" b="1" dirty="0"/>
              <a:t>~/</a:t>
            </a:r>
            <a:r>
              <a:rPr lang="en-US" b="1" dirty="0" err="1"/>
              <a:t>simulation_ws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/m2wr_description/launch/</a:t>
            </a:r>
            <a:r>
              <a:rPr lang="en-US" b="1" dirty="0" err="1"/>
              <a:t>spawn.launch</a:t>
            </a:r>
            <a:endParaRPr lang="en-US" dirty="0" err="1"/>
          </a:p>
          <a:p>
            <a:pPr lvl="1"/>
            <a:r>
              <a:rPr lang="en-US" dirty="0"/>
              <a:t>Stop the last launch file we started (for </a:t>
            </a:r>
            <a:r>
              <a:rPr lang="en-US" dirty="0" err="1"/>
              <a:t>RViz</a:t>
            </a:r>
            <a:r>
              <a:rPr lang="en-US" dirty="0"/>
              <a:t>), we are going to use the same terminal once again.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Finally, we spawn the robot to the Gazebo simulation. 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your terminal, execute the following:</a:t>
            </a:r>
          </a:p>
          <a:p>
            <a:pPr lvl="1"/>
            <a:r>
              <a:rPr lang="en-US" dirty="0">
                <a:latin typeface="Consolas"/>
              </a:rPr>
              <a:t>user:~/</a:t>
            </a:r>
            <a:r>
              <a:rPr lang="en-US" dirty="0" err="1">
                <a:latin typeface="Consolas"/>
              </a:rPr>
              <a:t>simulation_ws</a:t>
            </a:r>
            <a:r>
              <a:rPr lang="en-US" dirty="0">
                <a:latin typeface="Consolas"/>
              </a:rPr>
              <a:t>$ </a:t>
            </a:r>
            <a:r>
              <a:rPr lang="en-US" dirty="0" err="1">
                <a:latin typeface="Consolas"/>
              </a:rPr>
              <a:t>roslaunch</a:t>
            </a:r>
            <a:r>
              <a:rPr lang="en-US" dirty="0">
                <a:latin typeface="Consolas"/>
              </a:rPr>
              <a:t> m2wr_description </a:t>
            </a:r>
            <a:r>
              <a:rPr lang="en-US" dirty="0" err="1">
                <a:latin typeface="Consolas"/>
              </a:rPr>
              <a:t>spawn.launch</a:t>
            </a:r>
            <a:br>
              <a:rPr lang="en-US" dirty="0">
                <a:latin typeface="Consola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" grpId="0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2"/>
          <p:cNvSpPr txBox="1"/>
          <p:nvPr/>
        </p:nvSpPr>
        <p:spPr>
          <a:xfrm>
            <a:off x="1381320" y="922680"/>
            <a:ext cx="3877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Gazebo Simulator</a:t>
            </a:r>
            <a:endParaRPr sz="20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1" name="Google Shape;671;p112"/>
          <p:cNvSpPr/>
          <p:nvPr/>
        </p:nvSpPr>
        <p:spPr>
          <a:xfrm>
            <a:off x="916560" y="1142640"/>
            <a:ext cx="915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2" name="Google Shape;672;p112"/>
          <p:cNvSpPr/>
          <p:nvPr/>
        </p:nvSpPr>
        <p:spPr>
          <a:xfrm>
            <a:off x="1045080" y="1019880"/>
            <a:ext cx="85800" cy="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112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112"/>
          <p:cNvSpPr/>
          <p:nvPr/>
        </p:nvSpPr>
        <p:spPr>
          <a:xfrm>
            <a:off x="1024200" y="1079280"/>
            <a:ext cx="24000" cy="2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112"/>
          <p:cNvSpPr txBox="1"/>
          <p:nvPr/>
        </p:nvSpPr>
        <p:spPr>
          <a:xfrm>
            <a:off x="457200" y="1460520"/>
            <a:ext cx="8229300" cy="3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45438CD-2BD6-45C5-B723-BF94480A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4" y="1461054"/>
            <a:ext cx="6195368" cy="3511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4"/>
          <p:cNvSpPr txBox="1"/>
          <p:nvPr/>
        </p:nvSpPr>
        <p:spPr>
          <a:xfrm>
            <a:off x="1951560" y="2878920"/>
            <a:ext cx="5240520" cy="11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ROS is huge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4"/>
          <p:cNvSpPr txBox="1"/>
          <p:nvPr/>
        </p:nvSpPr>
        <p:spPr>
          <a:xfrm>
            <a:off x="1951560" y="3792600"/>
            <a:ext cx="5240520" cy="7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ROS is an open-source, meta-operating system for humanoid robots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84"/>
          <p:cNvSpPr/>
          <p:nvPr/>
        </p:nvSpPr>
        <p:spPr>
          <a:xfrm>
            <a:off x="-6120" y="1668600"/>
            <a:ext cx="9161640" cy="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84"/>
          <p:cNvSpPr/>
          <p:nvPr/>
        </p:nvSpPr>
        <p:spPr>
          <a:xfrm>
            <a:off x="3470040" y="567000"/>
            <a:ext cx="2203200" cy="2203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84"/>
          <p:cNvSpPr/>
          <p:nvPr/>
        </p:nvSpPr>
        <p:spPr>
          <a:xfrm>
            <a:off x="4567680" y="1238040"/>
            <a:ext cx="535680" cy="53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5499"/>
                </a:moveTo>
                <a:lnTo>
                  <a:pt x="0" y="115499"/>
                </a:lnTo>
                <a:lnTo>
                  <a:pt x="6218" y="117231"/>
                </a:lnTo>
                <a:lnTo>
                  <a:pt x="12096" y="118608"/>
                </a:lnTo>
                <a:lnTo>
                  <a:pt x="18329" y="119304"/>
                </a:lnTo>
                <a:lnTo>
                  <a:pt x="24548" y="120000"/>
                </a:lnTo>
                <a:lnTo>
                  <a:pt x="30780" y="120000"/>
                </a:lnTo>
                <a:lnTo>
                  <a:pt x="36999" y="119645"/>
                </a:lnTo>
                <a:lnTo>
                  <a:pt x="42877" y="118949"/>
                </a:lnTo>
                <a:lnTo>
                  <a:pt x="49096" y="117572"/>
                </a:lnTo>
                <a:lnTo>
                  <a:pt x="54973" y="116194"/>
                </a:lnTo>
                <a:lnTo>
                  <a:pt x="61206" y="114107"/>
                </a:lnTo>
                <a:lnTo>
                  <a:pt x="66743" y="111694"/>
                </a:lnTo>
                <a:lnTo>
                  <a:pt x="72621" y="108925"/>
                </a:lnTo>
                <a:lnTo>
                  <a:pt x="78144" y="105475"/>
                </a:lnTo>
                <a:lnTo>
                  <a:pt x="83341" y="102011"/>
                </a:lnTo>
                <a:lnTo>
                  <a:pt x="88523" y="97865"/>
                </a:lnTo>
                <a:lnTo>
                  <a:pt x="93364" y="93364"/>
                </a:lnTo>
                <a:lnTo>
                  <a:pt x="93364" y="93364"/>
                </a:lnTo>
                <a:lnTo>
                  <a:pt x="97851" y="88523"/>
                </a:lnTo>
                <a:lnTo>
                  <a:pt x="102011" y="83341"/>
                </a:lnTo>
                <a:lnTo>
                  <a:pt x="105461" y="78159"/>
                </a:lnTo>
                <a:lnTo>
                  <a:pt x="108925" y="72621"/>
                </a:lnTo>
                <a:lnTo>
                  <a:pt x="111694" y="66743"/>
                </a:lnTo>
                <a:lnTo>
                  <a:pt x="114107" y="61206"/>
                </a:lnTo>
                <a:lnTo>
                  <a:pt x="116180" y="54988"/>
                </a:lnTo>
                <a:lnTo>
                  <a:pt x="117572" y="49110"/>
                </a:lnTo>
                <a:lnTo>
                  <a:pt x="118949" y="42877"/>
                </a:lnTo>
                <a:lnTo>
                  <a:pt x="119645" y="36999"/>
                </a:lnTo>
                <a:lnTo>
                  <a:pt x="119985" y="30780"/>
                </a:lnTo>
                <a:lnTo>
                  <a:pt x="119985" y="24562"/>
                </a:lnTo>
                <a:lnTo>
                  <a:pt x="119290" y="18329"/>
                </a:lnTo>
                <a:lnTo>
                  <a:pt x="118608" y="12110"/>
                </a:lnTo>
                <a:lnTo>
                  <a:pt x="117217" y="6232"/>
                </a:lnTo>
                <a:lnTo>
                  <a:pt x="115499" y="0"/>
                </a:lnTo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84"/>
          <p:cNvSpPr/>
          <p:nvPr/>
        </p:nvSpPr>
        <p:spPr>
          <a:xfrm>
            <a:off x="4184280" y="855000"/>
            <a:ext cx="1034640" cy="10346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205" y="1794"/>
                </a:moveTo>
                <a:lnTo>
                  <a:pt x="118205" y="1794"/>
                </a:lnTo>
                <a:lnTo>
                  <a:pt x="117132" y="897"/>
                </a:lnTo>
                <a:lnTo>
                  <a:pt x="115881" y="360"/>
                </a:lnTo>
                <a:lnTo>
                  <a:pt x="114264" y="0"/>
                </a:lnTo>
                <a:lnTo>
                  <a:pt x="112653" y="0"/>
                </a:lnTo>
                <a:lnTo>
                  <a:pt x="110682" y="183"/>
                </a:lnTo>
                <a:lnTo>
                  <a:pt x="108535" y="536"/>
                </a:lnTo>
                <a:lnTo>
                  <a:pt x="106204" y="1257"/>
                </a:lnTo>
                <a:lnTo>
                  <a:pt x="103703" y="2154"/>
                </a:lnTo>
                <a:lnTo>
                  <a:pt x="101012" y="3228"/>
                </a:lnTo>
                <a:lnTo>
                  <a:pt x="98151" y="4478"/>
                </a:lnTo>
                <a:lnTo>
                  <a:pt x="95283" y="6088"/>
                </a:lnTo>
                <a:lnTo>
                  <a:pt x="92239" y="7706"/>
                </a:lnTo>
                <a:lnTo>
                  <a:pt x="85789" y="11824"/>
                </a:lnTo>
                <a:lnTo>
                  <a:pt x="78803" y="16655"/>
                </a:lnTo>
                <a:lnTo>
                  <a:pt x="78803" y="16655"/>
                </a:lnTo>
                <a:lnTo>
                  <a:pt x="75582" y="15405"/>
                </a:lnTo>
                <a:lnTo>
                  <a:pt x="72177" y="14331"/>
                </a:lnTo>
                <a:lnTo>
                  <a:pt x="68773" y="13611"/>
                </a:lnTo>
                <a:lnTo>
                  <a:pt x="65375" y="13074"/>
                </a:lnTo>
                <a:lnTo>
                  <a:pt x="61970" y="12721"/>
                </a:lnTo>
                <a:lnTo>
                  <a:pt x="58389" y="12721"/>
                </a:lnTo>
                <a:lnTo>
                  <a:pt x="54984" y="13074"/>
                </a:lnTo>
                <a:lnTo>
                  <a:pt x="51579" y="13434"/>
                </a:lnTo>
                <a:lnTo>
                  <a:pt x="48175" y="14147"/>
                </a:lnTo>
                <a:lnTo>
                  <a:pt x="44777" y="15221"/>
                </a:lnTo>
                <a:lnTo>
                  <a:pt x="41549" y="16478"/>
                </a:lnTo>
                <a:lnTo>
                  <a:pt x="38328" y="17912"/>
                </a:lnTo>
                <a:lnTo>
                  <a:pt x="35107" y="19699"/>
                </a:lnTo>
                <a:lnTo>
                  <a:pt x="32239" y="21854"/>
                </a:lnTo>
                <a:lnTo>
                  <a:pt x="29371" y="24001"/>
                </a:lnTo>
                <a:lnTo>
                  <a:pt x="26510" y="26508"/>
                </a:lnTo>
                <a:lnTo>
                  <a:pt x="26510" y="26508"/>
                </a:lnTo>
                <a:lnTo>
                  <a:pt x="24002" y="29376"/>
                </a:lnTo>
                <a:lnTo>
                  <a:pt x="21848" y="32237"/>
                </a:lnTo>
                <a:lnTo>
                  <a:pt x="19700" y="35105"/>
                </a:lnTo>
                <a:lnTo>
                  <a:pt x="17913" y="38325"/>
                </a:lnTo>
                <a:lnTo>
                  <a:pt x="16479" y="41554"/>
                </a:lnTo>
                <a:lnTo>
                  <a:pt x="15222" y="44774"/>
                </a:lnTo>
                <a:lnTo>
                  <a:pt x="14148" y="48179"/>
                </a:lnTo>
                <a:lnTo>
                  <a:pt x="13435" y="51584"/>
                </a:lnTo>
                <a:lnTo>
                  <a:pt x="13075" y="54981"/>
                </a:lnTo>
                <a:lnTo>
                  <a:pt x="12714" y="58385"/>
                </a:lnTo>
                <a:lnTo>
                  <a:pt x="12714" y="61967"/>
                </a:lnTo>
                <a:lnTo>
                  <a:pt x="13075" y="65371"/>
                </a:lnTo>
                <a:lnTo>
                  <a:pt x="13611" y="68776"/>
                </a:lnTo>
                <a:lnTo>
                  <a:pt x="14325" y="72173"/>
                </a:lnTo>
                <a:lnTo>
                  <a:pt x="15406" y="75578"/>
                </a:lnTo>
                <a:lnTo>
                  <a:pt x="16656" y="78798"/>
                </a:lnTo>
                <a:lnTo>
                  <a:pt x="16656" y="78798"/>
                </a:lnTo>
                <a:lnTo>
                  <a:pt x="11817" y="85784"/>
                </a:lnTo>
                <a:lnTo>
                  <a:pt x="7699" y="92233"/>
                </a:lnTo>
                <a:lnTo>
                  <a:pt x="6088" y="95277"/>
                </a:lnTo>
                <a:lnTo>
                  <a:pt x="4478" y="98145"/>
                </a:lnTo>
                <a:lnTo>
                  <a:pt x="3220" y="101013"/>
                </a:lnTo>
                <a:lnTo>
                  <a:pt x="2147" y="103697"/>
                </a:lnTo>
                <a:lnTo>
                  <a:pt x="1250" y="106205"/>
                </a:lnTo>
                <a:lnTo>
                  <a:pt x="536" y="108528"/>
                </a:lnTo>
                <a:lnTo>
                  <a:pt x="176" y="110683"/>
                </a:lnTo>
                <a:lnTo>
                  <a:pt x="0" y="112653"/>
                </a:lnTo>
                <a:lnTo>
                  <a:pt x="0" y="114264"/>
                </a:lnTo>
                <a:lnTo>
                  <a:pt x="360" y="115874"/>
                </a:lnTo>
                <a:lnTo>
                  <a:pt x="897" y="117124"/>
                </a:lnTo>
                <a:lnTo>
                  <a:pt x="1794" y="118205"/>
                </a:lnTo>
                <a:lnTo>
                  <a:pt x="1794" y="118205"/>
                </a:lnTo>
                <a:lnTo>
                  <a:pt x="2507" y="118919"/>
                </a:lnTo>
                <a:lnTo>
                  <a:pt x="3581" y="119455"/>
                </a:lnTo>
                <a:lnTo>
                  <a:pt x="4654" y="119816"/>
                </a:lnTo>
                <a:lnTo>
                  <a:pt x="5912" y="119992"/>
                </a:lnTo>
                <a:lnTo>
                  <a:pt x="7162" y="119992"/>
                </a:lnTo>
                <a:lnTo>
                  <a:pt x="8596" y="119992"/>
                </a:lnTo>
                <a:lnTo>
                  <a:pt x="10207" y="119632"/>
                </a:lnTo>
                <a:lnTo>
                  <a:pt x="12001" y="119279"/>
                </a:lnTo>
                <a:lnTo>
                  <a:pt x="15759" y="118205"/>
                </a:lnTo>
                <a:lnTo>
                  <a:pt x="19877" y="116411"/>
                </a:lnTo>
                <a:lnTo>
                  <a:pt x="24355" y="114264"/>
                </a:lnTo>
                <a:lnTo>
                  <a:pt x="29018" y="111396"/>
                </a:lnTo>
                <a:lnTo>
                  <a:pt x="34210" y="108175"/>
                </a:lnTo>
                <a:lnTo>
                  <a:pt x="39401" y="104594"/>
                </a:lnTo>
                <a:lnTo>
                  <a:pt x="44954" y="100469"/>
                </a:lnTo>
                <a:lnTo>
                  <a:pt x="50682" y="95998"/>
                </a:lnTo>
                <a:lnTo>
                  <a:pt x="56595" y="91159"/>
                </a:lnTo>
                <a:lnTo>
                  <a:pt x="62507" y="85968"/>
                </a:lnTo>
                <a:lnTo>
                  <a:pt x="68420" y="80416"/>
                </a:lnTo>
                <a:lnTo>
                  <a:pt x="74509" y="74504"/>
                </a:lnTo>
                <a:lnTo>
                  <a:pt x="74509" y="74504"/>
                </a:lnTo>
                <a:lnTo>
                  <a:pt x="80414" y="68415"/>
                </a:lnTo>
                <a:lnTo>
                  <a:pt x="85966" y="62503"/>
                </a:lnTo>
                <a:lnTo>
                  <a:pt x="91165" y="56591"/>
                </a:lnTo>
                <a:lnTo>
                  <a:pt x="95997" y="50686"/>
                </a:lnTo>
                <a:lnTo>
                  <a:pt x="100475" y="44951"/>
                </a:lnTo>
                <a:lnTo>
                  <a:pt x="104593" y="39399"/>
                </a:lnTo>
                <a:lnTo>
                  <a:pt x="108175" y="34207"/>
                </a:lnTo>
                <a:lnTo>
                  <a:pt x="111403" y="29016"/>
                </a:lnTo>
                <a:lnTo>
                  <a:pt x="114264" y="24361"/>
                </a:lnTo>
                <a:lnTo>
                  <a:pt x="116418" y="19883"/>
                </a:lnTo>
                <a:lnTo>
                  <a:pt x="118205" y="15765"/>
                </a:lnTo>
                <a:lnTo>
                  <a:pt x="119279" y="12000"/>
                </a:lnTo>
                <a:lnTo>
                  <a:pt x="119639" y="10213"/>
                </a:lnTo>
                <a:lnTo>
                  <a:pt x="120000" y="8596"/>
                </a:lnTo>
                <a:lnTo>
                  <a:pt x="120000" y="7169"/>
                </a:lnTo>
                <a:lnTo>
                  <a:pt x="120000" y="5912"/>
                </a:lnTo>
                <a:lnTo>
                  <a:pt x="119816" y="4662"/>
                </a:lnTo>
                <a:lnTo>
                  <a:pt x="119463" y="3581"/>
                </a:lnTo>
                <a:lnTo>
                  <a:pt x="118926" y="2507"/>
                </a:lnTo>
                <a:lnTo>
                  <a:pt x="118205" y="1794"/>
                </a:lnTo>
                <a:lnTo>
                  <a:pt x="118205" y="1794"/>
                </a:lnTo>
                <a:close/>
                <a:moveTo>
                  <a:pt x="13435" y="101550"/>
                </a:moveTo>
                <a:lnTo>
                  <a:pt x="13435" y="101550"/>
                </a:lnTo>
                <a:lnTo>
                  <a:pt x="12898" y="101013"/>
                </a:lnTo>
                <a:lnTo>
                  <a:pt x="12714" y="100292"/>
                </a:lnTo>
                <a:lnTo>
                  <a:pt x="12361" y="99579"/>
                </a:lnTo>
                <a:lnTo>
                  <a:pt x="12361" y="98858"/>
                </a:lnTo>
                <a:lnTo>
                  <a:pt x="12361" y="96888"/>
                </a:lnTo>
                <a:lnTo>
                  <a:pt x="12898" y="94741"/>
                </a:lnTo>
                <a:lnTo>
                  <a:pt x="13788" y="92057"/>
                </a:lnTo>
                <a:lnTo>
                  <a:pt x="15045" y="89365"/>
                </a:lnTo>
                <a:lnTo>
                  <a:pt x="16656" y="86144"/>
                </a:lnTo>
                <a:lnTo>
                  <a:pt x="18627" y="82924"/>
                </a:lnTo>
                <a:lnTo>
                  <a:pt x="18627" y="82924"/>
                </a:lnTo>
                <a:lnTo>
                  <a:pt x="20237" y="85608"/>
                </a:lnTo>
                <a:lnTo>
                  <a:pt x="22208" y="88292"/>
                </a:lnTo>
                <a:lnTo>
                  <a:pt x="24179" y="90983"/>
                </a:lnTo>
                <a:lnTo>
                  <a:pt x="26510" y="93491"/>
                </a:lnTo>
                <a:lnTo>
                  <a:pt x="26510" y="93491"/>
                </a:lnTo>
                <a:lnTo>
                  <a:pt x="28657" y="95277"/>
                </a:lnTo>
                <a:lnTo>
                  <a:pt x="30628" y="97072"/>
                </a:lnTo>
                <a:lnTo>
                  <a:pt x="30628" y="97072"/>
                </a:lnTo>
                <a:lnTo>
                  <a:pt x="27584" y="98858"/>
                </a:lnTo>
                <a:lnTo>
                  <a:pt x="24716" y="100292"/>
                </a:lnTo>
                <a:lnTo>
                  <a:pt x="22208" y="101366"/>
                </a:lnTo>
                <a:lnTo>
                  <a:pt x="19700" y="102087"/>
                </a:lnTo>
                <a:lnTo>
                  <a:pt x="17730" y="102623"/>
                </a:lnTo>
                <a:lnTo>
                  <a:pt x="15943" y="102623"/>
                </a:lnTo>
                <a:lnTo>
                  <a:pt x="15222" y="102440"/>
                </a:lnTo>
                <a:lnTo>
                  <a:pt x="14509" y="102263"/>
                </a:lnTo>
                <a:lnTo>
                  <a:pt x="13972" y="101903"/>
                </a:lnTo>
                <a:lnTo>
                  <a:pt x="13435" y="101550"/>
                </a:lnTo>
                <a:lnTo>
                  <a:pt x="13435" y="101550"/>
                </a:lnTo>
                <a:close/>
                <a:moveTo>
                  <a:pt x="60000" y="32957"/>
                </a:moveTo>
                <a:lnTo>
                  <a:pt x="60000" y="32957"/>
                </a:lnTo>
                <a:lnTo>
                  <a:pt x="59102" y="32957"/>
                </a:lnTo>
                <a:lnTo>
                  <a:pt x="58389" y="32597"/>
                </a:lnTo>
                <a:lnTo>
                  <a:pt x="57668" y="32237"/>
                </a:lnTo>
                <a:lnTo>
                  <a:pt x="56955" y="31700"/>
                </a:lnTo>
                <a:lnTo>
                  <a:pt x="56418" y="31163"/>
                </a:lnTo>
                <a:lnTo>
                  <a:pt x="56058" y="30450"/>
                </a:lnTo>
                <a:lnTo>
                  <a:pt x="55698" y="29553"/>
                </a:lnTo>
                <a:lnTo>
                  <a:pt x="55698" y="28656"/>
                </a:lnTo>
                <a:lnTo>
                  <a:pt x="55698" y="28656"/>
                </a:lnTo>
                <a:lnTo>
                  <a:pt x="55698" y="27759"/>
                </a:lnTo>
                <a:lnTo>
                  <a:pt x="56058" y="27045"/>
                </a:lnTo>
                <a:lnTo>
                  <a:pt x="56418" y="26325"/>
                </a:lnTo>
                <a:lnTo>
                  <a:pt x="56955" y="25611"/>
                </a:lnTo>
                <a:lnTo>
                  <a:pt x="57668" y="25075"/>
                </a:lnTo>
                <a:lnTo>
                  <a:pt x="58389" y="24714"/>
                </a:lnTo>
                <a:lnTo>
                  <a:pt x="59102" y="24538"/>
                </a:lnTo>
                <a:lnTo>
                  <a:pt x="60000" y="24361"/>
                </a:lnTo>
                <a:lnTo>
                  <a:pt x="60000" y="24361"/>
                </a:lnTo>
                <a:lnTo>
                  <a:pt x="60897" y="24538"/>
                </a:lnTo>
                <a:lnTo>
                  <a:pt x="61610" y="24714"/>
                </a:lnTo>
                <a:lnTo>
                  <a:pt x="62331" y="25075"/>
                </a:lnTo>
                <a:lnTo>
                  <a:pt x="63044" y="25611"/>
                </a:lnTo>
                <a:lnTo>
                  <a:pt x="63581" y="26325"/>
                </a:lnTo>
                <a:lnTo>
                  <a:pt x="63941" y="27045"/>
                </a:lnTo>
                <a:lnTo>
                  <a:pt x="64294" y="27759"/>
                </a:lnTo>
                <a:lnTo>
                  <a:pt x="64294" y="28656"/>
                </a:lnTo>
                <a:lnTo>
                  <a:pt x="64294" y="28656"/>
                </a:lnTo>
                <a:lnTo>
                  <a:pt x="64294" y="29553"/>
                </a:lnTo>
                <a:lnTo>
                  <a:pt x="63941" y="30450"/>
                </a:lnTo>
                <a:lnTo>
                  <a:pt x="63581" y="31163"/>
                </a:lnTo>
                <a:lnTo>
                  <a:pt x="63044" y="31700"/>
                </a:lnTo>
                <a:lnTo>
                  <a:pt x="62331" y="32237"/>
                </a:lnTo>
                <a:lnTo>
                  <a:pt x="61610" y="32597"/>
                </a:lnTo>
                <a:lnTo>
                  <a:pt x="60897" y="32957"/>
                </a:lnTo>
                <a:lnTo>
                  <a:pt x="60000" y="32957"/>
                </a:lnTo>
                <a:lnTo>
                  <a:pt x="60000" y="32957"/>
                </a:lnTo>
                <a:close/>
                <a:moveTo>
                  <a:pt x="67162" y="43701"/>
                </a:moveTo>
                <a:lnTo>
                  <a:pt x="67162" y="43701"/>
                </a:lnTo>
                <a:lnTo>
                  <a:pt x="66449" y="43701"/>
                </a:lnTo>
                <a:lnTo>
                  <a:pt x="65912" y="43524"/>
                </a:lnTo>
                <a:lnTo>
                  <a:pt x="65015" y="42987"/>
                </a:lnTo>
                <a:lnTo>
                  <a:pt x="64478" y="42090"/>
                </a:lnTo>
                <a:lnTo>
                  <a:pt x="64294" y="41554"/>
                </a:lnTo>
                <a:lnTo>
                  <a:pt x="64294" y="40833"/>
                </a:lnTo>
                <a:lnTo>
                  <a:pt x="64294" y="40833"/>
                </a:lnTo>
                <a:lnTo>
                  <a:pt x="64294" y="40296"/>
                </a:lnTo>
                <a:lnTo>
                  <a:pt x="64478" y="39759"/>
                </a:lnTo>
                <a:lnTo>
                  <a:pt x="65015" y="38862"/>
                </a:lnTo>
                <a:lnTo>
                  <a:pt x="65912" y="38325"/>
                </a:lnTo>
                <a:lnTo>
                  <a:pt x="66449" y="38149"/>
                </a:lnTo>
                <a:lnTo>
                  <a:pt x="67162" y="37972"/>
                </a:lnTo>
                <a:lnTo>
                  <a:pt x="67162" y="37972"/>
                </a:lnTo>
                <a:lnTo>
                  <a:pt x="67699" y="38149"/>
                </a:lnTo>
                <a:lnTo>
                  <a:pt x="68236" y="38325"/>
                </a:lnTo>
                <a:lnTo>
                  <a:pt x="69133" y="38862"/>
                </a:lnTo>
                <a:lnTo>
                  <a:pt x="69670" y="39759"/>
                </a:lnTo>
                <a:lnTo>
                  <a:pt x="69846" y="40296"/>
                </a:lnTo>
                <a:lnTo>
                  <a:pt x="70030" y="40833"/>
                </a:lnTo>
                <a:lnTo>
                  <a:pt x="70030" y="40833"/>
                </a:lnTo>
                <a:lnTo>
                  <a:pt x="69846" y="41554"/>
                </a:lnTo>
                <a:lnTo>
                  <a:pt x="69670" y="42090"/>
                </a:lnTo>
                <a:lnTo>
                  <a:pt x="69133" y="42987"/>
                </a:lnTo>
                <a:lnTo>
                  <a:pt x="68236" y="43524"/>
                </a:lnTo>
                <a:lnTo>
                  <a:pt x="67699" y="43701"/>
                </a:lnTo>
                <a:lnTo>
                  <a:pt x="67162" y="43701"/>
                </a:lnTo>
                <a:lnTo>
                  <a:pt x="67162" y="43701"/>
                </a:lnTo>
                <a:close/>
                <a:moveTo>
                  <a:pt x="73435" y="32421"/>
                </a:moveTo>
                <a:lnTo>
                  <a:pt x="73435" y="32421"/>
                </a:lnTo>
                <a:lnTo>
                  <a:pt x="72714" y="32421"/>
                </a:lnTo>
                <a:lnTo>
                  <a:pt x="72177" y="32237"/>
                </a:lnTo>
                <a:lnTo>
                  <a:pt x="71280" y="31523"/>
                </a:lnTo>
                <a:lnTo>
                  <a:pt x="70743" y="30626"/>
                </a:lnTo>
                <a:lnTo>
                  <a:pt x="70567" y="30090"/>
                </a:lnTo>
                <a:lnTo>
                  <a:pt x="70567" y="29553"/>
                </a:lnTo>
                <a:lnTo>
                  <a:pt x="70567" y="29553"/>
                </a:lnTo>
                <a:lnTo>
                  <a:pt x="70567" y="29016"/>
                </a:lnTo>
                <a:lnTo>
                  <a:pt x="70743" y="28479"/>
                </a:lnTo>
                <a:lnTo>
                  <a:pt x="71280" y="27582"/>
                </a:lnTo>
                <a:lnTo>
                  <a:pt x="72177" y="26869"/>
                </a:lnTo>
                <a:lnTo>
                  <a:pt x="72714" y="26685"/>
                </a:lnTo>
                <a:lnTo>
                  <a:pt x="73435" y="26685"/>
                </a:lnTo>
                <a:lnTo>
                  <a:pt x="73435" y="26685"/>
                </a:lnTo>
                <a:lnTo>
                  <a:pt x="73972" y="26685"/>
                </a:lnTo>
                <a:lnTo>
                  <a:pt x="74509" y="26869"/>
                </a:lnTo>
                <a:lnTo>
                  <a:pt x="75398" y="27582"/>
                </a:lnTo>
                <a:lnTo>
                  <a:pt x="75943" y="28479"/>
                </a:lnTo>
                <a:lnTo>
                  <a:pt x="76119" y="29016"/>
                </a:lnTo>
                <a:lnTo>
                  <a:pt x="76296" y="29553"/>
                </a:lnTo>
                <a:lnTo>
                  <a:pt x="76296" y="29553"/>
                </a:lnTo>
                <a:lnTo>
                  <a:pt x="76119" y="30090"/>
                </a:lnTo>
                <a:lnTo>
                  <a:pt x="75943" y="30626"/>
                </a:lnTo>
                <a:lnTo>
                  <a:pt x="75398" y="31523"/>
                </a:lnTo>
                <a:lnTo>
                  <a:pt x="74509" y="32237"/>
                </a:lnTo>
                <a:lnTo>
                  <a:pt x="73972" y="32421"/>
                </a:lnTo>
                <a:lnTo>
                  <a:pt x="73435" y="32421"/>
                </a:lnTo>
                <a:lnTo>
                  <a:pt x="73435" y="32421"/>
                </a:lnTo>
                <a:close/>
                <a:moveTo>
                  <a:pt x="97070" y="30626"/>
                </a:moveTo>
                <a:lnTo>
                  <a:pt x="97070" y="30626"/>
                </a:lnTo>
                <a:lnTo>
                  <a:pt x="95283" y="28656"/>
                </a:lnTo>
                <a:lnTo>
                  <a:pt x="93489" y="26508"/>
                </a:lnTo>
                <a:lnTo>
                  <a:pt x="93489" y="26508"/>
                </a:lnTo>
                <a:lnTo>
                  <a:pt x="90981" y="24177"/>
                </a:lnTo>
                <a:lnTo>
                  <a:pt x="88297" y="22207"/>
                </a:lnTo>
                <a:lnTo>
                  <a:pt x="85613" y="20236"/>
                </a:lnTo>
                <a:lnTo>
                  <a:pt x="82921" y="18626"/>
                </a:lnTo>
                <a:lnTo>
                  <a:pt x="82921" y="18626"/>
                </a:lnTo>
                <a:lnTo>
                  <a:pt x="86150" y="16655"/>
                </a:lnTo>
                <a:lnTo>
                  <a:pt x="89371" y="15045"/>
                </a:lnTo>
                <a:lnTo>
                  <a:pt x="92055" y="13794"/>
                </a:lnTo>
                <a:lnTo>
                  <a:pt x="94746" y="12897"/>
                </a:lnTo>
                <a:lnTo>
                  <a:pt x="96894" y="12361"/>
                </a:lnTo>
                <a:lnTo>
                  <a:pt x="98865" y="12361"/>
                </a:lnTo>
                <a:lnTo>
                  <a:pt x="99578" y="12361"/>
                </a:lnTo>
                <a:lnTo>
                  <a:pt x="100299" y="12721"/>
                </a:lnTo>
                <a:lnTo>
                  <a:pt x="101012" y="12897"/>
                </a:lnTo>
                <a:lnTo>
                  <a:pt x="101549" y="13434"/>
                </a:lnTo>
                <a:lnTo>
                  <a:pt x="101549" y="13434"/>
                </a:lnTo>
                <a:lnTo>
                  <a:pt x="101909" y="13971"/>
                </a:lnTo>
                <a:lnTo>
                  <a:pt x="102269" y="14508"/>
                </a:lnTo>
                <a:lnTo>
                  <a:pt x="102446" y="15221"/>
                </a:lnTo>
                <a:lnTo>
                  <a:pt x="102622" y="15942"/>
                </a:lnTo>
                <a:lnTo>
                  <a:pt x="102622" y="17729"/>
                </a:lnTo>
                <a:lnTo>
                  <a:pt x="102086" y="19699"/>
                </a:lnTo>
                <a:lnTo>
                  <a:pt x="101372" y="22207"/>
                </a:lnTo>
                <a:lnTo>
                  <a:pt x="100299" y="24714"/>
                </a:lnTo>
                <a:lnTo>
                  <a:pt x="98865" y="27582"/>
                </a:lnTo>
                <a:lnTo>
                  <a:pt x="97070" y="30626"/>
                </a:lnTo>
                <a:lnTo>
                  <a:pt x="97070" y="30626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84"/>
          <p:cNvSpPr/>
          <p:nvPr/>
        </p:nvSpPr>
        <p:spPr>
          <a:xfrm rot="-586800">
            <a:off x="4123440" y="2024640"/>
            <a:ext cx="425160" cy="4251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7851" y="117353"/>
                </a:moveTo>
                <a:lnTo>
                  <a:pt x="77851" y="82477"/>
                </a:lnTo>
                <a:lnTo>
                  <a:pt x="111401" y="48924"/>
                </a:lnTo>
                <a:lnTo>
                  <a:pt x="111401" y="48924"/>
                </a:lnTo>
                <a:lnTo>
                  <a:pt x="112392" y="47933"/>
                </a:lnTo>
                <a:lnTo>
                  <a:pt x="113220" y="46610"/>
                </a:lnTo>
                <a:lnTo>
                  <a:pt x="114211" y="45293"/>
                </a:lnTo>
                <a:lnTo>
                  <a:pt x="114869" y="43970"/>
                </a:lnTo>
                <a:lnTo>
                  <a:pt x="116355" y="40990"/>
                </a:lnTo>
                <a:lnTo>
                  <a:pt x="117516" y="37685"/>
                </a:lnTo>
                <a:lnTo>
                  <a:pt x="118344" y="34217"/>
                </a:lnTo>
                <a:lnTo>
                  <a:pt x="119165" y="30580"/>
                </a:lnTo>
                <a:lnTo>
                  <a:pt x="119660" y="26942"/>
                </a:lnTo>
                <a:lnTo>
                  <a:pt x="119830" y="23305"/>
                </a:lnTo>
                <a:lnTo>
                  <a:pt x="119993" y="19667"/>
                </a:lnTo>
                <a:lnTo>
                  <a:pt x="119993" y="16362"/>
                </a:lnTo>
                <a:lnTo>
                  <a:pt x="119830" y="13227"/>
                </a:lnTo>
                <a:lnTo>
                  <a:pt x="119497" y="10247"/>
                </a:lnTo>
                <a:lnTo>
                  <a:pt x="119002" y="7770"/>
                </a:lnTo>
                <a:lnTo>
                  <a:pt x="118507" y="5619"/>
                </a:lnTo>
                <a:lnTo>
                  <a:pt x="117848" y="3970"/>
                </a:lnTo>
                <a:lnTo>
                  <a:pt x="117346" y="3305"/>
                </a:lnTo>
                <a:lnTo>
                  <a:pt x="117020" y="2979"/>
                </a:lnTo>
                <a:lnTo>
                  <a:pt x="117020" y="2979"/>
                </a:lnTo>
                <a:lnTo>
                  <a:pt x="116688" y="2646"/>
                </a:lnTo>
                <a:lnTo>
                  <a:pt x="116030" y="2151"/>
                </a:lnTo>
                <a:lnTo>
                  <a:pt x="114374" y="1486"/>
                </a:lnTo>
                <a:lnTo>
                  <a:pt x="112223" y="990"/>
                </a:lnTo>
                <a:lnTo>
                  <a:pt x="109746" y="495"/>
                </a:lnTo>
                <a:lnTo>
                  <a:pt x="106773" y="169"/>
                </a:lnTo>
                <a:lnTo>
                  <a:pt x="103631" y="0"/>
                </a:lnTo>
                <a:lnTo>
                  <a:pt x="100326" y="0"/>
                </a:lnTo>
                <a:lnTo>
                  <a:pt x="96689" y="169"/>
                </a:lnTo>
                <a:lnTo>
                  <a:pt x="93052" y="332"/>
                </a:lnTo>
                <a:lnTo>
                  <a:pt x="89414" y="827"/>
                </a:lnTo>
                <a:lnTo>
                  <a:pt x="85784" y="1655"/>
                </a:lnTo>
                <a:lnTo>
                  <a:pt x="82309" y="2483"/>
                </a:lnTo>
                <a:lnTo>
                  <a:pt x="79004" y="3637"/>
                </a:lnTo>
                <a:lnTo>
                  <a:pt x="76032" y="5123"/>
                </a:lnTo>
                <a:lnTo>
                  <a:pt x="74546" y="5788"/>
                </a:lnTo>
                <a:lnTo>
                  <a:pt x="73385" y="6779"/>
                </a:lnTo>
                <a:lnTo>
                  <a:pt x="72062" y="7607"/>
                </a:lnTo>
                <a:lnTo>
                  <a:pt x="71071" y="8598"/>
                </a:lnTo>
                <a:lnTo>
                  <a:pt x="37520" y="42151"/>
                </a:lnTo>
                <a:lnTo>
                  <a:pt x="2646" y="42151"/>
                </a:lnTo>
                <a:lnTo>
                  <a:pt x="2646" y="42151"/>
                </a:lnTo>
                <a:lnTo>
                  <a:pt x="1655" y="42314"/>
                </a:lnTo>
                <a:lnTo>
                  <a:pt x="997" y="42477"/>
                </a:lnTo>
                <a:lnTo>
                  <a:pt x="332" y="42809"/>
                </a:lnTo>
                <a:lnTo>
                  <a:pt x="0" y="43305"/>
                </a:lnTo>
                <a:lnTo>
                  <a:pt x="0" y="43800"/>
                </a:lnTo>
                <a:lnTo>
                  <a:pt x="169" y="44465"/>
                </a:lnTo>
                <a:lnTo>
                  <a:pt x="502" y="45123"/>
                </a:lnTo>
                <a:lnTo>
                  <a:pt x="1160" y="45951"/>
                </a:lnTo>
                <a:lnTo>
                  <a:pt x="17521" y="62151"/>
                </a:lnTo>
                <a:lnTo>
                  <a:pt x="15370" y="64295"/>
                </a:lnTo>
                <a:lnTo>
                  <a:pt x="6446" y="65951"/>
                </a:lnTo>
                <a:lnTo>
                  <a:pt x="6446" y="65951"/>
                </a:lnTo>
                <a:lnTo>
                  <a:pt x="5456" y="66284"/>
                </a:lnTo>
                <a:lnTo>
                  <a:pt x="4628" y="66610"/>
                </a:lnTo>
                <a:lnTo>
                  <a:pt x="4132" y="67275"/>
                </a:lnTo>
                <a:lnTo>
                  <a:pt x="3807" y="67770"/>
                </a:lnTo>
                <a:lnTo>
                  <a:pt x="3807" y="68428"/>
                </a:lnTo>
                <a:lnTo>
                  <a:pt x="3969" y="69256"/>
                </a:lnTo>
                <a:lnTo>
                  <a:pt x="4302" y="69915"/>
                </a:lnTo>
                <a:lnTo>
                  <a:pt x="4960" y="70743"/>
                </a:lnTo>
                <a:lnTo>
                  <a:pt x="49254" y="115039"/>
                </a:lnTo>
                <a:lnTo>
                  <a:pt x="49254" y="115039"/>
                </a:lnTo>
                <a:lnTo>
                  <a:pt x="50081" y="115704"/>
                </a:lnTo>
                <a:lnTo>
                  <a:pt x="50740" y="116029"/>
                </a:lnTo>
                <a:lnTo>
                  <a:pt x="51568" y="116199"/>
                </a:lnTo>
                <a:lnTo>
                  <a:pt x="52233" y="116199"/>
                </a:lnTo>
                <a:lnTo>
                  <a:pt x="52728" y="115866"/>
                </a:lnTo>
                <a:lnTo>
                  <a:pt x="53386" y="115371"/>
                </a:lnTo>
                <a:lnTo>
                  <a:pt x="53719" y="114543"/>
                </a:lnTo>
                <a:lnTo>
                  <a:pt x="54051" y="113552"/>
                </a:lnTo>
                <a:lnTo>
                  <a:pt x="55700" y="104628"/>
                </a:lnTo>
                <a:lnTo>
                  <a:pt x="57852" y="102477"/>
                </a:lnTo>
                <a:lnTo>
                  <a:pt x="74043" y="118839"/>
                </a:lnTo>
                <a:lnTo>
                  <a:pt x="74043" y="118839"/>
                </a:lnTo>
                <a:lnTo>
                  <a:pt x="74871" y="119504"/>
                </a:lnTo>
                <a:lnTo>
                  <a:pt x="75536" y="119837"/>
                </a:lnTo>
                <a:lnTo>
                  <a:pt x="76195" y="120000"/>
                </a:lnTo>
                <a:lnTo>
                  <a:pt x="76690" y="120000"/>
                </a:lnTo>
                <a:lnTo>
                  <a:pt x="77185" y="119667"/>
                </a:lnTo>
                <a:lnTo>
                  <a:pt x="77518" y="119009"/>
                </a:lnTo>
                <a:lnTo>
                  <a:pt x="77681" y="118344"/>
                </a:lnTo>
                <a:lnTo>
                  <a:pt x="77851" y="117353"/>
                </a:lnTo>
                <a:lnTo>
                  <a:pt x="77851" y="117353"/>
                </a:lnTo>
                <a:close/>
                <a:moveTo>
                  <a:pt x="41816" y="82809"/>
                </a:moveTo>
                <a:lnTo>
                  <a:pt x="41816" y="82809"/>
                </a:lnTo>
                <a:lnTo>
                  <a:pt x="41321" y="83305"/>
                </a:lnTo>
                <a:lnTo>
                  <a:pt x="40825" y="83637"/>
                </a:lnTo>
                <a:lnTo>
                  <a:pt x="40167" y="83800"/>
                </a:lnTo>
                <a:lnTo>
                  <a:pt x="39502" y="83800"/>
                </a:lnTo>
                <a:lnTo>
                  <a:pt x="38844" y="83800"/>
                </a:lnTo>
                <a:lnTo>
                  <a:pt x="38179" y="83637"/>
                </a:lnTo>
                <a:lnTo>
                  <a:pt x="37683" y="83305"/>
                </a:lnTo>
                <a:lnTo>
                  <a:pt x="37188" y="82809"/>
                </a:lnTo>
                <a:lnTo>
                  <a:pt x="37188" y="82809"/>
                </a:lnTo>
                <a:lnTo>
                  <a:pt x="36692" y="82314"/>
                </a:lnTo>
                <a:lnTo>
                  <a:pt x="36367" y="81818"/>
                </a:lnTo>
                <a:lnTo>
                  <a:pt x="36197" y="81160"/>
                </a:lnTo>
                <a:lnTo>
                  <a:pt x="36197" y="80495"/>
                </a:lnTo>
                <a:lnTo>
                  <a:pt x="36197" y="79837"/>
                </a:lnTo>
                <a:lnTo>
                  <a:pt x="36367" y="79172"/>
                </a:lnTo>
                <a:lnTo>
                  <a:pt x="36692" y="78676"/>
                </a:lnTo>
                <a:lnTo>
                  <a:pt x="37188" y="78181"/>
                </a:lnTo>
                <a:lnTo>
                  <a:pt x="54377" y="60990"/>
                </a:lnTo>
                <a:lnTo>
                  <a:pt x="54377" y="60990"/>
                </a:lnTo>
                <a:lnTo>
                  <a:pt x="54873" y="60665"/>
                </a:lnTo>
                <a:lnTo>
                  <a:pt x="55368" y="60332"/>
                </a:lnTo>
                <a:lnTo>
                  <a:pt x="56033" y="60162"/>
                </a:lnTo>
                <a:lnTo>
                  <a:pt x="56691" y="60000"/>
                </a:lnTo>
                <a:lnTo>
                  <a:pt x="57356" y="60162"/>
                </a:lnTo>
                <a:lnTo>
                  <a:pt x="57852" y="60332"/>
                </a:lnTo>
                <a:lnTo>
                  <a:pt x="58510" y="60665"/>
                </a:lnTo>
                <a:lnTo>
                  <a:pt x="59005" y="60990"/>
                </a:lnTo>
                <a:lnTo>
                  <a:pt x="59005" y="60990"/>
                </a:lnTo>
                <a:lnTo>
                  <a:pt x="59338" y="61486"/>
                </a:lnTo>
                <a:lnTo>
                  <a:pt x="59670" y="62151"/>
                </a:lnTo>
                <a:lnTo>
                  <a:pt x="59833" y="62646"/>
                </a:lnTo>
                <a:lnTo>
                  <a:pt x="59996" y="63305"/>
                </a:lnTo>
                <a:lnTo>
                  <a:pt x="59833" y="63970"/>
                </a:lnTo>
                <a:lnTo>
                  <a:pt x="59670" y="64628"/>
                </a:lnTo>
                <a:lnTo>
                  <a:pt x="59338" y="65123"/>
                </a:lnTo>
                <a:lnTo>
                  <a:pt x="59005" y="65619"/>
                </a:lnTo>
                <a:lnTo>
                  <a:pt x="41816" y="82809"/>
                </a:lnTo>
                <a:close/>
                <a:moveTo>
                  <a:pt x="90907" y="49589"/>
                </a:moveTo>
                <a:lnTo>
                  <a:pt x="90907" y="49589"/>
                </a:lnTo>
                <a:lnTo>
                  <a:pt x="90079" y="50247"/>
                </a:lnTo>
                <a:lnTo>
                  <a:pt x="89251" y="50743"/>
                </a:lnTo>
                <a:lnTo>
                  <a:pt x="88261" y="51075"/>
                </a:lnTo>
                <a:lnTo>
                  <a:pt x="87107" y="51238"/>
                </a:lnTo>
                <a:lnTo>
                  <a:pt x="86109" y="51075"/>
                </a:lnTo>
                <a:lnTo>
                  <a:pt x="85119" y="50743"/>
                </a:lnTo>
                <a:lnTo>
                  <a:pt x="84291" y="50247"/>
                </a:lnTo>
                <a:lnTo>
                  <a:pt x="83469" y="49589"/>
                </a:lnTo>
                <a:lnTo>
                  <a:pt x="70413" y="36532"/>
                </a:lnTo>
                <a:lnTo>
                  <a:pt x="70413" y="36532"/>
                </a:lnTo>
                <a:lnTo>
                  <a:pt x="69748" y="35704"/>
                </a:lnTo>
                <a:lnTo>
                  <a:pt x="69252" y="34876"/>
                </a:lnTo>
                <a:lnTo>
                  <a:pt x="68920" y="33885"/>
                </a:lnTo>
                <a:lnTo>
                  <a:pt x="68757" y="32894"/>
                </a:lnTo>
                <a:lnTo>
                  <a:pt x="68920" y="31733"/>
                </a:lnTo>
                <a:lnTo>
                  <a:pt x="69252" y="30743"/>
                </a:lnTo>
                <a:lnTo>
                  <a:pt x="69748" y="29915"/>
                </a:lnTo>
                <a:lnTo>
                  <a:pt x="70413" y="29093"/>
                </a:lnTo>
                <a:lnTo>
                  <a:pt x="70413" y="29093"/>
                </a:lnTo>
                <a:lnTo>
                  <a:pt x="76860" y="22483"/>
                </a:lnTo>
                <a:lnTo>
                  <a:pt x="76860" y="22483"/>
                </a:lnTo>
                <a:lnTo>
                  <a:pt x="78013" y="21486"/>
                </a:lnTo>
                <a:lnTo>
                  <a:pt x="79167" y="20665"/>
                </a:lnTo>
                <a:lnTo>
                  <a:pt x="80490" y="20000"/>
                </a:lnTo>
                <a:lnTo>
                  <a:pt x="81651" y="19341"/>
                </a:lnTo>
                <a:lnTo>
                  <a:pt x="82974" y="18846"/>
                </a:lnTo>
                <a:lnTo>
                  <a:pt x="84460" y="18513"/>
                </a:lnTo>
                <a:lnTo>
                  <a:pt x="85784" y="18350"/>
                </a:lnTo>
                <a:lnTo>
                  <a:pt x="87107" y="18350"/>
                </a:lnTo>
                <a:lnTo>
                  <a:pt x="88593" y="18350"/>
                </a:lnTo>
                <a:lnTo>
                  <a:pt x="89916" y="18513"/>
                </a:lnTo>
                <a:lnTo>
                  <a:pt x="91403" y="18846"/>
                </a:lnTo>
                <a:lnTo>
                  <a:pt x="92726" y="19341"/>
                </a:lnTo>
                <a:lnTo>
                  <a:pt x="93879" y="20000"/>
                </a:lnTo>
                <a:lnTo>
                  <a:pt x="95203" y="20665"/>
                </a:lnTo>
                <a:lnTo>
                  <a:pt x="96356" y="21486"/>
                </a:lnTo>
                <a:lnTo>
                  <a:pt x="97517" y="22483"/>
                </a:lnTo>
                <a:lnTo>
                  <a:pt x="97517" y="22483"/>
                </a:lnTo>
                <a:lnTo>
                  <a:pt x="98508" y="23637"/>
                </a:lnTo>
                <a:lnTo>
                  <a:pt x="99336" y="24791"/>
                </a:lnTo>
                <a:lnTo>
                  <a:pt x="99994" y="26114"/>
                </a:lnTo>
                <a:lnTo>
                  <a:pt x="100659" y="27275"/>
                </a:lnTo>
                <a:lnTo>
                  <a:pt x="101154" y="28598"/>
                </a:lnTo>
                <a:lnTo>
                  <a:pt x="101480" y="30084"/>
                </a:lnTo>
                <a:lnTo>
                  <a:pt x="101650" y="31408"/>
                </a:lnTo>
                <a:lnTo>
                  <a:pt x="101650" y="32894"/>
                </a:lnTo>
                <a:lnTo>
                  <a:pt x="101650" y="34217"/>
                </a:lnTo>
                <a:lnTo>
                  <a:pt x="101480" y="35541"/>
                </a:lnTo>
                <a:lnTo>
                  <a:pt x="101154" y="37027"/>
                </a:lnTo>
                <a:lnTo>
                  <a:pt x="100659" y="38350"/>
                </a:lnTo>
                <a:lnTo>
                  <a:pt x="99994" y="39504"/>
                </a:lnTo>
                <a:lnTo>
                  <a:pt x="99336" y="40827"/>
                </a:lnTo>
                <a:lnTo>
                  <a:pt x="98508" y="41981"/>
                </a:lnTo>
                <a:lnTo>
                  <a:pt x="97517" y="43142"/>
                </a:lnTo>
                <a:lnTo>
                  <a:pt x="97517" y="43142"/>
                </a:lnTo>
                <a:lnTo>
                  <a:pt x="90907" y="49589"/>
                </a:lnTo>
                <a:lnTo>
                  <a:pt x="90907" y="49589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84"/>
          <p:cNvSpPr/>
          <p:nvPr/>
        </p:nvSpPr>
        <p:spPr>
          <a:xfrm rot="-586800">
            <a:off x="4171680" y="2386080"/>
            <a:ext cx="69840" cy="698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9001" y="11039"/>
                </a:moveTo>
                <a:lnTo>
                  <a:pt x="109001" y="11039"/>
                </a:lnTo>
                <a:lnTo>
                  <a:pt x="102968" y="6032"/>
                </a:lnTo>
                <a:lnTo>
                  <a:pt x="96976" y="3036"/>
                </a:lnTo>
                <a:lnTo>
                  <a:pt x="90000" y="1025"/>
                </a:lnTo>
                <a:lnTo>
                  <a:pt x="82982" y="41"/>
                </a:lnTo>
                <a:lnTo>
                  <a:pt x="76005" y="1025"/>
                </a:lnTo>
                <a:lnTo>
                  <a:pt x="68987" y="3036"/>
                </a:lnTo>
                <a:lnTo>
                  <a:pt x="62010" y="6032"/>
                </a:lnTo>
                <a:lnTo>
                  <a:pt x="56019" y="11039"/>
                </a:lnTo>
                <a:lnTo>
                  <a:pt x="56019" y="11039"/>
                </a:lnTo>
                <a:lnTo>
                  <a:pt x="50027" y="20027"/>
                </a:lnTo>
                <a:lnTo>
                  <a:pt x="40998" y="34021"/>
                </a:lnTo>
                <a:lnTo>
                  <a:pt x="23023" y="70998"/>
                </a:lnTo>
                <a:lnTo>
                  <a:pt x="7017" y="104979"/>
                </a:lnTo>
                <a:lnTo>
                  <a:pt x="41" y="120000"/>
                </a:lnTo>
                <a:lnTo>
                  <a:pt x="41" y="120000"/>
                </a:lnTo>
                <a:lnTo>
                  <a:pt x="15020" y="112982"/>
                </a:lnTo>
                <a:lnTo>
                  <a:pt x="49001" y="96976"/>
                </a:lnTo>
                <a:lnTo>
                  <a:pt x="85978" y="79001"/>
                </a:lnTo>
                <a:lnTo>
                  <a:pt x="99972" y="70013"/>
                </a:lnTo>
                <a:lnTo>
                  <a:pt x="109001" y="64021"/>
                </a:lnTo>
                <a:lnTo>
                  <a:pt x="109001" y="64021"/>
                </a:lnTo>
                <a:lnTo>
                  <a:pt x="113967" y="58030"/>
                </a:lnTo>
                <a:lnTo>
                  <a:pt x="116963" y="51012"/>
                </a:lnTo>
                <a:lnTo>
                  <a:pt x="118974" y="44035"/>
                </a:lnTo>
                <a:lnTo>
                  <a:pt x="119958" y="37017"/>
                </a:lnTo>
                <a:lnTo>
                  <a:pt x="118974" y="30041"/>
                </a:lnTo>
                <a:lnTo>
                  <a:pt x="116963" y="23023"/>
                </a:lnTo>
                <a:lnTo>
                  <a:pt x="113967" y="17031"/>
                </a:lnTo>
                <a:lnTo>
                  <a:pt x="109001" y="11039"/>
                </a:lnTo>
                <a:lnTo>
                  <a:pt x="109001" y="11039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84"/>
          <p:cNvSpPr/>
          <p:nvPr/>
        </p:nvSpPr>
        <p:spPr>
          <a:xfrm rot="-586800">
            <a:off x="4230000" y="2419560"/>
            <a:ext cx="44640" cy="446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5935" y="15599"/>
                </a:moveTo>
                <a:lnTo>
                  <a:pt x="105935" y="15599"/>
                </a:lnTo>
                <a:lnTo>
                  <a:pt x="98135" y="9397"/>
                </a:lnTo>
                <a:lnTo>
                  <a:pt x="90335" y="4730"/>
                </a:lnTo>
                <a:lnTo>
                  <a:pt x="81001" y="1598"/>
                </a:lnTo>
                <a:lnTo>
                  <a:pt x="71667" y="63"/>
                </a:lnTo>
                <a:lnTo>
                  <a:pt x="62333" y="1598"/>
                </a:lnTo>
                <a:lnTo>
                  <a:pt x="52999" y="4730"/>
                </a:lnTo>
                <a:lnTo>
                  <a:pt x="45199" y="9397"/>
                </a:lnTo>
                <a:lnTo>
                  <a:pt x="37400" y="15599"/>
                </a:lnTo>
                <a:lnTo>
                  <a:pt x="37400" y="15599"/>
                </a:lnTo>
                <a:lnTo>
                  <a:pt x="29664" y="24997"/>
                </a:lnTo>
                <a:lnTo>
                  <a:pt x="23399" y="38998"/>
                </a:lnTo>
                <a:lnTo>
                  <a:pt x="17197" y="56132"/>
                </a:lnTo>
                <a:lnTo>
                  <a:pt x="10932" y="74800"/>
                </a:lnTo>
                <a:lnTo>
                  <a:pt x="3196" y="107469"/>
                </a:lnTo>
                <a:lnTo>
                  <a:pt x="63" y="119936"/>
                </a:lnTo>
                <a:lnTo>
                  <a:pt x="63" y="119936"/>
                </a:lnTo>
                <a:lnTo>
                  <a:pt x="14064" y="118401"/>
                </a:lnTo>
                <a:lnTo>
                  <a:pt x="46734" y="109067"/>
                </a:lnTo>
                <a:lnTo>
                  <a:pt x="63867" y="104400"/>
                </a:lnTo>
                <a:lnTo>
                  <a:pt x="81001" y="98135"/>
                </a:lnTo>
                <a:lnTo>
                  <a:pt x="96600" y="90335"/>
                </a:lnTo>
                <a:lnTo>
                  <a:pt x="105935" y="84134"/>
                </a:lnTo>
                <a:lnTo>
                  <a:pt x="105935" y="84134"/>
                </a:lnTo>
                <a:lnTo>
                  <a:pt x="112136" y="76334"/>
                </a:lnTo>
                <a:lnTo>
                  <a:pt x="116803" y="67000"/>
                </a:lnTo>
                <a:lnTo>
                  <a:pt x="119936" y="59200"/>
                </a:lnTo>
                <a:lnTo>
                  <a:pt x="119936" y="49866"/>
                </a:lnTo>
                <a:lnTo>
                  <a:pt x="119936" y="40532"/>
                </a:lnTo>
                <a:lnTo>
                  <a:pt x="116803" y="31198"/>
                </a:lnTo>
                <a:lnTo>
                  <a:pt x="112136" y="23399"/>
                </a:lnTo>
                <a:lnTo>
                  <a:pt x="105935" y="15599"/>
                </a:lnTo>
                <a:lnTo>
                  <a:pt x="105935" y="15599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84"/>
          <p:cNvSpPr/>
          <p:nvPr/>
        </p:nvSpPr>
        <p:spPr>
          <a:xfrm rot="-586800">
            <a:off x="4149000" y="2362320"/>
            <a:ext cx="44640" cy="446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4392" y="14008"/>
                </a:moveTo>
                <a:lnTo>
                  <a:pt x="104392" y="14008"/>
                </a:lnTo>
                <a:lnTo>
                  <a:pt x="96588" y="7803"/>
                </a:lnTo>
                <a:lnTo>
                  <a:pt x="88784" y="3134"/>
                </a:lnTo>
                <a:lnTo>
                  <a:pt x="79445" y="0"/>
                </a:lnTo>
                <a:lnTo>
                  <a:pt x="70106" y="0"/>
                </a:lnTo>
                <a:lnTo>
                  <a:pt x="60767" y="0"/>
                </a:lnTo>
                <a:lnTo>
                  <a:pt x="52963" y="3134"/>
                </a:lnTo>
                <a:lnTo>
                  <a:pt x="43624" y="7803"/>
                </a:lnTo>
                <a:lnTo>
                  <a:pt x="35820" y="14008"/>
                </a:lnTo>
                <a:lnTo>
                  <a:pt x="35820" y="14008"/>
                </a:lnTo>
                <a:lnTo>
                  <a:pt x="29616" y="23411"/>
                </a:lnTo>
                <a:lnTo>
                  <a:pt x="21812" y="38955"/>
                </a:lnTo>
                <a:lnTo>
                  <a:pt x="15607" y="56098"/>
                </a:lnTo>
                <a:lnTo>
                  <a:pt x="10938" y="73240"/>
                </a:lnTo>
                <a:lnTo>
                  <a:pt x="1599" y="105927"/>
                </a:lnTo>
                <a:lnTo>
                  <a:pt x="0" y="120000"/>
                </a:lnTo>
                <a:lnTo>
                  <a:pt x="0" y="120000"/>
                </a:lnTo>
                <a:lnTo>
                  <a:pt x="12473" y="116865"/>
                </a:lnTo>
                <a:lnTo>
                  <a:pt x="45223" y="109061"/>
                </a:lnTo>
                <a:lnTo>
                  <a:pt x="63901" y="102857"/>
                </a:lnTo>
                <a:lnTo>
                  <a:pt x="81044" y="96588"/>
                </a:lnTo>
                <a:lnTo>
                  <a:pt x="95053" y="90383"/>
                </a:lnTo>
                <a:lnTo>
                  <a:pt x="104392" y="82579"/>
                </a:lnTo>
                <a:lnTo>
                  <a:pt x="104392" y="82579"/>
                </a:lnTo>
                <a:lnTo>
                  <a:pt x="110597" y="74776"/>
                </a:lnTo>
                <a:lnTo>
                  <a:pt x="115266" y="67036"/>
                </a:lnTo>
                <a:lnTo>
                  <a:pt x="118400" y="57633"/>
                </a:lnTo>
                <a:lnTo>
                  <a:pt x="120000" y="48294"/>
                </a:lnTo>
                <a:lnTo>
                  <a:pt x="118400" y="38955"/>
                </a:lnTo>
                <a:lnTo>
                  <a:pt x="115266" y="29616"/>
                </a:lnTo>
                <a:lnTo>
                  <a:pt x="110597" y="21812"/>
                </a:lnTo>
                <a:lnTo>
                  <a:pt x="104392" y="14008"/>
                </a:lnTo>
                <a:lnTo>
                  <a:pt x="104392" y="14008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84"/>
          <p:cNvSpPr/>
          <p:nvPr/>
        </p:nvSpPr>
        <p:spPr>
          <a:xfrm>
            <a:off x="3936960" y="1094040"/>
            <a:ext cx="161280" cy="1540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4"/>
          <p:cNvSpPr/>
          <p:nvPr/>
        </p:nvSpPr>
        <p:spPr>
          <a:xfrm rot="2697600">
            <a:off x="5002920" y="1884600"/>
            <a:ext cx="245160" cy="23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84"/>
          <p:cNvSpPr/>
          <p:nvPr/>
        </p:nvSpPr>
        <p:spPr>
          <a:xfrm>
            <a:off x="5197320" y="1751040"/>
            <a:ext cx="97920" cy="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84"/>
          <p:cNvSpPr/>
          <p:nvPr/>
        </p:nvSpPr>
        <p:spPr>
          <a:xfrm rot="1280400">
            <a:off x="3824640" y="1559880"/>
            <a:ext cx="97920" cy="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7"/>
          <p:cNvSpPr txBox="1"/>
          <p:nvPr/>
        </p:nvSpPr>
        <p:spPr>
          <a:xfrm>
            <a:off x="1365874" y="904673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/>
              <a:t>Why ROS?</a:t>
            </a:r>
            <a:endParaRPr lang="en-US" b="1" dirty="0"/>
          </a:p>
        </p:txBody>
      </p:sp>
      <p:sp>
        <p:nvSpPr>
          <p:cNvPr id="405" name="Google Shape;405;p87"/>
          <p:cNvSpPr txBox="1"/>
          <p:nvPr/>
        </p:nvSpPr>
        <p:spPr>
          <a:xfrm>
            <a:off x="1297653" y="1188978"/>
            <a:ext cx="7107851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83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</a:pPr>
            <a:endParaRPr lang="en-US" sz="2400" b="0" i="0" u="none" strike="noStrike" cap="none" dirty="0">
              <a:solidFill>
                <a:srgbClr val="000000"/>
              </a:solidFill>
              <a:latin typeface="Quattrocento Sans"/>
            </a:endParaRPr>
          </a:p>
          <a:p>
            <a:pPr marL="457200" marR="0" lvl="0" indent="-380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development: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863600" marR="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Fast prototyping easier in a simulated world.</a:t>
            </a:r>
            <a:endParaRPr lang="en-US"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</a:endParaRPr>
          </a:p>
          <a:p>
            <a:pPr marL="863600" marR="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Lots of packages for sensing, movement, path planning etc.</a:t>
            </a:r>
            <a:endParaRPr lang="en-US"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</a:endParaRPr>
          </a:p>
          <a:p>
            <a:pPr marL="863600" marR="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dirty="0">
                <a:latin typeface="Quattrocento Sans"/>
                <a:sym typeface="Quattrocento Sans"/>
              </a:rPr>
              <a:t>Error free environment for debugging</a:t>
            </a:r>
            <a:endParaRPr lang="en-US" sz="2400" dirty="0">
              <a:latin typeface="Quattrocento Sans"/>
            </a:endParaRPr>
          </a:p>
          <a:p>
            <a:pPr marL="863600" marR="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dirty="0">
                <a:latin typeface="Quattrocento Sans"/>
                <a:sym typeface="Quattrocento Sans"/>
              </a:rPr>
              <a:t>Break bits, not real hardware</a:t>
            </a:r>
            <a:endParaRPr lang="en-US" sz="2400" dirty="0">
              <a:latin typeface="Quattrocento Sans"/>
            </a:endParaRPr>
          </a:p>
          <a:p>
            <a:pPr marL="863600" marR="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marR="0" lvl="0" indent="-380365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Transferring from simulated robot to real robot takes a bit of effort, but works!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7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87"/>
          <p:cNvSpPr/>
          <p:nvPr/>
        </p:nvSpPr>
        <p:spPr>
          <a:xfrm>
            <a:off x="1019677" y="103644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87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87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5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What can ROS 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85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Hardware abstraction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Low-level device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Message passing between 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Sophisticated build environment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Libraries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Debugging and Visualization Tools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85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85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85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85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6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What are the major concepts?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6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ROS packages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ROS messages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ROS 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ROS 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ROS action servers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ROS topics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...and many more!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6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86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86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86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/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/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/>
                                        <p:tgtEl>
                                          <p:spTgt spid="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0"/>
          <p:cNvSpPr txBox="1"/>
          <p:nvPr/>
        </p:nvSpPr>
        <p:spPr>
          <a:xfrm>
            <a:off x="1379144" y="888533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Packages</a:t>
            </a: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00"/>
          <p:cNvSpPr txBox="1"/>
          <p:nvPr/>
        </p:nvSpPr>
        <p:spPr>
          <a:xfrm>
            <a:off x="1272199" y="1432698"/>
            <a:ext cx="748836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ROS software is organized into </a:t>
            </a:r>
            <a:r>
              <a:rPr lang="en-US" sz="2400" b="1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packages</a:t>
            </a: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package contains some combination of code, data, and documentation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00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00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100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100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100"/>
          <p:cNvSpPr txBox="1"/>
          <p:nvPr/>
        </p:nvSpPr>
        <p:spPr>
          <a:xfrm>
            <a:off x="1380531" y="2748979"/>
            <a:ext cx="8201479" cy="320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36000"/>
              </a:lnSpc>
            </a:pPr>
            <a:r>
              <a:rPr lang="en-US" dirty="0" err="1"/>
              <a:t>package_name</a:t>
            </a:r>
            <a:r>
              <a:rPr lang="en-US" dirty="0"/>
              <a:t>/ </a:t>
            </a:r>
          </a:p>
          <a:p>
            <a:pPr>
              <a:lnSpc>
                <a:spcPct val="136000"/>
              </a:lnSpc>
            </a:pPr>
            <a:r>
              <a:rPr lang="en-US" b="1" dirty="0"/>
              <a:t>package.xml</a:t>
            </a:r>
            <a:r>
              <a:rPr lang="en-US" dirty="0"/>
              <a:t> ← describes the package and it’s dependencies </a:t>
            </a:r>
            <a:endParaRPr lang="en-US"/>
          </a:p>
          <a:p>
            <a:pPr>
              <a:lnSpc>
                <a:spcPct val="136000"/>
              </a:lnSpc>
            </a:pPr>
            <a:r>
              <a:rPr lang="en-US" b="1" dirty="0"/>
              <a:t>CMakeLists.txt</a:t>
            </a:r>
            <a:r>
              <a:rPr lang="en-US" dirty="0"/>
              <a:t> ← Finds other required packages and messages/services/actions </a:t>
            </a:r>
          </a:p>
          <a:p>
            <a:pPr>
              <a:lnSpc>
                <a:spcPct val="136000"/>
              </a:lnSpc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/>
              <a:t> ← C++, Python </a:t>
            </a:r>
            <a:r>
              <a:rPr lang="en-US" dirty="0" err="1"/>
              <a:t>code,URDF</a:t>
            </a:r>
            <a:r>
              <a:rPr lang="en-US" dirty="0"/>
              <a:t> (source files) </a:t>
            </a:r>
          </a:p>
          <a:p>
            <a:pPr>
              <a:lnSpc>
                <a:spcPct val="136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msg/</a:t>
            </a:r>
            <a:r>
              <a:rPr lang="en-US" dirty="0"/>
              <a:t> ← ROS messages defined for our node (for topics) </a:t>
            </a:r>
          </a:p>
          <a:p>
            <a:pPr>
              <a:lnSpc>
                <a:spcPct val="136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launch/</a:t>
            </a:r>
            <a:r>
              <a:rPr lang="en-US" dirty="0"/>
              <a:t> ← folder contains .launch files for this package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1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Building/Running</a:t>
            </a: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01"/>
          <p:cNvSpPr txBox="1"/>
          <p:nvPr/>
        </p:nvSpPr>
        <p:spPr>
          <a:xfrm>
            <a:off x="1198440" y="1616400"/>
            <a:ext cx="748836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1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Catkin</a:t>
            </a:r>
            <a:r>
              <a:rPr lang="en-US" sz="2400" b="0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official build system of ROS</a:t>
            </a: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Catkin combines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Cmake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macros and Python scripts to provide some functionality on top of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Cmake’s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normal workflow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 ROS code</a:t>
            </a: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01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101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101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101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550" name="Google Shape;550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400" y="3657600"/>
            <a:ext cx="7415280" cy="77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/>
                                        <p:tgtEl>
                                          <p:spTgt spid="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9"/>
          <p:cNvSpPr txBox="1"/>
          <p:nvPr/>
        </p:nvSpPr>
        <p:spPr>
          <a:xfrm>
            <a:off x="1381320" y="9226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ROS 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89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ROS framework is component oriented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component is called a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node is a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Nodes communicate through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topics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</a:t>
            </a:r>
            <a:r>
              <a:rPr lang="en-US" sz="20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services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and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9"/>
          <p:cNvSpPr/>
          <p:nvPr/>
        </p:nvSpPr>
        <p:spPr>
          <a:xfrm>
            <a:off x="916560" y="1142640"/>
            <a:ext cx="91440" cy="91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528" y="0"/>
                </a:moveTo>
                <a:lnTo>
                  <a:pt x="8561" y="102524"/>
                </a:lnTo>
                <a:lnTo>
                  <a:pt x="15" y="120000"/>
                </a:lnTo>
                <a:lnTo>
                  <a:pt x="17489" y="111453"/>
                </a:lnTo>
                <a:lnTo>
                  <a:pt x="119984" y="24459"/>
                </a:lnTo>
                <a:lnTo>
                  <a:pt x="95528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89"/>
          <p:cNvSpPr/>
          <p:nvPr/>
        </p:nvSpPr>
        <p:spPr>
          <a:xfrm>
            <a:off x="1045080" y="1019880"/>
            <a:ext cx="85680" cy="856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68" y="46090"/>
                </a:moveTo>
                <a:lnTo>
                  <a:pt x="73919" y="115414"/>
                </a:lnTo>
                <a:lnTo>
                  <a:pt x="73919" y="115414"/>
                </a:lnTo>
                <a:lnTo>
                  <a:pt x="73919" y="115414"/>
                </a:lnTo>
                <a:lnTo>
                  <a:pt x="79306" y="117903"/>
                </a:lnTo>
                <a:lnTo>
                  <a:pt x="85120" y="119573"/>
                </a:lnTo>
                <a:lnTo>
                  <a:pt x="90524" y="119982"/>
                </a:lnTo>
                <a:lnTo>
                  <a:pt x="96337" y="119982"/>
                </a:lnTo>
                <a:lnTo>
                  <a:pt x="102150" y="118738"/>
                </a:lnTo>
                <a:lnTo>
                  <a:pt x="107538" y="116659"/>
                </a:lnTo>
                <a:lnTo>
                  <a:pt x="110026" y="115005"/>
                </a:lnTo>
                <a:lnTo>
                  <a:pt x="112533" y="113761"/>
                </a:lnTo>
                <a:lnTo>
                  <a:pt x="115022" y="111681"/>
                </a:lnTo>
                <a:lnTo>
                  <a:pt x="117511" y="109602"/>
                </a:lnTo>
                <a:lnTo>
                  <a:pt x="117511" y="109602"/>
                </a:lnTo>
                <a:lnTo>
                  <a:pt x="118346" y="108357"/>
                </a:lnTo>
                <a:lnTo>
                  <a:pt x="119590" y="106704"/>
                </a:lnTo>
                <a:lnTo>
                  <a:pt x="119999" y="104625"/>
                </a:lnTo>
                <a:lnTo>
                  <a:pt x="119999" y="102971"/>
                </a:lnTo>
                <a:lnTo>
                  <a:pt x="119999" y="102971"/>
                </a:lnTo>
                <a:lnTo>
                  <a:pt x="119999" y="101301"/>
                </a:lnTo>
                <a:lnTo>
                  <a:pt x="119590" y="99647"/>
                </a:lnTo>
                <a:lnTo>
                  <a:pt x="118346" y="97977"/>
                </a:lnTo>
                <a:lnTo>
                  <a:pt x="117511" y="96323"/>
                </a:lnTo>
                <a:lnTo>
                  <a:pt x="23679" y="2505"/>
                </a:lnTo>
                <a:lnTo>
                  <a:pt x="23679" y="2505"/>
                </a:lnTo>
                <a:lnTo>
                  <a:pt x="22008" y="1670"/>
                </a:lnTo>
                <a:lnTo>
                  <a:pt x="20355" y="426"/>
                </a:lnTo>
                <a:lnTo>
                  <a:pt x="18684" y="0"/>
                </a:lnTo>
                <a:lnTo>
                  <a:pt x="17030" y="0"/>
                </a:lnTo>
                <a:lnTo>
                  <a:pt x="17030" y="0"/>
                </a:lnTo>
                <a:lnTo>
                  <a:pt x="15377" y="0"/>
                </a:lnTo>
                <a:lnTo>
                  <a:pt x="13297" y="426"/>
                </a:lnTo>
                <a:lnTo>
                  <a:pt x="11626" y="1670"/>
                </a:lnTo>
                <a:lnTo>
                  <a:pt x="10382" y="2505"/>
                </a:lnTo>
                <a:lnTo>
                  <a:pt x="10382" y="2505"/>
                </a:lnTo>
                <a:lnTo>
                  <a:pt x="8302" y="4994"/>
                </a:lnTo>
                <a:lnTo>
                  <a:pt x="6239" y="7482"/>
                </a:lnTo>
                <a:lnTo>
                  <a:pt x="4995" y="9971"/>
                </a:lnTo>
                <a:lnTo>
                  <a:pt x="3324" y="12460"/>
                </a:lnTo>
                <a:lnTo>
                  <a:pt x="1244" y="17863"/>
                </a:lnTo>
                <a:lnTo>
                  <a:pt x="0" y="23676"/>
                </a:lnTo>
                <a:lnTo>
                  <a:pt x="0" y="29488"/>
                </a:lnTo>
                <a:lnTo>
                  <a:pt x="426" y="34875"/>
                </a:lnTo>
                <a:lnTo>
                  <a:pt x="2079" y="40687"/>
                </a:lnTo>
                <a:lnTo>
                  <a:pt x="4568" y="46090"/>
                </a:lnTo>
                <a:lnTo>
                  <a:pt x="4568" y="460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89"/>
          <p:cNvSpPr/>
          <p:nvPr/>
        </p:nvSpPr>
        <p:spPr>
          <a:xfrm>
            <a:off x="950040" y="1052640"/>
            <a:ext cx="147600" cy="14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18" y="9"/>
                </a:moveTo>
                <a:lnTo>
                  <a:pt x="48197" y="31568"/>
                </a:lnTo>
                <a:lnTo>
                  <a:pt x="48197" y="31568"/>
                </a:lnTo>
                <a:lnTo>
                  <a:pt x="45784" y="30608"/>
                </a:lnTo>
                <a:lnTo>
                  <a:pt x="43380" y="29648"/>
                </a:lnTo>
                <a:lnTo>
                  <a:pt x="40481" y="28679"/>
                </a:lnTo>
                <a:lnTo>
                  <a:pt x="37592" y="28194"/>
                </a:lnTo>
                <a:lnTo>
                  <a:pt x="34466" y="27472"/>
                </a:lnTo>
                <a:lnTo>
                  <a:pt x="31330" y="26997"/>
                </a:lnTo>
                <a:lnTo>
                  <a:pt x="28194" y="26750"/>
                </a:lnTo>
                <a:lnTo>
                  <a:pt x="25068" y="26750"/>
                </a:lnTo>
                <a:lnTo>
                  <a:pt x="25068" y="26750"/>
                </a:lnTo>
                <a:lnTo>
                  <a:pt x="22169" y="26750"/>
                </a:lnTo>
                <a:lnTo>
                  <a:pt x="19281" y="26997"/>
                </a:lnTo>
                <a:lnTo>
                  <a:pt x="16154" y="27472"/>
                </a:lnTo>
                <a:lnTo>
                  <a:pt x="13018" y="28194"/>
                </a:lnTo>
                <a:lnTo>
                  <a:pt x="9882" y="29401"/>
                </a:lnTo>
                <a:lnTo>
                  <a:pt x="6994" y="30608"/>
                </a:lnTo>
                <a:lnTo>
                  <a:pt x="4105" y="32537"/>
                </a:lnTo>
                <a:lnTo>
                  <a:pt x="1454" y="34704"/>
                </a:lnTo>
                <a:lnTo>
                  <a:pt x="1454" y="34704"/>
                </a:lnTo>
                <a:lnTo>
                  <a:pt x="732" y="35426"/>
                </a:lnTo>
                <a:lnTo>
                  <a:pt x="247" y="36385"/>
                </a:lnTo>
                <a:lnTo>
                  <a:pt x="9" y="37355"/>
                </a:lnTo>
                <a:lnTo>
                  <a:pt x="9" y="38562"/>
                </a:lnTo>
                <a:lnTo>
                  <a:pt x="9" y="38562"/>
                </a:lnTo>
                <a:lnTo>
                  <a:pt x="9" y="39521"/>
                </a:lnTo>
                <a:lnTo>
                  <a:pt x="247" y="40491"/>
                </a:lnTo>
                <a:lnTo>
                  <a:pt x="732" y="41450"/>
                </a:lnTo>
                <a:lnTo>
                  <a:pt x="1454" y="42410"/>
                </a:lnTo>
                <a:lnTo>
                  <a:pt x="77589" y="118555"/>
                </a:lnTo>
                <a:lnTo>
                  <a:pt x="77589" y="118555"/>
                </a:lnTo>
                <a:lnTo>
                  <a:pt x="78558" y="119277"/>
                </a:lnTo>
                <a:lnTo>
                  <a:pt x="79518" y="119752"/>
                </a:lnTo>
                <a:lnTo>
                  <a:pt x="80478" y="119999"/>
                </a:lnTo>
                <a:lnTo>
                  <a:pt x="81447" y="119999"/>
                </a:lnTo>
                <a:lnTo>
                  <a:pt x="81447" y="119999"/>
                </a:lnTo>
                <a:lnTo>
                  <a:pt x="82654" y="119999"/>
                </a:lnTo>
                <a:lnTo>
                  <a:pt x="83614" y="119752"/>
                </a:lnTo>
                <a:lnTo>
                  <a:pt x="84573" y="119277"/>
                </a:lnTo>
                <a:lnTo>
                  <a:pt x="85295" y="118555"/>
                </a:lnTo>
                <a:lnTo>
                  <a:pt x="85295" y="118555"/>
                </a:lnTo>
                <a:lnTo>
                  <a:pt x="87472" y="115904"/>
                </a:lnTo>
                <a:lnTo>
                  <a:pt x="89391" y="113005"/>
                </a:lnTo>
                <a:lnTo>
                  <a:pt x="90598" y="110117"/>
                </a:lnTo>
                <a:lnTo>
                  <a:pt x="91805" y="106981"/>
                </a:lnTo>
                <a:lnTo>
                  <a:pt x="92527" y="103854"/>
                </a:lnTo>
                <a:lnTo>
                  <a:pt x="93012" y="100718"/>
                </a:lnTo>
                <a:lnTo>
                  <a:pt x="93249" y="97830"/>
                </a:lnTo>
                <a:lnTo>
                  <a:pt x="93249" y="94941"/>
                </a:lnTo>
                <a:lnTo>
                  <a:pt x="93249" y="94941"/>
                </a:lnTo>
                <a:lnTo>
                  <a:pt x="93249" y="91805"/>
                </a:lnTo>
                <a:lnTo>
                  <a:pt x="93012" y="88679"/>
                </a:lnTo>
                <a:lnTo>
                  <a:pt x="92527" y="85543"/>
                </a:lnTo>
                <a:lnTo>
                  <a:pt x="91805" y="82407"/>
                </a:lnTo>
                <a:lnTo>
                  <a:pt x="91320" y="79518"/>
                </a:lnTo>
                <a:lnTo>
                  <a:pt x="90361" y="76629"/>
                </a:lnTo>
                <a:lnTo>
                  <a:pt x="89391" y="74215"/>
                </a:lnTo>
                <a:lnTo>
                  <a:pt x="88431" y="71812"/>
                </a:lnTo>
                <a:lnTo>
                  <a:pt x="119999" y="404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89"/>
          <p:cNvSpPr/>
          <p:nvPr/>
        </p:nvSpPr>
        <p:spPr>
          <a:xfrm>
            <a:off x="1024200" y="1079280"/>
            <a:ext cx="24120" cy="241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" y="119939"/>
                </a:moveTo>
                <a:lnTo>
                  <a:pt x="120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730</Words>
  <Application>Microsoft Office PowerPoint</Application>
  <PresentationFormat>On-screen Show (16:9)</PresentationFormat>
  <Paragraphs>152</Paragraphs>
  <Slides>23</Slides>
  <Notes>23</Notes>
  <HiddenSlides>0</HiddenSlides>
  <MMClips>1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Allen</dc:creator>
  <cp:lastModifiedBy>Peter Allen</cp:lastModifiedBy>
  <cp:revision>305</cp:revision>
  <dcterms:modified xsi:type="dcterms:W3CDTF">2021-07-08T18:35:09Z</dcterms:modified>
</cp:coreProperties>
</file>