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712" r:id="rId5"/>
    <p:sldId id="713" r:id="rId6"/>
    <p:sldId id="1832" r:id="rId7"/>
    <p:sldId id="1859" r:id="rId8"/>
    <p:sldId id="1833" r:id="rId9"/>
    <p:sldId id="1860" r:id="rId10"/>
    <p:sldId id="1837" r:id="rId11"/>
    <p:sldId id="1870" r:id="rId12"/>
    <p:sldId id="1861" r:id="rId13"/>
    <p:sldId id="1851" r:id="rId14"/>
    <p:sldId id="1862" r:id="rId15"/>
    <p:sldId id="1871" r:id="rId16"/>
    <p:sldId id="1864" r:id="rId17"/>
    <p:sldId id="1863" r:id="rId18"/>
    <p:sldId id="1867" r:id="rId19"/>
    <p:sldId id="1868" r:id="rId20"/>
    <p:sldId id="1856" r:id="rId21"/>
    <p:sldId id="1865" r:id="rId22"/>
    <p:sldId id="1866" r:id="rId23"/>
    <p:sldId id="1869" r:id="rId24"/>
  </p:sldIdLst>
  <p:sldSz cx="9144000" cy="5148263"/>
  <p:notesSz cx="7010400" cy="9296400"/>
  <p:defaultTextStyle>
    <a:defPPr>
      <a:defRPr lang="en-US"/>
    </a:defPPr>
    <a:lvl1pPr algn="l" defTabSz="309572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1pPr>
    <a:lvl2pPr marL="171455" indent="-85728" algn="l" defTabSz="309572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2pPr>
    <a:lvl3pPr marL="342912" indent="-171455" algn="l" defTabSz="309572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3pPr>
    <a:lvl4pPr marL="514367" indent="-257183" algn="l" defTabSz="309572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4pPr>
    <a:lvl5pPr marL="685822" indent="-342912" algn="l" defTabSz="309572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5pPr>
    <a:lvl6pPr marL="857278" algn="l" defTabSz="342912" rtl="0" eaLnBrk="1" latinLnBrk="0" hangingPunct="1"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6pPr>
    <a:lvl7pPr marL="1028734" algn="l" defTabSz="342912" rtl="0" eaLnBrk="1" latinLnBrk="0" hangingPunct="1"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7pPr>
    <a:lvl8pPr marL="1200189" algn="l" defTabSz="342912" rtl="0" eaLnBrk="1" latinLnBrk="0" hangingPunct="1"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8pPr>
    <a:lvl9pPr marL="1371645" algn="l" defTabSz="342912" rtl="0" eaLnBrk="1" latinLnBrk="0" hangingPunct="1">
      <a:defRPr sz="19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2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9F2"/>
    <a:srgbClr val="B2B2B2"/>
    <a:srgbClr val="152B55"/>
    <a:srgbClr val="000000"/>
    <a:srgbClr val="767C2E"/>
    <a:srgbClr val="C0504D"/>
    <a:srgbClr val="EACDCE"/>
    <a:srgbClr val="8B2F25"/>
    <a:srgbClr val="008000"/>
    <a:srgbClr val="3F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0506-8205-430F-BC83-3A89D883151B}" v="12" dt="2022-02-01T18:52:16.6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9" autoAdjust="0"/>
    <p:restoredTop sz="93817" autoAdjust="0"/>
  </p:normalViewPr>
  <p:slideViewPr>
    <p:cSldViewPr snapToGrid="0">
      <p:cViewPr varScale="1">
        <p:scale>
          <a:sx n="103" d="100"/>
          <a:sy n="103" d="100"/>
        </p:scale>
        <p:origin x="1166" y="82"/>
      </p:cViewPr>
      <p:guideLst>
        <p:guide orient="horz" pos="4320"/>
        <p:guide pos="7680"/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50" d="100"/>
        <a:sy n="5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258" cy="465291"/>
          </a:xfrm>
          <a:prstGeom prst="rect">
            <a:avLst/>
          </a:prstGeom>
        </p:spPr>
        <p:txBody>
          <a:bodyPr vert="horz" lIns="90399" tIns="45199" rIns="90399" bIns="451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577" y="0"/>
            <a:ext cx="3038258" cy="465291"/>
          </a:xfrm>
          <a:prstGeom prst="rect">
            <a:avLst/>
          </a:prstGeom>
        </p:spPr>
        <p:txBody>
          <a:bodyPr vert="horz" lIns="90399" tIns="45199" rIns="90399" bIns="45199" rtlCol="0"/>
          <a:lstStyle>
            <a:lvl1pPr algn="r">
              <a:defRPr sz="1200"/>
            </a:lvl1pPr>
          </a:lstStyle>
          <a:p>
            <a:fld id="{E376FF52-9668-479B-84E3-C87556250F3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3038258" cy="465291"/>
          </a:xfrm>
          <a:prstGeom prst="rect">
            <a:avLst/>
          </a:prstGeom>
        </p:spPr>
        <p:txBody>
          <a:bodyPr vert="horz" lIns="90399" tIns="45199" rIns="90399" bIns="451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577" y="8829537"/>
            <a:ext cx="3038258" cy="465291"/>
          </a:xfrm>
          <a:prstGeom prst="rect">
            <a:avLst/>
          </a:prstGeom>
        </p:spPr>
        <p:txBody>
          <a:bodyPr vert="horz" lIns="90399" tIns="45199" rIns="90399" bIns="45199" rtlCol="0" anchor="b"/>
          <a:lstStyle>
            <a:lvl1pPr algn="r">
              <a:defRPr sz="1200"/>
            </a:lvl1pPr>
          </a:lstStyle>
          <a:p>
            <a:fld id="{E5C1FB9F-8E84-4FF2-B55A-13F14B5F2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3">
            <a:extLst>
              <a:ext uri="{FF2B5EF4-FFF2-40B4-BE49-F238E27FC236}">
                <a16:creationId xmlns:a16="http://schemas.microsoft.com/office/drawing/2014/main" id="{C8D546DD-B6FA-9B43-A668-A55C05438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09575" y="696913"/>
            <a:ext cx="61912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19" name="Shape 34">
            <a:extLst>
              <a:ext uri="{FF2B5EF4-FFF2-40B4-BE49-F238E27FC236}">
                <a16:creationId xmlns:a16="http://schemas.microsoft.com/office/drawing/2014/main" id="{E2DF46AF-6779-8548-94E9-7BF98F60BFF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35454" y="4415555"/>
            <a:ext cx="5139497" cy="418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5" tIns="46578" rIns="93155" bIns="46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54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71455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1pPr>
    <a:lvl2pPr marL="278616" indent="-107160" algn="l" defTabSz="171455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2pPr>
    <a:lvl3pPr marL="428639" indent="-85728" algn="l" defTabSz="171455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3pPr>
    <a:lvl4pPr marL="600095" indent="-85728" algn="l" defTabSz="171455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4pPr>
    <a:lvl5pPr marL="771550" indent="-85728" algn="l" defTabSz="171455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5pPr>
    <a:lvl6pPr indent="428639" defTabSz="171455" latinLnBrk="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6pPr>
    <a:lvl7pPr indent="514367" defTabSz="171455" latinLnBrk="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7pPr>
    <a:lvl8pPr indent="600095" defTabSz="171455" latinLnBrk="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8pPr>
    <a:lvl9pPr indent="685822" defTabSz="171455" latinLnBrk="0">
      <a:lnSpc>
        <a:spcPct val="117999"/>
      </a:lnSpc>
      <a:defRPr sz="8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0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8263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lvl="0"/>
            <a:endParaRPr lang="zh-CN" altLang="en-US" noProof="0" dirty="0">
              <a:sym typeface="Helvetica Light"/>
            </a:endParaRPr>
          </a:p>
        </p:txBody>
      </p:sp>
      <p:sp>
        <p:nvSpPr>
          <p:cNvPr id="3" name="Shape 4">
            <a:extLst>
              <a:ext uri="{FF2B5EF4-FFF2-40B4-BE49-F238E27FC236}">
                <a16:creationId xmlns:a16="http://schemas.microsoft.com/office/drawing/2014/main" id="{0510C3A7-FEC9-0445-9481-3FCB8E71A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533" y="4909919"/>
            <a:ext cx="149244" cy="150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CB73-3E7B-014F-B261-F1B026BD7C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5570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" y="1420384"/>
            <a:ext cx="3729975" cy="3727879"/>
          </a:xfrm>
          <a:custGeom>
            <a:avLst/>
            <a:gdLst>
              <a:gd name="connsiteX0" fmla="*/ 5005983 w 10011965"/>
              <a:gd name="connsiteY0" fmla="*/ 0 h 9997083"/>
              <a:gd name="connsiteX1" fmla="*/ 10011965 w 10011965"/>
              <a:gd name="connsiteY1" fmla="*/ 9997083 h 9997083"/>
              <a:gd name="connsiteX2" fmla="*/ 0 w 10011965"/>
              <a:gd name="connsiteY2" fmla="*/ 9997083 h 9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965" h="9997083">
                <a:moveTo>
                  <a:pt x="5005983" y="0"/>
                </a:moveTo>
                <a:lnTo>
                  <a:pt x="10011965" y="9997083"/>
                </a:lnTo>
                <a:lnTo>
                  <a:pt x="0" y="99970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729976" y="2752159"/>
            <a:ext cx="2397452" cy="2396105"/>
          </a:xfrm>
          <a:custGeom>
            <a:avLst/>
            <a:gdLst>
              <a:gd name="connsiteX0" fmla="*/ 5005983 w 10011965"/>
              <a:gd name="connsiteY0" fmla="*/ 0 h 9997083"/>
              <a:gd name="connsiteX1" fmla="*/ 10011965 w 10011965"/>
              <a:gd name="connsiteY1" fmla="*/ 9997083 h 9997083"/>
              <a:gd name="connsiteX2" fmla="*/ 0 w 10011965"/>
              <a:gd name="connsiteY2" fmla="*/ 9997083 h 9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965" h="9997083">
                <a:moveTo>
                  <a:pt x="5005983" y="0"/>
                </a:moveTo>
                <a:lnTo>
                  <a:pt x="10011965" y="9997083"/>
                </a:lnTo>
                <a:lnTo>
                  <a:pt x="0" y="99970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1528108" y="-8995"/>
            <a:ext cx="4371974" cy="4369518"/>
          </a:xfrm>
          <a:custGeom>
            <a:avLst/>
            <a:gdLst>
              <a:gd name="connsiteX0" fmla="*/ 0 w 10011965"/>
              <a:gd name="connsiteY0" fmla="*/ 0 h 9997083"/>
              <a:gd name="connsiteX1" fmla="*/ 10011965 w 10011965"/>
              <a:gd name="connsiteY1" fmla="*/ 0 h 9997083"/>
              <a:gd name="connsiteX2" fmla="*/ 5005983 w 10011965"/>
              <a:gd name="connsiteY2" fmla="*/ 9997083 h 9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965" h="9997083">
                <a:moveTo>
                  <a:pt x="0" y="0"/>
                </a:moveTo>
                <a:lnTo>
                  <a:pt x="10011965" y="0"/>
                </a:lnTo>
                <a:lnTo>
                  <a:pt x="5005983" y="99970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45467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0" y="1531098"/>
            <a:ext cx="9144000" cy="3617166"/>
          </a:xfrm>
          <a:custGeom>
            <a:avLst/>
            <a:gdLst>
              <a:gd name="connsiteX0" fmla="*/ 24384000 w 24384000"/>
              <a:gd name="connsiteY0" fmla="*/ 0 h 9636853"/>
              <a:gd name="connsiteX1" fmla="*/ 24384000 w 24384000"/>
              <a:gd name="connsiteY1" fmla="*/ 9636853 h 9636853"/>
              <a:gd name="connsiteX2" fmla="*/ 0 w 24384000"/>
              <a:gd name="connsiteY2" fmla="*/ 9636853 h 9636853"/>
              <a:gd name="connsiteX3" fmla="*/ 0 w 24384000"/>
              <a:gd name="connsiteY3" fmla="*/ 5600700 h 963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636853">
                <a:moveTo>
                  <a:pt x="24384000" y="0"/>
                </a:moveTo>
                <a:lnTo>
                  <a:pt x="24384000" y="9636853"/>
                </a:lnTo>
                <a:lnTo>
                  <a:pt x="0" y="9636853"/>
                </a:lnTo>
                <a:lnTo>
                  <a:pt x="0" y="56007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72425" cy="1835475"/>
          </a:xfrm>
          <a:custGeom>
            <a:avLst/>
            <a:gdLst>
              <a:gd name="connsiteX0" fmla="*/ 0 w 21259800"/>
              <a:gd name="connsiteY0" fmla="*/ 0 h 4890071"/>
              <a:gd name="connsiteX1" fmla="*/ 21259800 w 21259800"/>
              <a:gd name="connsiteY1" fmla="*/ 0 h 4890071"/>
              <a:gd name="connsiteX2" fmla="*/ 0 w 21259800"/>
              <a:gd name="connsiteY2" fmla="*/ 4890071 h 48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59800" h="4890071">
                <a:moveTo>
                  <a:pt x="0" y="0"/>
                </a:moveTo>
                <a:lnTo>
                  <a:pt x="21259800" y="0"/>
                </a:lnTo>
                <a:lnTo>
                  <a:pt x="0" y="48900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88629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839861" y="950431"/>
            <a:ext cx="1244706" cy="289465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246384" y="1392163"/>
            <a:ext cx="1244706" cy="289465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52910" y="861448"/>
            <a:ext cx="1244706" cy="289465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5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59435" y="1258690"/>
            <a:ext cx="1244706" cy="289465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51144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3849053" y="0"/>
            <a:ext cx="4666844" cy="5148263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4916" h="13743980">
                <a:moveTo>
                  <a:pt x="3520440" y="0"/>
                </a:moveTo>
                <a:lnTo>
                  <a:pt x="12444916" y="0"/>
                </a:lnTo>
                <a:lnTo>
                  <a:pt x="8878756" y="13743980"/>
                </a:lnTo>
                <a:lnTo>
                  <a:pt x="0" y="137439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23352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540328" y="0"/>
            <a:ext cx="4666844" cy="5148263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4916" h="13743980">
                <a:moveTo>
                  <a:pt x="3520440" y="0"/>
                </a:moveTo>
                <a:lnTo>
                  <a:pt x="12444916" y="0"/>
                </a:lnTo>
                <a:lnTo>
                  <a:pt x="8878756" y="13743980"/>
                </a:lnTo>
                <a:lnTo>
                  <a:pt x="0" y="137439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606842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87499" y="1249146"/>
            <a:ext cx="2045152" cy="2649971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  <a:gd name="connsiteX0" fmla="*/ 3520440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3520440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66621 w 13054169"/>
              <a:gd name="connsiteY0" fmla="*/ 0 h 13689426"/>
              <a:gd name="connsiteX1" fmla="*/ 13054169 w 13054169"/>
              <a:gd name="connsiteY1" fmla="*/ 0 h 13689426"/>
              <a:gd name="connsiteX2" fmla="*/ 8878756 w 13054169"/>
              <a:gd name="connsiteY2" fmla="*/ 13689426 h 13689426"/>
              <a:gd name="connsiteX3" fmla="*/ 0 w 13054169"/>
              <a:gd name="connsiteY3" fmla="*/ 13689426 h 13689426"/>
              <a:gd name="connsiteX4" fmla="*/ 4366621 w 13054169"/>
              <a:gd name="connsiteY4" fmla="*/ 0 h 13689426"/>
              <a:gd name="connsiteX0" fmla="*/ 4366621 w 13121863"/>
              <a:gd name="connsiteY0" fmla="*/ 0 h 13689426"/>
              <a:gd name="connsiteX1" fmla="*/ 13121863 w 13121863"/>
              <a:gd name="connsiteY1" fmla="*/ 0 h 13689426"/>
              <a:gd name="connsiteX2" fmla="*/ 8878756 w 13121863"/>
              <a:gd name="connsiteY2" fmla="*/ 13689426 h 13689426"/>
              <a:gd name="connsiteX3" fmla="*/ 0 w 13121863"/>
              <a:gd name="connsiteY3" fmla="*/ 13689426 h 13689426"/>
              <a:gd name="connsiteX4" fmla="*/ 4366621 w 13121863"/>
              <a:gd name="connsiteY4" fmla="*/ 0 h 136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1863" h="13689426">
                <a:moveTo>
                  <a:pt x="4366621" y="0"/>
                </a:moveTo>
                <a:lnTo>
                  <a:pt x="13121863" y="0"/>
                </a:lnTo>
                <a:lnTo>
                  <a:pt x="8878756" y="13689426"/>
                </a:lnTo>
                <a:lnTo>
                  <a:pt x="0" y="13689426"/>
                </a:lnTo>
                <a:lnTo>
                  <a:pt x="43666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2115158" y="1249146"/>
            <a:ext cx="2045152" cy="2649971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  <a:gd name="connsiteX0" fmla="*/ 3520440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3520440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66621 w 13054169"/>
              <a:gd name="connsiteY0" fmla="*/ 0 h 13689426"/>
              <a:gd name="connsiteX1" fmla="*/ 13054169 w 13054169"/>
              <a:gd name="connsiteY1" fmla="*/ 0 h 13689426"/>
              <a:gd name="connsiteX2" fmla="*/ 8878756 w 13054169"/>
              <a:gd name="connsiteY2" fmla="*/ 13689426 h 13689426"/>
              <a:gd name="connsiteX3" fmla="*/ 0 w 13054169"/>
              <a:gd name="connsiteY3" fmla="*/ 13689426 h 13689426"/>
              <a:gd name="connsiteX4" fmla="*/ 4366621 w 13054169"/>
              <a:gd name="connsiteY4" fmla="*/ 0 h 13689426"/>
              <a:gd name="connsiteX0" fmla="*/ 4366621 w 13121863"/>
              <a:gd name="connsiteY0" fmla="*/ 0 h 13689426"/>
              <a:gd name="connsiteX1" fmla="*/ 13121863 w 13121863"/>
              <a:gd name="connsiteY1" fmla="*/ 0 h 13689426"/>
              <a:gd name="connsiteX2" fmla="*/ 8878756 w 13121863"/>
              <a:gd name="connsiteY2" fmla="*/ 13689426 h 13689426"/>
              <a:gd name="connsiteX3" fmla="*/ 0 w 13121863"/>
              <a:gd name="connsiteY3" fmla="*/ 13689426 h 13689426"/>
              <a:gd name="connsiteX4" fmla="*/ 4366621 w 13121863"/>
              <a:gd name="connsiteY4" fmla="*/ 0 h 136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1863" h="13689426">
                <a:moveTo>
                  <a:pt x="4366621" y="0"/>
                </a:moveTo>
                <a:lnTo>
                  <a:pt x="13121863" y="0"/>
                </a:lnTo>
                <a:lnTo>
                  <a:pt x="8878756" y="13689426"/>
                </a:lnTo>
                <a:lnTo>
                  <a:pt x="0" y="13689426"/>
                </a:lnTo>
                <a:lnTo>
                  <a:pt x="43666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3542818" y="1249146"/>
            <a:ext cx="2045152" cy="2649971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  <a:gd name="connsiteX0" fmla="*/ 3520440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3520440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66621 w 13054169"/>
              <a:gd name="connsiteY0" fmla="*/ 0 h 13689426"/>
              <a:gd name="connsiteX1" fmla="*/ 13054169 w 13054169"/>
              <a:gd name="connsiteY1" fmla="*/ 0 h 13689426"/>
              <a:gd name="connsiteX2" fmla="*/ 8878756 w 13054169"/>
              <a:gd name="connsiteY2" fmla="*/ 13689426 h 13689426"/>
              <a:gd name="connsiteX3" fmla="*/ 0 w 13054169"/>
              <a:gd name="connsiteY3" fmla="*/ 13689426 h 13689426"/>
              <a:gd name="connsiteX4" fmla="*/ 4366621 w 13054169"/>
              <a:gd name="connsiteY4" fmla="*/ 0 h 13689426"/>
              <a:gd name="connsiteX0" fmla="*/ 4366621 w 13121863"/>
              <a:gd name="connsiteY0" fmla="*/ 0 h 13689426"/>
              <a:gd name="connsiteX1" fmla="*/ 13121863 w 13121863"/>
              <a:gd name="connsiteY1" fmla="*/ 0 h 13689426"/>
              <a:gd name="connsiteX2" fmla="*/ 8878756 w 13121863"/>
              <a:gd name="connsiteY2" fmla="*/ 13689426 h 13689426"/>
              <a:gd name="connsiteX3" fmla="*/ 0 w 13121863"/>
              <a:gd name="connsiteY3" fmla="*/ 13689426 h 13689426"/>
              <a:gd name="connsiteX4" fmla="*/ 4366621 w 13121863"/>
              <a:gd name="connsiteY4" fmla="*/ 0 h 136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1863" h="13689426">
                <a:moveTo>
                  <a:pt x="4366621" y="0"/>
                </a:moveTo>
                <a:lnTo>
                  <a:pt x="13121863" y="0"/>
                </a:lnTo>
                <a:lnTo>
                  <a:pt x="8878756" y="13689426"/>
                </a:lnTo>
                <a:lnTo>
                  <a:pt x="0" y="13689426"/>
                </a:lnTo>
                <a:lnTo>
                  <a:pt x="43666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4970478" y="1249146"/>
            <a:ext cx="2045152" cy="2649971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  <a:gd name="connsiteX0" fmla="*/ 3520440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3520440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66621 w 13054169"/>
              <a:gd name="connsiteY0" fmla="*/ 0 h 13689426"/>
              <a:gd name="connsiteX1" fmla="*/ 13054169 w 13054169"/>
              <a:gd name="connsiteY1" fmla="*/ 0 h 13689426"/>
              <a:gd name="connsiteX2" fmla="*/ 8878756 w 13054169"/>
              <a:gd name="connsiteY2" fmla="*/ 13689426 h 13689426"/>
              <a:gd name="connsiteX3" fmla="*/ 0 w 13054169"/>
              <a:gd name="connsiteY3" fmla="*/ 13689426 h 13689426"/>
              <a:gd name="connsiteX4" fmla="*/ 4366621 w 13054169"/>
              <a:gd name="connsiteY4" fmla="*/ 0 h 13689426"/>
              <a:gd name="connsiteX0" fmla="*/ 4366621 w 13121863"/>
              <a:gd name="connsiteY0" fmla="*/ 0 h 13689426"/>
              <a:gd name="connsiteX1" fmla="*/ 13121863 w 13121863"/>
              <a:gd name="connsiteY1" fmla="*/ 0 h 13689426"/>
              <a:gd name="connsiteX2" fmla="*/ 8878756 w 13121863"/>
              <a:gd name="connsiteY2" fmla="*/ 13689426 h 13689426"/>
              <a:gd name="connsiteX3" fmla="*/ 0 w 13121863"/>
              <a:gd name="connsiteY3" fmla="*/ 13689426 h 13689426"/>
              <a:gd name="connsiteX4" fmla="*/ 4366621 w 13121863"/>
              <a:gd name="connsiteY4" fmla="*/ 0 h 136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1863" h="13689426">
                <a:moveTo>
                  <a:pt x="4366621" y="0"/>
                </a:moveTo>
                <a:lnTo>
                  <a:pt x="13121863" y="0"/>
                </a:lnTo>
                <a:lnTo>
                  <a:pt x="8878756" y="13689426"/>
                </a:lnTo>
                <a:lnTo>
                  <a:pt x="0" y="13689426"/>
                </a:lnTo>
                <a:lnTo>
                  <a:pt x="43666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6404196" y="1249146"/>
            <a:ext cx="2045152" cy="2649971"/>
          </a:xfrm>
          <a:custGeom>
            <a:avLst/>
            <a:gdLst>
              <a:gd name="connsiteX0" fmla="*/ 3520440 w 12444916"/>
              <a:gd name="connsiteY0" fmla="*/ 0 h 13743980"/>
              <a:gd name="connsiteX1" fmla="*/ 12444916 w 12444916"/>
              <a:gd name="connsiteY1" fmla="*/ 0 h 13743980"/>
              <a:gd name="connsiteX2" fmla="*/ 8878756 w 12444916"/>
              <a:gd name="connsiteY2" fmla="*/ 13743980 h 13743980"/>
              <a:gd name="connsiteX3" fmla="*/ 0 w 12444916"/>
              <a:gd name="connsiteY3" fmla="*/ 13743980 h 13743980"/>
              <a:gd name="connsiteX0" fmla="*/ 3520440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3520440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32776 w 13054169"/>
              <a:gd name="connsiteY0" fmla="*/ 0 h 13743980"/>
              <a:gd name="connsiteX1" fmla="*/ 13054169 w 13054169"/>
              <a:gd name="connsiteY1" fmla="*/ 54554 h 13743980"/>
              <a:gd name="connsiteX2" fmla="*/ 8878756 w 13054169"/>
              <a:gd name="connsiteY2" fmla="*/ 13743980 h 13743980"/>
              <a:gd name="connsiteX3" fmla="*/ 0 w 13054169"/>
              <a:gd name="connsiteY3" fmla="*/ 13743980 h 13743980"/>
              <a:gd name="connsiteX4" fmla="*/ 4332776 w 13054169"/>
              <a:gd name="connsiteY4" fmla="*/ 0 h 13743980"/>
              <a:gd name="connsiteX0" fmla="*/ 4366621 w 13054169"/>
              <a:gd name="connsiteY0" fmla="*/ 0 h 13689426"/>
              <a:gd name="connsiteX1" fmla="*/ 13054169 w 13054169"/>
              <a:gd name="connsiteY1" fmla="*/ 0 h 13689426"/>
              <a:gd name="connsiteX2" fmla="*/ 8878756 w 13054169"/>
              <a:gd name="connsiteY2" fmla="*/ 13689426 h 13689426"/>
              <a:gd name="connsiteX3" fmla="*/ 0 w 13054169"/>
              <a:gd name="connsiteY3" fmla="*/ 13689426 h 13689426"/>
              <a:gd name="connsiteX4" fmla="*/ 4366621 w 13054169"/>
              <a:gd name="connsiteY4" fmla="*/ 0 h 13689426"/>
              <a:gd name="connsiteX0" fmla="*/ 4366621 w 13121863"/>
              <a:gd name="connsiteY0" fmla="*/ 0 h 13689426"/>
              <a:gd name="connsiteX1" fmla="*/ 13121863 w 13121863"/>
              <a:gd name="connsiteY1" fmla="*/ 0 h 13689426"/>
              <a:gd name="connsiteX2" fmla="*/ 8878756 w 13121863"/>
              <a:gd name="connsiteY2" fmla="*/ 13689426 h 13689426"/>
              <a:gd name="connsiteX3" fmla="*/ 0 w 13121863"/>
              <a:gd name="connsiteY3" fmla="*/ 13689426 h 13689426"/>
              <a:gd name="connsiteX4" fmla="*/ 4366621 w 13121863"/>
              <a:gd name="connsiteY4" fmla="*/ 0 h 136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1863" h="13689426">
                <a:moveTo>
                  <a:pt x="4366621" y="0"/>
                </a:moveTo>
                <a:lnTo>
                  <a:pt x="13121863" y="0"/>
                </a:lnTo>
                <a:lnTo>
                  <a:pt x="8878756" y="13689426"/>
                </a:lnTo>
                <a:lnTo>
                  <a:pt x="0" y="13689426"/>
                </a:lnTo>
                <a:lnTo>
                  <a:pt x="43666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45495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423863" y="477537"/>
            <a:ext cx="2296418" cy="2666313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868850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040657" y="915774"/>
            <a:ext cx="1658920" cy="1926130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702449" y="915774"/>
            <a:ext cx="1658920" cy="1926130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449605" y="915774"/>
            <a:ext cx="1658920" cy="1926130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80649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10"/>
          </p:nvPr>
        </p:nvSpPr>
        <p:spPr>
          <a:xfrm>
            <a:off x="714887" y="896173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1"/>
          </p:nvPr>
        </p:nvSpPr>
        <p:spPr>
          <a:xfrm>
            <a:off x="2850584" y="896173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/>
          </p:nvPr>
        </p:nvSpPr>
        <p:spPr>
          <a:xfrm>
            <a:off x="4986281" y="896173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3"/>
          </p:nvPr>
        </p:nvSpPr>
        <p:spPr>
          <a:xfrm>
            <a:off x="7121980" y="896173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4"/>
          </p:nvPr>
        </p:nvSpPr>
        <p:spPr>
          <a:xfrm>
            <a:off x="7121980" y="3031750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5"/>
          </p:nvPr>
        </p:nvSpPr>
        <p:spPr>
          <a:xfrm>
            <a:off x="4986281" y="3031750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6"/>
          </p:nvPr>
        </p:nvSpPr>
        <p:spPr>
          <a:xfrm>
            <a:off x="2850584" y="3031750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7"/>
          </p:nvPr>
        </p:nvSpPr>
        <p:spPr>
          <a:xfrm>
            <a:off x="714887" y="3031750"/>
            <a:ext cx="1304170" cy="1514239"/>
          </a:xfrm>
          <a:custGeom>
            <a:avLst/>
            <a:gdLst>
              <a:gd name="connsiteX0" fmla="*/ 3061890 w 6123780"/>
              <a:gd name="connsiteY0" fmla="*/ 0 h 7103588"/>
              <a:gd name="connsiteX1" fmla="*/ 6123780 w 6123780"/>
              <a:gd name="connsiteY1" fmla="*/ 1756056 h 7103588"/>
              <a:gd name="connsiteX2" fmla="*/ 6123780 w 6123780"/>
              <a:gd name="connsiteY2" fmla="*/ 5347532 h 7103588"/>
              <a:gd name="connsiteX3" fmla="*/ 3061890 w 6123780"/>
              <a:gd name="connsiteY3" fmla="*/ 7103588 h 7103588"/>
              <a:gd name="connsiteX4" fmla="*/ 0 w 6123780"/>
              <a:gd name="connsiteY4" fmla="*/ 5347532 h 7103588"/>
              <a:gd name="connsiteX5" fmla="*/ 0 w 6123780"/>
              <a:gd name="connsiteY5" fmla="*/ 1756056 h 71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80" h="7103588">
                <a:moveTo>
                  <a:pt x="3061890" y="0"/>
                </a:moveTo>
                <a:lnTo>
                  <a:pt x="6123780" y="1756056"/>
                </a:lnTo>
                <a:lnTo>
                  <a:pt x="6123780" y="5347532"/>
                </a:lnTo>
                <a:lnTo>
                  <a:pt x="3061890" y="7103588"/>
                </a:lnTo>
                <a:lnTo>
                  <a:pt x="0" y="5347532"/>
                </a:lnTo>
                <a:lnTo>
                  <a:pt x="0" y="17560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812077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867050" y="1566520"/>
            <a:ext cx="944762" cy="958597"/>
          </a:xfrm>
          <a:custGeom>
            <a:avLst/>
            <a:gdLst>
              <a:gd name="connsiteX0" fmla="*/ 1259682 w 2519364"/>
              <a:gd name="connsiteY0" fmla="*/ 0 h 2553892"/>
              <a:gd name="connsiteX1" fmla="*/ 2519364 w 2519364"/>
              <a:gd name="connsiteY1" fmla="*/ 2553892 h 2553892"/>
              <a:gd name="connsiteX2" fmla="*/ 0 w 2519364"/>
              <a:gd name="connsiteY2" fmla="*/ 2553892 h 255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364" h="2553892">
                <a:moveTo>
                  <a:pt x="1259682" y="0"/>
                </a:moveTo>
                <a:lnTo>
                  <a:pt x="2519364" y="2553892"/>
                </a:lnTo>
                <a:lnTo>
                  <a:pt x="0" y="25538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10791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3112964" y="265171"/>
            <a:ext cx="2918073" cy="2920776"/>
          </a:xfrm>
          <a:custGeom>
            <a:avLst/>
            <a:gdLst>
              <a:gd name="connsiteX0" fmla="*/ 3890765 w 7781529"/>
              <a:gd name="connsiteY0" fmla="*/ 0 h 7781529"/>
              <a:gd name="connsiteX1" fmla="*/ 7781529 w 7781529"/>
              <a:gd name="connsiteY1" fmla="*/ 3890765 h 7781529"/>
              <a:gd name="connsiteX2" fmla="*/ 3890765 w 7781529"/>
              <a:gd name="connsiteY2" fmla="*/ 7781529 h 7781529"/>
              <a:gd name="connsiteX3" fmla="*/ 0 w 7781529"/>
              <a:gd name="connsiteY3" fmla="*/ 3890765 h 778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1529" h="7781529">
                <a:moveTo>
                  <a:pt x="3890765" y="0"/>
                </a:moveTo>
                <a:lnTo>
                  <a:pt x="7781529" y="3890765"/>
                </a:lnTo>
                <a:lnTo>
                  <a:pt x="3890765" y="7781529"/>
                </a:lnTo>
                <a:lnTo>
                  <a:pt x="0" y="38907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18010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70413" cy="514826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163163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573587" y="0"/>
            <a:ext cx="4570413" cy="514826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8036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hoto-1429637119272-20043840c013-filtered.jpeg">
            <a:extLst>
              <a:ext uri="{FF2B5EF4-FFF2-40B4-BE49-F238E27FC236}">
                <a16:creationId xmlns:a16="http://schemas.microsoft.com/office/drawing/2014/main" id="{42668641-21D1-B64A-8950-07D06072B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8" y="3300491"/>
            <a:ext cx="2290167" cy="133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14554" y="3300712"/>
            <a:ext cx="2289766" cy="1334314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06612" y="105"/>
            <a:ext cx="4742623" cy="5148673"/>
          </a:xfrm>
          <a:custGeom>
            <a:avLst/>
            <a:gdLst>
              <a:gd name="connsiteX0" fmla="*/ 2861238 w 12646995"/>
              <a:gd name="connsiteY0" fmla="*/ 0 h 13717093"/>
              <a:gd name="connsiteX1" fmla="*/ 12646995 w 12646995"/>
              <a:gd name="connsiteY1" fmla="*/ 0 h 13717093"/>
              <a:gd name="connsiteX2" fmla="*/ 12646995 w 12646995"/>
              <a:gd name="connsiteY2" fmla="*/ 13715725 h 13717093"/>
              <a:gd name="connsiteX3" fmla="*/ 9903599 w 12646995"/>
              <a:gd name="connsiteY3" fmla="*/ 13715725 h 13717093"/>
              <a:gd name="connsiteX4" fmla="*/ 9904299 w 12646995"/>
              <a:gd name="connsiteY4" fmla="*/ 13717093 h 13717093"/>
              <a:gd name="connsiteX5" fmla="*/ 9902895 w 12646995"/>
              <a:gd name="connsiteY5" fmla="*/ 13715725 h 13717093"/>
              <a:gd name="connsiteX6" fmla="*/ 9899219 w 12646995"/>
              <a:gd name="connsiteY6" fmla="*/ 13715725 h 13717093"/>
              <a:gd name="connsiteX7" fmla="*/ 9885179 w 12646995"/>
              <a:gd name="connsiteY7" fmla="*/ 13698427 h 13717093"/>
              <a:gd name="connsiteX8" fmla="*/ 0 w 12646995"/>
              <a:gd name="connsiteY8" fmla="*/ 4047523 h 137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6995" h="13717093">
                <a:moveTo>
                  <a:pt x="2861238" y="0"/>
                </a:moveTo>
                <a:lnTo>
                  <a:pt x="12646995" y="0"/>
                </a:lnTo>
                <a:lnTo>
                  <a:pt x="12646995" y="13715725"/>
                </a:lnTo>
                <a:lnTo>
                  <a:pt x="9903599" y="13715725"/>
                </a:lnTo>
                <a:lnTo>
                  <a:pt x="9904299" y="13717093"/>
                </a:lnTo>
                <a:lnTo>
                  <a:pt x="9902895" y="13715725"/>
                </a:lnTo>
                <a:lnTo>
                  <a:pt x="9899219" y="13715725"/>
                </a:lnTo>
                <a:lnTo>
                  <a:pt x="9885179" y="13698427"/>
                </a:lnTo>
                <a:lnTo>
                  <a:pt x="0" y="40475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345604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4715979" cy="5161836"/>
          </a:xfrm>
          <a:custGeom>
            <a:avLst/>
            <a:gdLst>
              <a:gd name="connsiteX0" fmla="*/ 9716878 w 12575945"/>
              <a:gd name="connsiteY0" fmla="*/ 0 h 13752161"/>
              <a:gd name="connsiteX1" fmla="*/ 9724571 w 12575945"/>
              <a:gd name="connsiteY1" fmla="*/ 1 h 13752161"/>
              <a:gd name="connsiteX2" fmla="*/ 9721372 w 12575945"/>
              <a:gd name="connsiteY2" fmla="*/ 6339 h 13752161"/>
              <a:gd name="connsiteX3" fmla="*/ 12575945 w 12575945"/>
              <a:gd name="connsiteY3" fmla="*/ 4032567 h 13752161"/>
              <a:gd name="connsiteX4" fmla="*/ 2840843 w 12575945"/>
              <a:gd name="connsiteY4" fmla="*/ 13637580 h 13752161"/>
              <a:gd name="connsiteX5" fmla="*/ 2801259 w 12575945"/>
              <a:gd name="connsiteY5" fmla="*/ 13716000 h 13752161"/>
              <a:gd name="connsiteX6" fmla="*/ 2761359 w 12575945"/>
              <a:gd name="connsiteY6" fmla="*/ 13716000 h 13752161"/>
              <a:gd name="connsiteX7" fmla="*/ 2724710 w 12575945"/>
              <a:gd name="connsiteY7" fmla="*/ 13752161 h 13752161"/>
              <a:gd name="connsiteX8" fmla="*/ 2742956 w 12575945"/>
              <a:gd name="connsiteY8" fmla="*/ 13716000 h 13752161"/>
              <a:gd name="connsiteX9" fmla="*/ 0 w 12575945"/>
              <a:gd name="connsiteY9" fmla="*/ 13716000 h 13752161"/>
              <a:gd name="connsiteX10" fmla="*/ 1 w 12575945"/>
              <a:gd name="connsiteY10" fmla="*/ 1 h 13752161"/>
              <a:gd name="connsiteX11" fmla="*/ 9664034 w 12575945"/>
              <a:gd name="connsiteY11" fmla="*/ 1 h 1375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75945" h="13752161">
                <a:moveTo>
                  <a:pt x="9716878" y="0"/>
                </a:moveTo>
                <a:lnTo>
                  <a:pt x="9724571" y="1"/>
                </a:lnTo>
                <a:lnTo>
                  <a:pt x="9721372" y="6339"/>
                </a:lnTo>
                <a:lnTo>
                  <a:pt x="12575945" y="4032567"/>
                </a:lnTo>
                <a:lnTo>
                  <a:pt x="2840843" y="13637580"/>
                </a:lnTo>
                <a:lnTo>
                  <a:pt x="2801259" y="13716000"/>
                </a:lnTo>
                <a:lnTo>
                  <a:pt x="2761359" y="13716000"/>
                </a:lnTo>
                <a:lnTo>
                  <a:pt x="2724710" y="13752161"/>
                </a:lnTo>
                <a:lnTo>
                  <a:pt x="2742956" y="13716000"/>
                </a:lnTo>
                <a:lnTo>
                  <a:pt x="0" y="13716000"/>
                </a:lnTo>
                <a:lnTo>
                  <a:pt x="1" y="1"/>
                </a:lnTo>
                <a:lnTo>
                  <a:pt x="966403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504202" y="3370627"/>
            <a:ext cx="2289766" cy="1334314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250995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2" y="906"/>
            <a:ext cx="4735179" cy="5147358"/>
          </a:xfrm>
          <a:custGeom>
            <a:avLst/>
            <a:gdLst>
              <a:gd name="connsiteX0" fmla="*/ 1177182 w 12627144"/>
              <a:gd name="connsiteY0" fmla="*/ 0 h 13713590"/>
              <a:gd name="connsiteX1" fmla="*/ 2758601 w 12627144"/>
              <a:gd name="connsiteY1" fmla="*/ 0 h 13713590"/>
              <a:gd name="connsiteX2" fmla="*/ 12627144 w 12627144"/>
              <a:gd name="connsiteY2" fmla="*/ 9684796 h 13713590"/>
              <a:gd name="connsiteX3" fmla="*/ 9773783 w 12627144"/>
              <a:gd name="connsiteY3" fmla="*/ 13713590 h 13713590"/>
              <a:gd name="connsiteX4" fmla="*/ 0 w 12627144"/>
              <a:gd name="connsiteY4" fmla="*/ 13713590 h 13713590"/>
              <a:gd name="connsiteX5" fmla="*/ 0 w 12627144"/>
              <a:gd name="connsiteY5" fmla="*/ 2355 h 137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7144" h="13713590">
                <a:moveTo>
                  <a:pt x="1177182" y="0"/>
                </a:moveTo>
                <a:lnTo>
                  <a:pt x="2758601" y="0"/>
                </a:lnTo>
                <a:lnTo>
                  <a:pt x="12627144" y="9684796"/>
                </a:lnTo>
                <a:lnTo>
                  <a:pt x="9773783" y="13713590"/>
                </a:lnTo>
                <a:lnTo>
                  <a:pt x="0" y="13713590"/>
                </a:lnTo>
                <a:lnTo>
                  <a:pt x="0" y="23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1843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21401" y="-876"/>
            <a:ext cx="7098507" cy="5152991"/>
          </a:xfrm>
          <a:custGeom>
            <a:avLst/>
            <a:gdLst>
              <a:gd name="connsiteX0" fmla="*/ 2441923 w 18929352"/>
              <a:gd name="connsiteY0" fmla="*/ 0 h 13728595"/>
              <a:gd name="connsiteX1" fmla="*/ 4835619 w 18929352"/>
              <a:gd name="connsiteY1" fmla="*/ 2333 h 13728595"/>
              <a:gd name="connsiteX2" fmla="*/ 4966609 w 18929352"/>
              <a:gd name="connsiteY2" fmla="*/ 2333 h 13728595"/>
              <a:gd name="connsiteX3" fmla="*/ 4966739 w 18929352"/>
              <a:gd name="connsiteY3" fmla="*/ 2460 h 13728595"/>
              <a:gd name="connsiteX4" fmla="*/ 11939604 w 18929352"/>
              <a:gd name="connsiteY4" fmla="*/ 9254 h 13728595"/>
              <a:gd name="connsiteX5" fmla="*/ 9043414 w 18929352"/>
              <a:gd name="connsiteY5" fmla="*/ 4007097 h 13728595"/>
              <a:gd name="connsiteX6" fmla="*/ 18929352 w 18929352"/>
              <a:gd name="connsiteY6" fmla="*/ 13718332 h 13728595"/>
              <a:gd name="connsiteX7" fmla="*/ 15894326 w 18929352"/>
              <a:gd name="connsiteY7" fmla="*/ 13709464 h 13728595"/>
              <a:gd name="connsiteX8" fmla="*/ 7041719 w 18929352"/>
              <a:gd name="connsiteY8" fmla="*/ 13728595 h 13728595"/>
              <a:gd name="connsiteX9" fmla="*/ 9860288 w 18929352"/>
              <a:gd name="connsiteY9" fmla="*/ 9678125 h 13728595"/>
              <a:gd name="connsiteX10" fmla="*/ 0 w 18929352"/>
              <a:gd name="connsiteY10" fmla="*/ 2333 h 13728595"/>
              <a:gd name="connsiteX11" fmla="*/ 2444474 w 18929352"/>
              <a:gd name="connsiteY11" fmla="*/ 2333 h 1372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29352" h="13728595">
                <a:moveTo>
                  <a:pt x="2441923" y="0"/>
                </a:moveTo>
                <a:lnTo>
                  <a:pt x="4835619" y="2333"/>
                </a:lnTo>
                <a:lnTo>
                  <a:pt x="4966609" y="2333"/>
                </a:lnTo>
                <a:lnTo>
                  <a:pt x="4966739" y="2460"/>
                </a:lnTo>
                <a:lnTo>
                  <a:pt x="11939604" y="9254"/>
                </a:lnTo>
                <a:lnTo>
                  <a:pt x="9043414" y="4007097"/>
                </a:lnTo>
                <a:lnTo>
                  <a:pt x="18929352" y="13718332"/>
                </a:lnTo>
                <a:lnTo>
                  <a:pt x="15894326" y="13709464"/>
                </a:lnTo>
                <a:lnTo>
                  <a:pt x="7041719" y="13728595"/>
                </a:lnTo>
                <a:lnTo>
                  <a:pt x="9860288" y="9678125"/>
                </a:lnTo>
                <a:lnTo>
                  <a:pt x="0" y="2333"/>
                </a:lnTo>
                <a:lnTo>
                  <a:pt x="2444474" y="2333"/>
                </a:lnTo>
                <a:close/>
              </a:path>
            </a:pathLst>
          </a:custGeom>
          <a:solidFill>
            <a:schemeClr val="bg1">
              <a:lumMod val="85000"/>
              <a:alpha val="99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33788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1445048" y="486275"/>
            <a:ext cx="6253907" cy="2973063"/>
          </a:xfrm>
          <a:custGeom>
            <a:avLst/>
            <a:gdLst>
              <a:gd name="connsiteX0" fmla="*/ 1270086 w 16677085"/>
              <a:gd name="connsiteY0" fmla="*/ 6962888 h 7920832"/>
              <a:gd name="connsiteX1" fmla="*/ 12910542 w 16677085"/>
              <a:gd name="connsiteY1" fmla="*/ 6962888 h 7920832"/>
              <a:gd name="connsiteX2" fmla="*/ 13389513 w 16677085"/>
              <a:gd name="connsiteY2" fmla="*/ 7441860 h 7920832"/>
              <a:gd name="connsiteX3" fmla="*/ 12910541 w 16677085"/>
              <a:gd name="connsiteY3" fmla="*/ 7920832 h 7920832"/>
              <a:gd name="connsiteX4" fmla="*/ 1270086 w 16677085"/>
              <a:gd name="connsiteY4" fmla="*/ 7920831 h 7920832"/>
              <a:gd name="connsiteX5" fmla="*/ 800844 w 16677085"/>
              <a:gd name="connsiteY5" fmla="*/ 7538389 h 7920832"/>
              <a:gd name="connsiteX6" fmla="*/ 791114 w 16677085"/>
              <a:gd name="connsiteY6" fmla="*/ 7441860 h 7920832"/>
              <a:gd name="connsiteX7" fmla="*/ 800844 w 16677085"/>
              <a:gd name="connsiteY7" fmla="*/ 7345330 h 7920832"/>
              <a:gd name="connsiteX8" fmla="*/ 1270086 w 16677085"/>
              <a:gd name="connsiteY8" fmla="*/ 6962888 h 7920832"/>
              <a:gd name="connsiteX9" fmla="*/ 3686714 w 16677085"/>
              <a:gd name="connsiteY9" fmla="*/ 5802409 h 7920832"/>
              <a:gd name="connsiteX10" fmla="*/ 15327169 w 16677085"/>
              <a:gd name="connsiteY10" fmla="*/ 5802409 h 7920832"/>
              <a:gd name="connsiteX11" fmla="*/ 15806141 w 16677085"/>
              <a:gd name="connsiteY11" fmla="*/ 6281381 h 7920832"/>
              <a:gd name="connsiteX12" fmla="*/ 15327169 w 16677085"/>
              <a:gd name="connsiteY12" fmla="*/ 6760353 h 7920832"/>
              <a:gd name="connsiteX13" fmla="*/ 3686714 w 16677085"/>
              <a:gd name="connsiteY13" fmla="*/ 6760352 h 7920832"/>
              <a:gd name="connsiteX14" fmla="*/ 3217474 w 16677085"/>
              <a:gd name="connsiteY14" fmla="*/ 6377910 h 7920832"/>
              <a:gd name="connsiteX15" fmla="*/ 3207742 w 16677085"/>
              <a:gd name="connsiteY15" fmla="*/ 6281381 h 7920832"/>
              <a:gd name="connsiteX16" fmla="*/ 3217474 w 16677085"/>
              <a:gd name="connsiteY16" fmla="*/ 6184852 h 7920832"/>
              <a:gd name="connsiteX17" fmla="*/ 3686714 w 16677085"/>
              <a:gd name="connsiteY17" fmla="*/ 5802409 h 7920832"/>
              <a:gd name="connsiteX18" fmla="*/ 1270087 w 16677085"/>
              <a:gd name="connsiteY18" fmla="*/ 4641927 h 7920832"/>
              <a:gd name="connsiteX19" fmla="*/ 12910542 w 16677085"/>
              <a:gd name="connsiteY19" fmla="*/ 4641927 h 7920832"/>
              <a:gd name="connsiteX20" fmla="*/ 13389513 w 16677085"/>
              <a:gd name="connsiteY20" fmla="*/ 5120899 h 7920832"/>
              <a:gd name="connsiteX21" fmla="*/ 12910541 w 16677085"/>
              <a:gd name="connsiteY21" fmla="*/ 5599871 h 7920832"/>
              <a:gd name="connsiteX22" fmla="*/ 1270087 w 16677085"/>
              <a:gd name="connsiteY22" fmla="*/ 5599870 h 7920832"/>
              <a:gd name="connsiteX23" fmla="*/ 800846 w 16677085"/>
              <a:gd name="connsiteY23" fmla="*/ 5217428 h 7920832"/>
              <a:gd name="connsiteX24" fmla="*/ 791115 w 16677085"/>
              <a:gd name="connsiteY24" fmla="*/ 5120899 h 7920832"/>
              <a:gd name="connsiteX25" fmla="*/ 800846 w 16677085"/>
              <a:gd name="connsiteY25" fmla="*/ 5024370 h 7920832"/>
              <a:gd name="connsiteX26" fmla="*/ 1270087 w 16677085"/>
              <a:gd name="connsiteY26" fmla="*/ 4641927 h 7920832"/>
              <a:gd name="connsiteX27" fmla="*/ 478971 w 16677085"/>
              <a:gd name="connsiteY27" fmla="*/ 3481445 h 7920832"/>
              <a:gd name="connsiteX28" fmla="*/ 12119427 w 16677085"/>
              <a:gd name="connsiteY28" fmla="*/ 3481445 h 7920832"/>
              <a:gd name="connsiteX29" fmla="*/ 12598399 w 16677085"/>
              <a:gd name="connsiteY29" fmla="*/ 3960417 h 7920832"/>
              <a:gd name="connsiteX30" fmla="*/ 12598398 w 16677085"/>
              <a:gd name="connsiteY30" fmla="*/ 3960417 h 7920832"/>
              <a:gd name="connsiteX31" fmla="*/ 12119426 w 16677085"/>
              <a:gd name="connsiteY31" fmla="*/ 4439389 h 7920832"/>
              <a:gd name="connsiteX32" fmla="*/ 478971 w 16677085"/>
              <a:gd name="connsiteY32" fmla="*/ 4439388 h 7920832"/>
              <a:gd name="connsiteX33" fmla="*/ 9730 w 16677085"/>
              <a:gd name="connsiteY33" fmla="*/ 4056946 h 7920832"/>
              <a:gd name="connsiteX34" fmla="*/ 0 w 16677085"/>
              <a:gd name="connsiteY34" fmla="*/ 3960417 h 7920832"/>
              <a:gd name="connsiteX35" fmla="*/ 9730 w 16677085"/>
              <a:gd name="connsiteY35" fmla="*/ 3863888 h 7920832"/>
              <a:gd name="connsiteX36" fmla="*/ 478971 w 16677085"/>
              <a:gd name="connsiteY36" fmla="*/ 3481445 h 7920832"/>
              <a:gd name="connsiteX37" fmla="*/ 4557656 w 16677085"/>
              <a:gd name="connsiteY37" fmla="*/ 2320963 h 7920832"/>
              <a:gd name="connsiteX38" fmla="*/ 16198113 w 16677085"/>
              <a:gd name="connsiteY38" fmla="*/ 2320963 h 7920832"/>
              <a:gd name="connsiteX39" fmla="*/ 16677085 w 16677085"/>
              <a:gd name="connsiteY39" fmla="*/ 2799935 h 7920832"/>
              <a:gd name="connsiteX40" fmla="*/ 16198113 w 16677085"/>
              <a:gd name="connsiteY40" fmla="*/ 3278907 h 7920832"/>
              <a:gd name="connsiteX41" fmla="*/ 4557656 w 16677085"/>
              <a:gd name="connsiteY41" fmla="*/ 3278907 h 7920832"/>
              <a:gd name="connsiteX42" fmla="*/ 4088417 w 16677085"/>
              <a:gd name="connsiteY42" fmla="*/ 2896464 h 7920832"/>
              <a:gd name="connsiteX43" fmla="*/ 4078686 w 16677085"/>
              <a:gd name="connsiteY43" fmla="*/ 2799935 h 7920832"/>
              <a:gd name="connsiteX44" fmla="*/ 4088417 w 16677085"/>
              <a:gd name="connsiteY44" fmla="*/ 2703406 h 7920832"/>
              <a:gd name="connsiteX45" fmla="*/ 4557656 w 16677085"/>
              <a:gd name="connsiteY45" fmla="*/ 2320963 h 7920832"/>
              <a:gd name="connsiteX46" fmla="*/ 2090144 w 16677085"/>
              <a:gd name="connsiteY46" fmla="*/ 1160481 h 7920832"/>
              <a:gd name="connsiteX47" fmla="*/ 13730597 w 16677085"/>
              <a:gd name="connsiteY47" fmla="*/ 1160481 h 7920832"/>
              <a:gd name="connsiteX48" fmla="*/ 14209569 w 16677085"/>
              <a:gd name="connsiteY48" fmla="*/ 1639453 h 7920832"/>
              <a:gd name="connsiteX49" fmla="*/ 13730597 w 16677085"/>
              <a:gd name="connsiteY49" fmla="*/ 2118425 h 7920832"/>
              <a:gd name="connsiteX50" fmla="*/ 2090144 w 16677085"/>
              <a:gd name="connsiteY50" fmla="*/ 2118424 h 7920832"/>
              <a:gd name="connsiteX51" fmla="*/ 1620904 w 16677085"/>
              <a:gd name="connsiteY51" fmla="*/ 1735982 h 7920832"/>
              <a:gd name="connsiteX52" fmla="*/ 1611172 w 16677085"/>
              <a:gd name="connsiteY52" fmla="*/ 1639453 h 7920832"/>
              <a:gd name="connsiteX53" fmla="*/ 1620904 w 16677085"/>
              <a:gd name="connsiteY53" fmla="*/ 1542924 h 7920832"/>
              <a:gd name="connsiteX54" fmla="*/ 2090144 w 16677085"/>
              <a:gd name="connsiteY54" fmla="*/ 1160481 h 7920832"/>
              <a:gd name="connsiteX55" fmla="*/ 1313630 w 16677085"/>
              <a:gd name="connsiteY55" fmla="*/ 0 h 7920832"/>
              <a:gd name="connsiteX56" fmla="*/ 12954085 w 16677085"/>
              <a:gd name="connsiteY56" fmla="*/ 0 h 7920832"/>
              <a:gd name="connsiteX57" fmla="*/ 13433057 w 16677085"/>
              <a:gd name="connsiteY57" fmla="*/ 478972 h 7920832"/>
              <a:gd name="connsiteX58" fmla="*/ 13433055 w 16677085"/>
              <a:gd name="connsiteY58" fmla="*/ 478972 h 7920832"/>
              <a:gd name="connsiteX59" fmla="*/ 12954083 w 16677085"/>
              <a:gd name="connsiteY59" fmla="*/ 957943 h 7920832"/>
              <a:gd name="connsiteX60" fmla="*/ 1313630 w 16677085"/>
              <a:gd name="connsiteY60" fmla="*/ 957942 h 7920832"/>
              <a:gd name="connsiteX61" fmla="*/ 844388 w 16677085"/>
              <a:gd name="connsiteY61" fmla="*/ 575500 h 7920832"/>
              <a:gd name="connsiteX62" fmla="*/ 834656 w 16677085"/>
              <a:gd name="connsiteY62" fmla="*/ 478971 h 7920832"/>
              <a:gd name="connsiteX63" fmla="*/ 844388 w 16677085"/>
              <a:gd name="connsiteY63" fmla="*/ 382442 h 7920832"/>
              <a:gd name="connsiteX64" fmla="*/ 1313630 w 16677085"/>
              <a:gd name="connsiteY64" fmla="*/ 0 h 792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677085" h="7920832">
                <a:moveTo>
                  <a:pt x="1270086" y="6962888"/>
                </a:moveTo>
                <a:lnTo>
                  <a:pt x="12910542" y="6962888"/>
                </a:lnTo>
                <a:cubicBezTo>
                  <a:pt x="13175071" y="6962888"/>
                  <a:pt x="13389513" y="7177331"/>
                  <a:pt x="13389513" y="7441860"/>
                </a:cubicBezTo>
                <a:cubicBezTo>
                  <a:pt x="13389513" y="7706389"/>
                  <a:pt x="13175069" y="7920832"/>
                  <a:pt x="12910541" y="7920832"/>
                </a:cubicBezTo>
                <a:lnTo>
                  <a:pt x="1270086" y="7920831"/>
                </a:lnTo>
                <a:cubicBezTo>
                  <a:pt x="1038623" y="7920831"/>
                  <a:pt x="845508" y="7756648"/>
                  <a:pt x="800844" y="7538389"/>
                </a:cubicBezTo>
                <a:lnTo>
                  <a:pt x="791114" y="7441860"/>
                </a:lnTo>
                <a:lnTo>
                  <a:pt x="800844" y="7345330"/>
                </a:lnTo>
                <a:cubicBezTo>
                  <a:pt x="845508" y="7127071"/>
                  <a:pt x="1038623" y="6962888"/>
                  <a:pt x="1270086" y="6962888"/>
                </a:cubicBezTo>
                <a:close/>
                <a:moveTo>
                  <a:pt x="3686714" y="5802409"/>
                </a:moveTo>
                <a:lnTo>
                  <a:pt x="15327169" y="5802409"/>
                </a:lnTo>
                <a:cubicBezTo>
                  <a:pt x="15591699" y="5802409"/>
                  <a:pt x="15806141" y="6016852"/>
                  <a:pt x="15806141" y="6281381"/>
                </a:cubicBezTo>
                <a:cubicBezTo>
                  <a:pt x="15806141" y="6545910"/>
                  <a:pt x="15591697" y="6760353"/>
                  <a:pt x="15327169" y="6760353"/>
                </a:cubicBezTo>
                <a:lnTo>
                  <a:pt x="3686714" y="6760352"/>
                </a:lnTo>
                <a:cubicBezTo>
                  <a:pt x="3455251" y="6760352"/>
                  <a:pt x="3262136" y="6596169"/>
                  <a:pt x="3217474" y="6377910"/>
                </a:cubicBezTo>
                <a:lnTo>
                  <a:pt x="3207742" y="6281381"/>
                </a:lnTo>
                <a:lnTo>
                  <a:pt x="3217474" y="6184852"/>
                </a:lnTo>
                <a:cubicBezTo>
                  <a:pt x="3262136" y="5966592"/>
                  <a:pt x="3455251" y="5802409"/>
                  <a:pt x="3686714" y="5802409"/>
                </a:cubicBezTo>
                <a:close/>
                <a:moveTo>
                  <a:pt x="1270087" y="4641927"/>
                </a:moveTo>
                <a:lnTo>
                  <a:pt x="12910542" y="4641927"/>
                </a:lnTo>
                <a:cubicBezTo>
                  <a:pt x="13175071" y="4641927"/>
                  <a:pt x="13389513" y="4856370"/>
                  <a:pt x="13389513" y="5120899"/>
                </a:cubicBezTo>
                <a:cubicBezTo>
                  <a:pt x="13389513" y="5385428"/>
                  <a:pt x="13175069" y="5599871"/>
                  <a:pt x="12910541" y="5599871"/>
                </a:cubicBezTo>
                <a:lnTo>
                  <a:pt x="1270087" y="5599870"/>
                </a:lnTo>
                <a:cubicBezTo>
                  <a:pt x="1038625" y="5599870"/>
                  <a:pt x="845508" y="5435687"/>
                  <a:pt x="800846" y="5217428"/>
                </a:cubicBezTo>
                <a:lnTo>
                  <a:pt x="791115" y="5120899"/>
                </a:lnTo>
                <a:lnTo>
                  <a:pt x="800846" y="5024370"/>
                </a:lnTo>
                <a:cubicBezTo>
                  <a:pt x="845508" y="4806110"/>
                  <a:pt x="1038625" y="4641927"/>
                  <a:pt x="1270087" y="4641927"/>
                </a:cubicBezTo>
                <a:close/>
                <a:moveTo>
                  <a:pt x="478971" y="3481445"/>
                </a:moveTo>
                <a:lnTo>
                  <a:pt x="12119427" y="3481445"/>
                </a:lnTo>
                <a:cubicBezTo>
                  <a:pt x="12383956" y="3481445"/>
                  <a:pt x="12598399" y="3695889"/>
                  <a:pt x="12598399" y="3960417"/>
                </a:cubicBezTo>
                <a:lnTo>
                  <a:pt x="12598398" y="3960417"/>
                </a:lnTo>
                <a:cubicBezTo>
                  <a:pt x="12598398" y="4224947"/>
                  <a:pt x="12383955" y="4439389"/>
                  <a:pt x="12119426" y="4439389"/>
                </a:cubicBezTo>
                <a:lnTo>
                  <a:pt x="478971" y="4439388"/>
                </a:lnTo>
                <a:cubicBezTo>
                  <a:pt x="247508" y="4439388"/>
                  <a:pt x="54393" y="4275205"/>
                  <a:pt x="9730" y="4056946"/>
                </a:cubicBezTo>
                <a:lnTo>
                  <a:pt x="0" y="3960417"/>
                </a:lnTo>
                <a:lnTo>
                  <a:pt x="9730" y="3863888"/>
                </a:lnTo>
                <a:cubicBezTo>
                  <a:pt x="54393" y="3645628"/>
                  <a:pt x="247508" y="3481445"/>
                  <a:pt x="478971" y="3481445"/>
                </a:cubicBezTo>
                <a:close/>
                <a:moveTo>
                  <a:pt x="4557656" y="2320963"/>
                </a:moveTo>
                <a:lnTo>
                  <a:pt x="16198113" y="2320963"/>
                </a:lnTo>
                <a:cubicBezTo>
                  <a:pt x="16462641" y="2320963"/>
                  <a:pt x="16677085" y="2535406"/>
                  <a:pt x="16677085" y="2799935"/>
                </a:cubicBezTo>
                <a:cubicBezTo>
                  <a:pt x="16677085" y="3064464"/>
                  <a:pt x="16462641" y="3278907"/>
                  <a:pt x="16198113" y="3278907"/>
                </a:cubicBezTo>
                <a:lnTo>
                  <a:pt x="4557656" y="3278907"/>
                </a:lnTo>
                <a:cubicBezTo>
                  <a:pt x="4326195" y="3278907"/>
                  <a:pt x="4133079" y="3114723"/>
                  <a:pt x="4088417" y="2896464"/>
                </a:cubicBezTo>
                <a:lnTo>
                  <a:pt x="4078686" y="2799935"/>
                </a:lnTo>
                <a:lnTo>
                  <a:pt x="4088417" y="2703406"/>
                </a:lnTo>
                <a:cubicBezTo>
                  <a:pt x="4133079" y="2485146"/>
                  <a:pt x="4326195" y="2320963"/>
                  <a:pt x="4557656" y="2320963"/>
                </a:cubicBezTo>
                <a:close/>
                <a:moveTo>
                  <a:pt x="2090144" y="1160481"/>
                </a:moveTo>
                <a:lnTo>
                  <a:pt x="13730597" y="1160481"/>
                </a:lnTo>
                <a:cubicBezTo>
                  <a:pt x="13995127" y="1160481"/>
                  <a:pt x="14209569" y="1374924"/>
                  <a:pt x="14209569" y="1639453"/>
                </a:cubicBezTo>
                <a:cubicBezTo>
                  <a:pt x="14209569" y="1903982"/>
                  <a:pt x="13995125" y="2118425"/>
                  <a:pt x="13730597" y="2118425"/>
                </a:cubicBezTo>
                <a:lnTo>
                  <a:pt x="2090144" y="2118424"/>
                </a:lnTo>
                <a:cubicBezTo>
                  <a:pt x="1858680" y="2118424"/>
                  <a:pt x="1665565" y="1954241"/>
                  <a:pt x="1620904" y="1735982"/>
                </a:cubicBezTo>
                <a:lnTo>
                  <a:pt x="1611172" y="1639453"/>
                </a:lnTo>
                <a:lnTo>
                  <a:pt x="1620904" y="1542924"/>
                </a:lnTo>
                <a:cubicBezTo>
                  <a:pt x="1665565" y="1324664"/>
                  <a:pt x="1858680" y="1160481"/>
                  <a:pt x="2090144" y="1160481"/>
                </a:cubicBezTo>
                <a:close/>
                <a:moveTo>
                  <a:pt x="1313630" y="0"/>
                </a:moveTo>
                <a:lnTo>
                  <a:pt x="12954085" y="0"/>
                </a:lnTo>
                <a:cubicBezTo>
                  <a:pt x="13218613" y="0"/>
                  <a:pt x="13433057" y="214442"/>
                  <a:pt x="13433057" y="478972"/>
                </a:cubicBezTo>
                <a:lnTo>
                  <a:pt x="13433055" y="478972"/>
                </a:lnTo>
                <a:cubicBezTo>
                  <a:pt x="13433055" y="743500"/>
                  <a:pt x="13218613" y="957943"/>
                  <a:pt x="12954083" y="957943"/>
                </a:cubicBezTo>
                <a:lnTo>
                  <a:pt x="1313630" y="957942"/>
                </a:lnTo>
                <a:cubicBezTo>
                  <a:pt x="1082167" y="957942"/>
                  <a:pt x="889051" y="793760"/>
                  <a:pt x="844388" y="575500"/>
                </a:cubicBezTo>
                <a:lnTo>
                  <a:pt x="834656" y="478971"/>
                </a:lnTo>
                <a:lnTo>
                  <a:pt x="844388" y="382442"/>
                </a:lnTo>
                <a:cubicBezTo>
                  <a:pt x="889051" y="164182"/>
                  <a:pt x="1082167" y="0"/>
                  <a:pt x="131363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118812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0"/>
          </p:nvPr>
        </p:nvSpPr>
        <p:spPr>
          <a:xfrm>
            <a:off x="-5615" y="0"/>
            <a:ext cx="9149615" cy="2197248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614948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26181" y="1204574"/>
            <a:ext cx="1776600" cy="658431"/>
          </a:xfrm>
          <a:custGeom>
            <a:avLst/>
            <a:gdLst>
              <a:gd name="connsiteX0" fmla="*/ 0 w 4737600"/>
              <a:gd name="connsiteY0" fmla="*/ 0 h 1754190"/>
              <a:gd name="connsiteX1" fmla="*/ 4737600 w 4737600"/>
              <a:gd name="connsiteY1" fmla="*/ 0 h 1754190"/>
              <a:gd name="connsiteX2" fmla="*/ 2368800 w 4737600"/>
              <a:gd name="connsiteY2" fmla="*/ 1754190 h 175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600" h="1754190">
                <a:moveTo>
                  <a:pt x="0" y="0"/>
                </a:moveTo>
                <a:lnTo>
                  <a:pt x="4737600" y="0"/>
                </a:lnTo>
                <a:lnTo>
                  <a:pt x="2368800" y="17541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683688" y="1204574"/>
            <a:ext cx="1776600" cy="658431"/>
          </a:xfrm>
          <a:custGeom>
            <a:avLst/>
            <a:gdLst>
              <a:gd name="connsiteX0" fmla="*/ 0 w 4737600"/>
              <a:gd name="connsiteY0" fmla="*/ 0 h 1754190"/>
              <a:gd name="connsiteX1" fmla="*/ 4737600 w 4737600"/>
              <a:gd name="connsiteY1" fmla="*/ 0 h 1754190"/>
              <a:gd name="connsiteX2" fmla="*/ 2368800 w 4737600"/>
              <a:gd name="connsiteY2" fmla="*/ 1754190 h 175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600" h="1754190">
                <a:moveTo>
                  <a:pt x="0" y="0"/>
                </a:moveTo>
                <a:lnTo>
                  <a:pt x="4737600" y="0"/>
                </a:lnTo>
                <a:lnTo>
                  <a:pt x="2368800" y="17541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541194" y="1204574"/>
            <a:ext cx="1776600" cy="658431"/>
          </a:xfrm>
          <a:custGeom>
            <a:avLst/>
            <a:gdLst>
              <a:gd name="connsiteX0" fmla="*/ 0 w 4737600"/>
              <a:gd name="connsiteY0" fmla="*/ 0 h 1754190"/>
              <a:gd name="connsiteX1" fmla="*/ 4737600 w 4737600"/>
              <a:gd name="connsiteY1" fmla="*/ 0 h 1754190"/>
              <a:gd name="connsiteX2" fmla="*/ 2368800 w 4737600"/>
              <a:gd name="connsiteY2" fmla="*/ 1754190 h 175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600" h="1754190">
                <a:moveTo>
                  <a:pt x="0" y="0"/>
                </a:moveTo>
                <a:lnTo>
                  <a:pt x="4737600" y="0"/>
                </a:lnTo>
                <a:lnTo>
                  <a:pt x="2368800" y="17541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142238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" y="2569861"/>
            <a:ext cx="9149615" cy="257840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1894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601952" y="0"/>
            <a:ext cx="1940099" cy="514826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98164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9615" cy="2578402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434739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00114" y="960970"/>
            <a:ext cx="7343774" cy="199010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449048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60267" y="1434580"/>
            <a:ext cx="2368544" cy="10865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14314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5058169" y="1434580"/>
            <a:ext cx="2368544" cy="10865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148013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7"/>
          <p:cNvSpPr>
            <a:spLocks noGrp="1"/>
          </p:cNvSpPr>
          <p:nvPr>
            <p:ph type="pic" sz="quarter" idx="10"/>
          </p:nvPr>
        </p:nvSpPr>
        <p:spPr>
          <a:xfrm>
            <a:off x="876275" y="2725281"/>
            <a:ext cx="2368544" cy="10865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387700" y="2725281"/>
            <a:ext cx="2368544" cy="10865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899126" y="2725281"/>
            <a:ext cx="2368544" cy="10865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846324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942913" y="1161462"/>
            <a:ext cx="798017" cy="588373"/>
          </a:xfrm>
          <a:custGeom>
            <a:avLst/>
            <a:gdLst>
              <a:gd name="connsiteX0" fmla="*/ 805543 w 2128044"/>
              <a:gd name="connsiteY0" fmla="*/ 0 h 1567543"/>
              <a:gd name="connsiteX1" fmla="*/ 1277508 w 2128044"/>
              <a:gd name="connsiteY1" fmla="*/ 918418 h 1567543"/>
              <a:gd name="connsiteX2" fmla="*/ 1535987 w 2128044"/>
              <a:gd name="connsiteY2" fmla="*/ 415432 h 1567543"/>
              <a:gd name="connsiteX3" fmla="*/ 2128044 w 2128044"/>
              <a:gd name="connsiteY3" fmla="*/ 1567543 h 1567543"/>
              <a:gd name="connsiteX4" fmla="*/ 1611086 w 2128044"/>
              <a:gd name="connsiteY4" fmla="*/ 1567543 h 1567543"/>
              <a:gd name="connsiteX5" fmla="*/ 943930 w 2128044"/>
              <a:gd name="connsiteY5" fmla="*/ 1567543 h 1567543"/>
              <a:gd name="connsiteX6" fmla="*/ 0 w 2128044"/>
              <a:gd name="connsiteY6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8044" h="1567543">
                <a:moveTo>
                  <a:pt x="805543" y="0"/>
                </a:moveTo>
                <a:lnTo>
                  <a:pt x="1277508" y="918418"/>
                </a:lnTo>
                <a:lnTo>
                  <a:pt x="1535987" y="415432"/>
                </a:lnTo>
                <a:lnTo>
                  <a:pt x="2128044" y="1567543"/>
                </a:lnTo>
                <a:lnTo>
                  <a:pt x="1611086" y="1567543"/>
                </a:lnTo>
                <a:lnTo>
                  <a:pt x="943930" y="1567543"/>
                </a:lnTo>
                <a:lnTo>
                  <a:pt x="0" y="15675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641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481060" y="944203"/>
            <a:ext cx="3773982" cy="2782536"/>
          </a:xfrm>
          <a:custGeom>
            <a:avLst/>
            <a:gdLst>
              <a:gd name="connsiteX0" fmla="*/ 805543 w 2128044"/>
              <a:gd name="connsiteY0" fmla="*/ 0 h 1567543"/>
              <a:gd name="connsiteX1" fmla="*/ 1277508 w 2128044"/>
              <a:gd name="connsiteY1" fmla="*/ 918418 h 1567543"/>
              <a:gd name="connsiteX2" fmla="*/ 1535987 w 2128044"/>
              <a:gd name="connsiteY2" fmla="*/ 415432 h 1567543"/>
              <a:gd name="connsiteX3" fmla="*/ 2128044 w 2128044"/>
              <a:gd name="connsiteY3" fmla="*/ 1567543 h 1567543"/>
              <a:gd name="connsiteX4" fmla="*/ 1611086 w 2128044"/>
              <a:gd name="connsiteY4" fmla="*/ 1567543 h 1567543"/>
              <a:gd name="connsiteX5" fmla="*/ 943930 w 2128044"/>
              <a:gd name="connsiteY5" fmla="*/ 1567543 h 1567543"/>
              <a:gd name="connsiteX6" fmla="*/ 0 w 2128044"/>
              <a:gd name="connsiteY6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8044" h="1567543">
                <a:moveTo>
                  <a:pt x="805543" y="0"/>
                </a:moveTo>
                <a:lnTo>
                  <a:pt x="1277508" y="918418"/>
                </a:lnTo>
                <a:lnTo>
                  <a:pt x="1535987" y="415432"/>
                </a:lnTo>
                <a:lnTo>
                  <a:pt x="2128044" y="1567543"/>
                </a:lnTo>
                <a:lnTo>
                  <a:pt x="1611086" y="1567543"/>
                </a:lnTo>
                <a:lnTo>
                  <a:pt x="943930" y="1567543"/>
                </a:lnTo>
                <a:lnTo>
                  <a:pt x="0" y="15675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244883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968406" y="744782"/>
            <a:ext cx="3674018" cy="3677419"/>
          </a:xfrm>
          <a:custGeom>
            <a:avLst/>
            <a:gdLst>
              <a:gd name="connsiteX0" fmla="*/ 4898691 w 9797381"/>
              <a:gd name="connsiteY0" fmla="*/ 0 h 9797380"/>
              <a:gd name="connsiteX1" fmla="*/ 9797381 w 9797381"/>
              <a:gd name="connsiteY1" fmla="*/ 4898690 h 9797380"/>
              <a:gd name="connsiteX2" fmla="*/ 4898691 w 9797381"/>
              <a:gd name="connsiteY2" fmla="*/ 9797380 h 9797380"/>
              <a:gd name="connsiteX3" fmla="*/ 0 w 9797381"/>
              <a:gd name="connsiteY3" fmla="*/ 4898690 h 97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7381" h="9797380">
                <a:moveTo>
                  <a:pt x="4898691" y="0"/>
                </a:moveTo>
                <a:lnTo>
                  <a:pt x="9797381" y="4898690"/>
                </a:lnTo>
                <a:lnTo>
                  <a:pt x="4898691" y="9797380"/>
                </a:lnTo>
                <a:lnTo>
                  <a:pt x="0" y="48986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17796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673080" y="1660102"/>
            <a:ext cx="4483968" cy="1049614"/>
          </a:xfrm>
          <a:custGeom>
            <a:avLst/>
            <a:gdLst>
              <a:gd name="connsiteX0" fmla="*/ 2705100 w 11957248"/>
              <a:gd name="connsiteY0" fmla="*/ 0 h 2796382"/>
              <a:gd name="connsiteX1" fmla="*/ 11957248 w 11957248"/>
              <a:gd name="connsiteY1" fmla="*/ 0 h 2796382"/>
              <a:gd name="connsiteX2" fmla="*/ 11957248 w 11957248"/>
              <a:gd name="connsiteY2" fmla="*/ 2796382 h 2796382"/>
              <a:gd name="connsiteX3" fmla="*/ 0 w 11957248"/>
              <a:gd name="connsiteY3" fmla="*/ 2796382 h 279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248" h="2796382">
                <a:moveTo>
                  <a:pt x="2705100" y="0"/>
                </a:moveTo>
                <a:lnTo>
                  <a:pt x="11957248" y="0"/>
                </a:lnTo>
                <a:lnTo>
                  <a:pt x="11957248" y="2796382"/>
                </a:lnTo>
                <a:lnTo>
                  <a:pt x="0" y="2796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" y="1995747"/>
            <a:ext cx="4891162" cy="1049614"/>
          </a:xfrm>
          <a:custGeom>
            <a:avLst/>
            <a:gdLst>
              <a:gd name="connsiteX0" fmla="*/ 0 w 13043099"/>
              <a:gd name="connsiteY0" fmla="*/ 0 h 2796382"/>
              <a:gd name="connsiteX1" fmla="*/ 13043099 w 13043099"/>
              <a:gd name="connsiteY1" fmla="*/ 0 h 2796382"/>
              <a:gd name="connsiteX2" fmla="*/ 10337999 w 13043099"/>
              <a:gd name="connsiteY2" fmla="*/ 2796382 h 2796382"/>
              <a:gd name="connsiteX3" fmla="*/ 0 w 13043099"/>
              <a:gd name="connsiteY3" fmla="*/ 2796382 h 279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3099" h="2796382">
                <a:moveTo>
                  <a:pt x="0" y="0"/>
                </a:moveTo>
                <a:lnTo>
                  <a:pt x="13043099" y="0"/>
                </a:lnTo>
                <a:lnTo>
                  <a:pt x="10337999" y="2796382"/>
                </a:lnTo>
                <a:lnTo>
                  <a:pt x="0" y="2796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096924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4104372"/>
            <a:ext cx="9144000" cy="614410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587074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" y="2409985"/>
            <a:ext cx="3098523" cy="20070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3" name="图片占位符 7">
            <a:extLst>
              <a:ext uri="{FF2B5EF4-FFF2-40B4-BE49-F238E27FC236}">
                <a16:creationId xmlns:a16="http://schemas.microsoft.com/office/drawing/2014/main" id="{2A0BC930-2836-1048-9114-9A94E94D3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8524" y="2409985"/>
            <a:ext cx="3019011" cy="20070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5" name="图片占位符 7">
            <a:extLst>
              <a:ext uri="{FF2B5EF4-FFF2-40B4-BE49-F238E27FC236}">
                <a16:creationId xmlns:a16="http://schemas.microsoft.com/office/drawing/2014/main" id="{D18E4DBB-90D8-A446-AFB6-A9D989210F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7534" y="2402523"/>
            <a:ext cx="3026466" cy="200707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6" name="图片占位符 7">
            <a:extLst>
              <a:ext uri="{FF2B5EF4-FFF2-40B4-BE49-F238E27FC236}">
                <a16:creationId xmlns:a16="http://schemas.microsoft.com/office/drawing/2014/main" id="{A0E3FC57-FD2D-C846-B267-A1ADC95DEE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62597"/>
            <a:ext cx="3098523" cy="194738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7" name="图片占位符 7">
            <a:extLst>
              <a:ext uri="{FF2B5EF4-FFF2-40B4-BE49-F238E27FC236}">
                <a16:creationId xmlns:a16="http://schemas.microsoft.com/office/drawing/2014/main" id="{70FF5785-429E-044C-9236-3CFC999D49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8524" y="462597"/>
            <a:ext cx="3019011" cy="194738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9" name="图片占位符 7">
            <a:extLst>
              <a:ext uri="{FF2B5EF4-FFF2-40B4-BE49-F238E27FC236}">
                <a16:creationId xmlns:a16="http://schemas.microsoft.com/office/drawing/2014/main" id="{1C71391E-315E-9847-A837-CC51E6E2B9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7534" y="455135"/>
            <a:ext cx="3026466" cy="1947387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142755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687465" y="1122235"/>
            <a:ext cx="3769073" cy="2903794"/>
          </a:xfrm>
          <a:custGeom>
            <a:avLst/>
            <a:gdLst>
              <a:gd name="connsiteX0" fmla="*/ 5025430 w 10050861"/>
              <a:gd name="connsiteY0" fmla="*/ 0 h 7736286"/>
              <a:gd name="connsiteX1" fmla="*/ 10050861 w 10050861"/>
              <a:gd name="connsiteY1" fmla="*/ 7736286 h 7736286"/>
              <a:gd name="connsiteX2" fmla="*/ 0 w 10050861"/>
              <a:gd name="connsiteY2" fmla="*/ 7736286 h 773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0861" h="7736286">
                <a:moveTo>
                  <a:pt x="5025430" y="0"/>
                </a:moveTo>
                <a:lnTo>
                  <a:pt x="10050861" y="7736286"/>
                </a:lnTo>
                <a:lnTo>
                  <a:pt x="0" y="7736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45167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70413" cy="514826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09688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745234" y="735966"/>
            <a:ext cx="2573894" cy="367628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107753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5205413" y="0"/>
            <a:ext cx="3578994" cy="5146493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2363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871664" y="936996"/>
            <a:ext cx="4959003" cy="3437214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456197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073886" y="1631321"/>
            <a:ext cx="3385480" cy="1902204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017079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07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9" y="2897022"/>
            <a:ext cx="9144000" cy="700910"/>
          </a:xfrm>
          <a:custGeom>
            <a:avLst/>
            <a:gdLst>
              <a:gd name="connsiteX0" fmla="*/ 0 w 5173598"/>
              <a:gd name="connsiteY0" fmla="*/ 0 h 13716000"/>
              <a:gd name="connsiteX1" fmla="*/ 5173598 w 5173598"/>
              <a:gd name="connsiteY1" fmla="*/ 0 h 13716000"/>
              <a:gd name="connsiteX2" fmla="*/ 5173598 w 5173598"/>
              <a:gd name="connsiteY2" fmla="*/ 13716000 h 13716000"/>
              <a:gd name="connsiteX3" fmla="*/ 0 w 517359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98" h="13716000">
                <a:moveTo>
                  <a:pt x="0" y="0"/>
                </a:moveTo>
                <a:lnTo>
                  <a:pt x="5173598" y="0"/>
                </a:lnTo>
                <a:lnTo>
                  <a:pt x="517359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67914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051199" y="1566520"/>
            <a:ext cx="944762" cy="958597"/>
          </a:xfrm>
          <a:custGeom>
            <a:avLst/>
            <a:gdLst>
              <a:gd name="connsiteX0" fmla="*/ 1259682 w 2519364"/>
              <a:gd name="connsiteY0" fmla="*/ 0 h 2553892"/>
              <a:gd name="connsiteX1" fmla="*/ 2519364 w 2519364"/>
              <a:gd name="connsiteY1" fmla="*/ 2553892 h 2553892"/>
              <a:gd name="connsiteX2" fmla="*/ 0 w 2519364"/>
              <a:gd name="connsiteY2" fmla="*/ 2553892 h 255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364" h="2553892">
                <a:moveTo>
                  <a:pt x="1259682" y="0"/>
                </a:moveTo>
                <a:lnTo>
                  <a:pt x="2519364" y="2553892"/>
                </a:lnTo>
                <a:lnTo>
                  <a:pt x="0" y="25538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0671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015854" y="313422"/>
            <a:ext cx="3112293" cy="2427690"/>
          </a:xfrm>
          <a:custGeom>
            <a:avLst/>
            <a:gdLst>
              <a:gd name="connsiteX0" fmla="*/ 4149724 w 8299449"/>
              <a:gd name="connsiteY0" fmla="*/ 0 h 6467850"/>
              <a:gd name="connsiteX1" fmla="*/ 8299449 w 8299449"/>
              <a:gd name="connsiteY1" fmla="*/ 6467850 h 6467850"/>
              <a:gd name="connsiteX2" fmla="*/ 0 w 8299449"/>
              <a:gd name="connsiteY2" fmla="*/ 6467850 h 646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449" h="6467850">
                <a:moveTo>
                  <a:pt x="4149724" y="0"/>
                </a:moveTo>
                <a:lnTo>
                  <a:pt x="8299449" y="6467850"/>
                </a:lnTo>
                <a:lnTo>
                  <a:pt x="0" y="6467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86467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0"/>
          </p:nvPr>
        </p:nvSpPr>
        <p:spPr>
          <a:xfrm>
            <a:off x="0" y="-5101"/>
            <a:ext cx="5879304" cy="5158467"/>
          </a:xfrm>
          <a:custGeom>
            <a:avLst/>
            <a:gdLst>
              <a:gd name="connsiteX0" fmla="*/ 4337134 w 15678144"/>
              <a:gd name="connsiteY0" fmla="*/ 0 h 13743185"/>
              <a:gd name="connsiteX1" fmla="*/ 8436281 w 15678144"/>
              <a:gd name="connsiteY1" fmla="*/ 8243546 h 13743185"/>
              <a:gd name="connsiteX2" fmla="*/ 10689849 w 15678144"/>
              <a:gd name="connsiteY2" fmla="*/ 3711532 h 13743185"/>
              <a:gd name="connsiteX3" fmla="*/ 15678144 w 15678144"/>
              <a:gd name="connsiteY3" fmla="*/ 13743185 h 13743185"/>
              <a:gd name="connsiteX4" fmla="*/ 5701557 w 15678144"/>
              <a:gd name="connsiteY4" fmla="*/ 13743185 h 13743185"/>
              <a:gd name="connsiteX5" fmla="*/ 5701628 w 15678144"/>
              <a:gd name="connsiteY5" fmla="*/ 13743039 h 13743185"/>
              <a:gd name="connsiteX6" fmla="*/ 0 w 15678144"/>
              <a:gd name="connsiteY6" fmla="*/ 13743039 h 13743185"/>
              <a:gd name="connsiteX7" fmla="*/ 0 w 15678144"/>
              <a:gd name="connsiteY7" fmla="*/ 8722140 h 1374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8144" h="13743185">
                <a:moveTo>
                  <a:pt x="4337134" y="0"/>
                </a:moveTo>
                <a:lnTo>
                  <a:pt x="8436281" y="8243546"/>
                </a:lnTo>
                <a:lnTo>
                  <a:pt x="10689849" y="3711532"/>
                </a:lnTo>
                <a:lnTo>
                  <a:pt x="15678144" y="13743185"/>
                </a:lnTo>
                <a:lnTo>
                  <a:pt x="5701557" y="13743185"/>
                </a:lnTo>
                <a:lnTo>
                  <a:pt x="5701628" y="13743039"/>
                </a:lnTo>
                <a:lnTo>
                  <a:pt x="0" y="13743039"/>
                </a:lnTo>
                <a:lnTo>
                  <a:pt x="0" y="8722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71113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980608" y="1128"/>
            <a:ext cx="3754487" cy="3752378"/>
          </a:xfrm>
          <a:custGeom>
            <a:avLst/>
            <a:gdLst>
              <a:gd name="connsiteX0" fmla="*/ 0 w 10011965"/>
              <a:gd name="connsiteY0" fmla="*/ 0 h 9997083"/>
              <a:gd name="connsiteX1" fmla="*/ 10011965 w 10011965"/>
              <a:gd name="connsiteY1" fmla="*/ 0 h 9997083"/>
              <a:gd name="connsiteX2" fmla="*/ 5005983 w 10011965"/>
              <a:gd name="connsiteY2" fmla="*/ 9997083 h 9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965" h="9997083">
                <a:moveTo>
                  <a:pt x="0" y="0"/>
                </a:moveTo>
                <a:lnTo>
                  <a:pt x="10011965" y="0"/>
                </a:lnTo>
                <a:lnTo>
                  <a:pt x="5005983" y="99970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5399833" y="1395886"/>
            <a:ext cx="3754487" cy="3752378"/>
          </a:xfrm>
          <a:custGeom>
            <a:avLst/>
            <a:gdLst>
              <a:gd name="connsiteX0" fmla="*/ 5005983 w 10011965"/>
              <a:gd name="connsiteY0" fmla="*/ 0 h 9997083"/>
              <a:gd name="connsiteX1" fmla="*/ 10011965 w 10011965"/>
              <a:gd name="connsiteY1" fmla="*/ 9997083 h 9997083"/>
              <a:gd name="connsiteX2" fmla="*/ 0 w 10011965"/>
              <a:gd name="connsiteY2" fmla="*/ 9997083 h 9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965" h="9997083">
                <a:moveTo>
                  <a:pt x="5005983" y="0"/>
                </a:moveTo>
                <a:lnTo>
                  <a:pt x="10011965" y="9997083"/>
                </a:lnTo>
                <a:lnTo>
                  <a:pt x="0" y="99970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>
            <a:noAutofit/>
          </a:bodyPr>
          <a:lstStyle/>
          <a:p>
            <a:pPr lvl="0"/>
            <a:endParaRPr lang="zh-CN" altLang="en-US" noProof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0487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>
            <a:extLst>
              <a:ext uri="{FF2B5EF4-FFF2-40B4-BE49-F238E27FC236}">
                <a16:creationId xmlns:a16="http://schemas.microsoft.com/office/drawing/2014/main" id="{4D77C74C-19C4-034B-A274-6A2DBB8FDD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33414" y="357519"/>
            <a:ext cx="7877175" cy="85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19051" tIns="19051" rIns="19051" bIns="190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>
              <a:sym typeface="Helvetica Light" panose="020B0403020202020204" pitchFamily="34" charset="0"/>
            </a:endParaRPr>
          </a:p>
        </p:txBody>
      </p:sp>
      <p:sp>
        <p:nvSpPr>
          <p:cNvPr id="1027" name="Shape 3">
            <a:extLst>
              <a:ext uri="{FF2B5EF4-FFF2-40B4-BE49-F238E27FC236}">
                <a16:creationId xmlns:a16="http://schemas.microsoft.com/office/drawing/2014/main" id="{C0CC845B-2AB1-6449-98BA-B020FB6000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33414" y="1215562"/>
            <a:ext cx="7877175" cy="345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19051" tIns="19051" rIns="19051" bIns="190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zh-CN">
              <a:sym typeface="Helvetica Light" panose="020B0403020202020204" pitchFamily="34" charset="0"/>
            </a:endParaRPr>
          </a:p>
        </p:txBody>
      </p:sp>
      <p:sp>
        <p:nvSpPr>
          <p:cNvPr id="1028" name="Shape 4">
            <a:extLst>
              <a:ext uri="{FF2B5EF4-FFF2-40B4-BE49-F238E27FC236}">
                <a16:creationId xmlns:a16="http://schemas.microsoft.com/office/drawing/2014/main" id="{66F47864-DFC0-8F47-8FF5-E9B3834A28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533" y="4909919"/>
            <a:ext cx="232308" cy="15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19051" tIns="19051" rIns="19051" bIns="19051" numCol="1" anchor="t" anchorCtr="0" compatLnSpc="1">
            <a:prstTxWarp prst="textNoShape">
              <a:avLst/>
            </a:prstTxWarp>
            <a:spAutoFit/>
          </a:bodyPr>
          <a:lstStyle>
            <a:lvl1pPr algn="l" eaLnBrk="1">
              <a:defRPr sz="700" b="0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/>
              </a:defRPr>
            </a:lvl1pPr>
          </a:lstStyle>
          <a:p>
            <a:pPr>
              <a:defRPr/>
            </a:pPr>
            <a:fld id="{9CE52F43-4886-E64A-A8B2-AFC5E1D2C521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  |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9442" y="4735800"/>
            <a:ext cx="887016" cy="3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06" r:id="rId12"/>
    <p:sldLayoutId id="2147484807" r:id="rId13"/>
    <p:sldLayoutId id="2147484808" r:id="rId14"/>
    <p:sldLayoutId id="2147484809" r:id="rId15"/>
    <p:sldLayoutId id="2147484810" r:id="rId16"/>
    <p:sldLayoutId id="2147484811" r:id="rId17"/>
    <p:sldLayoutId id="2147484812" r:id="rId18"/>
    <p:sldLayoutId id="2147484813" r:id="rId19"/>
    <p:sldLayoutId id="2147484814" r:id="rId20"/>
    <p:sldLayoutId id="2147484815" r:id="rId21"/>
    <p:sldLayoutId id="2147484816" r:id="rId22"/>
    <p:sldLayoutId id="2147484817" r:id="rId23"/>
    <p:sldLayoutId id="2147484818" r:id="rId24"/>
    <p:sldLayoutId id="2147484819" r:id="rId25"/>
    <p:sldLayoutId id="2147484820" r:id="rId26"/>
    <p:sldLayoutId id="2147484821" r:id="rId27"/>
    <p:sldLayoutId id="2147484822" r:id="rId28"/>
    <p:sldLayoutId id="2147484823" r:id="rId29"/>
    <p:sldLayoutId id="2147484824" r:id="rId30"/>
    <p:sldLayoutId id="2147484825" r:id="rId31"/>
    <p:sldLayoutId id="2147484826" r:id="rId32"/>
    <p:sldLayoutId id="2147484827" r:id="rId33"/>
    <p:sldLayoutId id="2147484828" r:id="rId34"/>
    <p:sldLayoutId id="2147484829" r:id="rId35"/>
    <p:sldLayoutId id="2147484830" r:id="rId36"/>
    <p:sldLayoutId id="2147484831" r:id="rId37"/>
    <p:sldLayoutId id="2147484832" r:id="rId38"/>
    <p:sldLayoutId id="2147484833" r:id="rId39"/>
    <p:sldLayoutId id="2147484834" r:id="rId40"/>
    <p:sldLayoutId id="2147484835" r:id="rId41"/>
    <p:sldLayoutId id="2147484836" r:id="rId42"/>
    <p:sldLayoutId id="2147484837" r:id="rId43"/>
    <p:sldLayoutId id="2147484838" r:id="rId44"/>
    <p:sldLayoutId id="2147484839" r:id="rId45"/>
    <p:sldLayoutId id="2147484841" r:id="rId46"/>
  </p:sldLayoutIdLst>
  <p:transition spd="med"/>
  <p:hf hdr="0" dt="0"/>
  <p:txStyles>
    <p:titleStyle>
      <a:lvl1pPr algn="ctr" defTabSz="309572" rtl="0" eaLnBrk="0" fontAlgn="base" hangingPunct="0">
        <a:spcBef>
          <a:spcPct val="0"/>
        </a:spcBef>
        <a:spcAft>
          <a:spcPct val="0"/>
        </a:spcAft>
        <a:defRPr sz="1900" spc="113">
          <a:solidFill>
            <a:schemeClr val="bg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1pPr>
      <a:lvl2pPr algn="ctr" defTabSz="309572" rtl="0" eaLnBrk="0" fontAlgn="base" hangingPunct="0">
        <a:spcBef>
          <a:spcPct val="0"/>
        </a:spcBef>
        <a:spcAft>
          <a:spcPct val="0"/>
        </a:spcAft>
        <a:defRPr sz="1900">
          <a:solidFill>
            <a:schemeClr val="bg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2pPr>
      <a:lvl3pPr algn="ctr" defTabSz="309572" rtl="0" eaLnBrk="0" fontAlgn="base" hangingPunct="0">
        <a:spcBef>
          <a:spcPct val="0"/>
        </a:spcBef>
        <a:spcAft>
          <a:spcPct val="0"/>
        </a:spcAft>
        <a:defRPr sz="1900">
          <a:solidFill>
            <a:schemeClr val="bg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3pPr>
      <a:lvl4pPr algn="ctr" defTabSz="309572" rtl="0" eaLnBrk="0" fontAlgn="base" hangingPunct="0">
        <a:spcBef>
          <a:spcPct val="0"/>
        </a:spcBef>
        <a:spcAft>
          <a:spcPct val="0"/>
        </a:spcAft>
        <a:defRPr sz="1900">
          <a:solidFill>
            <a:schemeClr val="bg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4pPr>
      <a:lvl5pPr algn="ctr" defTabSz="309572" rtl="0" eaLnBrk="0" fontAlgn="base" hangingPunct="0">
        <a:spcBef>
          <a:spcPct val="0"/>
        </a:spcBef>
        <a:spcAft>
          <a:spcPct val="0"/>
        </a:spcAft>
        <a:defRPr sz="1900">
          <a:solidFill>
            <a:schemeClr val="bg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5pPr>
      <a:lvl6pPr marL="0" marR="0" indent="428639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67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95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22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102397" indent="-102397" algn="l" defTabSz="309572" rtl="0" eaLnBrk="0" fontAlgn="base" hangingPunct="0">
        <a:spcBef>
          <a:spcPts val="450"/>
        </a:spcBef>
        <a:spcAft>
          <a:spcPct val="0"/>
        </a:spcAft>
        <a:buSzPct val="75000"/>
        <a:buChar char="•"/>
        <a:defRPr sz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  <a:sym typeface="Helvetica Light" panose="020B0403020202020204" pitchFamily="34" charset="0"/>
        </a:defRPr>
      </a:lvl1pPr>
      <a:lvl2pPr marL="476265" indent="-238133" algn="l" defTabSz="309572" rtl="0" eaLnBrk="0" fontAlgn="base" hangingPunct="0">
        <a:spcBef>
          <a:spcPts val="1950"/>
        </a:spcBef>
        <a:spcAft>
          <a:spcPct val="0"/>
        </a:spcAft>
        <a:buSzPct val="75000"/>
        <a:buChar char="•"/>
        <a:defRPr sz="19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2pPr>
      <a:lvl3pPr marL="714398" indent="-238133" algn="l" defTabSz="309572" rtl="0" eaLnBrk="0" fontAlgn="base" hangingPunct="0">
        <a:spcBef>
          <a:spcPts val="1950"/>
        </a:spcBef>
        <a:spcAft>
          <a:spcPct val="0"/>
        </a:spcAft>
        <a:buSzPct val="75000"/>
        <a:buChar char="•"/>
        <a:defRPr sz="19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3pPr>
      <a:lvl4pPr marL="952531" indent="-238133" algn="l" defTabSz="309572" rtl="0" eaLnBrk="0" fontAlgn="base" hangingPunct="0">
        <a:spcBef>
          <a:spcPts val="1950"/>
        </a:spcBef>
        <a:spcAft>
          <a:spcPct val="0"/>
        </a:spcAft>
        <a:buSzPct val="75000"/>
        <a:buChar char="•"/>
        <a:defRPr sz="19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4pPr>
      <a:lvl5pPr marL="1190664" indent="-238133" algn="l" defTabSz="309572" rtl="0" eaLnBrk="0" fontAlgn="base" hangingPunct="0">
        <a:spcBef>
          <a:spcPts val="1950"/>
        </a:spcBef>
        <a:spcAft>
          <a:spcPct val="0"/>
        </a:spcAft>
        <a:buSzPct val="75000"/>
        <a:buChar char="•"/>
        <a:defRPr sz="19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5pPr>
      <a:lvl6pPr marL="1428796" marR="0" indent="-238133" algn="l" defTabSz="309572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929" marR="0" indent="-238133" algn="l" defTabSz="309572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62" marR="0" indent="-238133" algn="l" defTabSz="309572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94" marR="0" indent="-238133" algn="l" defTabSz="309572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8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5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83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12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39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67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95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22" algn="ctr" defTabSz="3095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Placeholder 5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705725" cy="5148263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Shape 202"/>
          <p:cNvSpPr>
            <a:spLocks/>
          </p:cNvSpPr>
          <p:nvPr/>
        </p:nvSpPr>
        <p:spPr bwMode="auto">
          <a:xfrm>
            <a:off x="3395663" y="-7937"/>
            <a:ext cx="5748337" cy="5156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8197" y="0"/>
                </a:moveTo>
                <a:lnTo>
                  <a:pt x="21600" y="0"/>
                </a:lnTo>
                <a:lnTo>
                  <a:pt x="21600" y="21594"/>
                </a:lnTo>
                <a:lnTo>
                  <a:pt x="0" y="21600"/>
                </a:lnTo>
                <a:lnTo>
                  <a:pt x="819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1" tIns="19051" rIns="19051" bIns="19051" anchor="ctr"/>
          <a:lstStyle/>
          <a:p>
            <a:endParaRPr lang="en-US"/>
          </a:p>
        </p:txBody>
      </p:sp>
      <p:sp>
        <p:nvSpPr>
          <p:cNvPr id="6" name="Shape 37"/>
          <p:cNvSpPr/>
          <p:nvPr/>
        </p:nvSpPr>
        <p:spPr>
          <a:xfrm>
            <a:off x="4651375" y="2155825"/>
            <a:ext cx="38100" cy="506413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l">
              <a:spcBef>
                <a:spcPts val="2000"/>
              </a:spcBef>
              <a:defRPr sz="12000" cap="all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defTabSz="309572" fontAlgn="auto" hangingPunct="0">
              <a:spcAft>
                <a:spcPts val="0"/>
              </a:spcAft>
              <a:defRPr/>
            </a:pPr>
            <a:endParaRPr sz="3000" kern="0" spc="225" dirty="0">
              <a:solidFill>
                <a:schemeClr val="bg2"/>
              </a:solidFill>
            </a:endParaRP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4708525"/>
            <a:ext cx="889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4710113" y="3703638"/>
            <a:ext cx="69121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05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4168215" y="3306627"/>
            <a:ext cx="1263762" cy="1293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18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0325" y="4910138"/>
            <a:ext cx="84138" cy="150812"/>
          </a:xfrm>
          <a:noFill/>
        </p:spPr>
        <p:txBody>
          <a:bodyPr/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309563" eaLnBrk="1"/>
            <a:fld id="{34D45F64-62B4-485F-AC6B-EF1B3C193AF8}" type="slidenum">
              <a:rPr lang="en-US" altLang="zh-CN" sz="700" smtClean="0">
                <a:solidFill>
                  <a:schemeClr val="tx2"/>
                </a:solidFill>
                <a:latin typeface="Lato"/>
                <a:ea typeface="Lato"/>
                <a:cs typeface="Lato"/>
              </a:rPr>
              <a:pPr defTabSz="309563" eaLnBrk="1"/>
              <a:t>1</a:t>
            </a:fld>
            <a:endParaRPr lang="en-US" altLang="zh-CN" sz="70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1" name="Shape 37">
            <a:extLst>
              <a:ext uri="{FF2B5EF4-FFF2-40B4-BE49-F238E27FC236}">
                <a16:creationId xmlns:a16="http://schemas.microsoft.com/office/drawing/2014/main" id="{D6B535C3-901D-8A4E-BD10-AEA686BAE761}"/>
              </a:ext>
            </a:extLst>
          </p:cNvPr>
          <p:cNvSpPr/>
          <p:nvPr/>
        </p:nvSpPr>
        <p:spPr>
          <a:xfrm>
            <a:off x="4803986" y="1924855"/>
            <a:ext cx="4340014" cy="1474765"/>
          </a:xfrm>
          <a:prstGeom prst="rect">
            <a:avLst/>
          </a:prstGeom>
          <a:ln w="12700">
            <a:miter lim="400000"/>
          </a:ln>
        </p:spPr>
        <p:txBody>
          <a:bodyPr wrap="square" lIns="19051" tIns="19051" rIns="19051" bIns="19051" anchor="ctr">
            <a:spAutoFit/>
          </a:bodyPr>
          <a:lstStyle>
            <a:lvl1pPr algn="l">
              <a:spcBef>
                <a:spcPts val="2000"/>
              </a:spcBef>
              <a:defRPr sz="12000" cap="all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eaLnBrk="1" fontAlgn="auto">
              <a:spcAft>
                <a:spcPts val="0"/>
              </a:spcAft>
              <a:defRPr/>
            </a:pPr>
            <a:r>
              <a:rPr lang="en-US" sz="3000" kern="0" spc="225" dirty="0">
                <a:solidFill>
                  <a:schemeClr val="bg2"/>
                </a:solidFill>
              </a:rPr>
              <a:t>ASPIRE BI</a:t>
            </a:r>
          </a:p>
          <a:p>
            <a:pPr eaLnBrk="1" fontAlgn="auto">
              <a:spcAft>
                <a:spcPts val="0"/>
              </a:spcAft>
              <a:defRPr/>
            </a:pPr>
            <a:r>
              <a:rPr lang="en-US" sz="1500" kern="0" spc="225" dirty="0">
                <a:solidFill>
                  <a:schemeClr val="bg2"/>
                </a:solidFill>
              </a:rPr>
              <a:t>Talend process architecture</a:t>
            </a:r>
          </a:p>
          <a:p>
            <a:pPr eaLnBrk="1" fontAlgn="auto">
              <a:spcAft>
                <a:spcPts val="0"/>
              </a:spcAft>
              <a:defRPr/>
            </a:pPr>
            <a:endParaRPr lang="en-US" sz="1500" kern="0" spc="225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696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BE90C0-B424-4023-BD79-EE832C4997DB}"/>
              </a:ext>
            </a:extLst>
          </p:cNvPr>
          <p:cNvSpPr/>
          <p:nvPr/>
        </p:nvSpPr>
        <p:spPr>
          <a:xfrm>
            <a:off x="4730333" y="1858062"/>
            <a:ext cx="419702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REMOTE ENGINES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8DC304-FCE6-4036-88A6-EE250D37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B4FF-F816-4081-9F26-5F961767FB70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6798492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36CC61-E560-4C68-B0E6-9F0D63624A8C}"/>
              </a:ext>
            </a:extLst>
          </p:cNvPr>
          <p:cNvSpPr/>
          <p:nvPr/>
        </p:nvSpPr>
        <p:spPr>
          <a:xfrm>
            <a:off x="4240161" y="1224116"/>
            <a:ext cx="3960646" cy="1755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305135-6016-4BC0-AEA9-6CE5B6A22078}"/>
              </a:ext>
            </a:extLst>
          </p:cNvPr>
          <p:cNvSpPr/>
          <p:nvPr/>
        </p:nvSpPr>
        <p:spPr>
          <a:xfrm>
            <a:off x="1084961" y="978900"/>
            <a:ext cx="2059856" cy="3496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32AA3-9037-4E2A-945A-A331A759B484}"/>
              </a:ext>
            </a:extLst>
          </p:cNvPr>
          <p:cNvSpPr/>
          <p:nvPr/>
        </p:nvSpPr>
        <p:spPr>
          <a:xfrm>
            <a:off x="3114201" y="172154"/>
            <a:ext cx="29156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Production Remote Engines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A3D352-7E7A-481E-986B-BD9EA197938F}"/>
              </a:ext>
            </a:extLst>
          </p:cNvPr>
          <p:cNvGrpSpPr/>
          <p:nvPr/>
        </p:nvGrpSpPr>
        <p:grpSpPr>
          <a:xfrm>
            <a:off x="1790430" y="1189472"/>
            <a:ext cx="540768" cy="535704"/>
            <a:chOff x="5003800" y="3154167"/>
            <a:chExt cx="1174881" cy="11748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74CD67-ECDE-45C1-A648-C05F3FB21B45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869952C2-3E1D-4195-8629-10643274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D5C81-B827-4B52-9451-D185EF1B44FC}"/>
              </a:ext>
            </a:extLst>
          </p:cNvPr>
          <p:cNvGrpSpPr/>
          <p:nvPr/>
        </p:nvGrpSpPr>
        <p:grpSpPr>
          <a:xfrm>
            <a:off x="1768127" y="2277880"/>
            <a:ext cx="540768" cy="535704"/>
            <a:chOff x="5003800" y="3154167"/>
            <a:chExt cx="1174881" cy="11748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85BC73-F78C-49A5-AE1C-FF042B4EEF5E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DAF95A16-711D-4B0E-8FFE-4B9DFE5D5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6E6C4C-151B-4B4B-9068-63852F55553F}"/>
              </a:ext>
            </a:extLst>
          </p:cNvPr>
          <p:cNvGrpSpPr/>
          <p:nvPr/>
        </p:nvGrpSpPr>
        <p:grpSpPr>
          <a:xfrm>
            <a:off x="5124650" y="1673779"/>
            <a:ext cx="540768" cy="535704"/>
            <a:chOff x="5003800" y="3154167"/>
            <a:chExt cx="1174881" cy="11748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163CA2-0765-4037-9FDB-215DEBE11F92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480D28FC-7525-4183-8972-52AF1442C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960E7-90B7-4950-8EED-ECFA2677B6FA}"/>
              </a:ext>
            </a:extLst>
          </p:cNvPr>
          <p:cNvGrpSpPr/>
          <p:nvPr/>
        </p:nvGrpSpPr>
        <p:grpSpPr>
          <a:xfrm>
            <a:off x="7056684" y="1666649"/>
            <a:ext cx="540768" cy="535704"/>
            <a:chOff x="5003800" y="3154167"/>
            <a:chExt cx="1174881" cy="11748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EF973A-A761-430A-85A5-0FBAD030DD56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F90909FC-917A-40D6-B89B-7B2E5D441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39D2E-6804-46D2-ADDB-AE81A4191BB2}"/>
              </a:ext>
            </a:extLst>
          </p:cNvPr>
          <p:cNvSpPr/>
          <p:nvPr/>
        </p:nvSpPr>
        <p:spPr>
          <a:xfrm>
            <a:off x="1271973" y="1770735"/>
            <a:ext cx="1577675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Moscow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(mow1vaptld001)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53F50-45AD-4508-BF89-75CFCF67CD8C}"/>
              </a:ext>
            </a:extLst>
          </p:cNvPr>
          <p:cNvSpPr/>
          <p:nvPr/>
        </p:nvSpPr>
        <p:spPr>
          <a:xfrm>
            <a:off x="1304977" y="4059425"/>
            <a:ext cx="1467068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(PHL1VAPTRE001)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7D533-592E-47A6-8159-8503856472D9}"/>
              </a:ext>
            </a:extLst>
          </p:cNvPr>
          <p:cNvSpPr/>
          <p:nvPr/>
        </p:nvSpPr>
        <p:spPr>
          <a:xfrm>
            <a:off x="4655275" y="2345063"/>
            <a:ext cx="14895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Remote Engine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1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aldtalendprod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-sea)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0EC0B-410D-4336-8322-1C4FC276DCA1}"/>
              </a:ext>
            </a:extLst>
          </p:cNvPr>
          <p:cNvGrpSpPr/>
          <p:nvPr/>
        </p:nvGrpSpPr>
        <p:grpSpPr>
          <a:xfrm>
            <a:off x="1768127" y="3381326"/>
            <a:ext cx="540768" cy="535704"/>
            <a:chOff x="5003800" y="3154167"/>
            <a:chExt cx="1174881" cy="11748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4A9F41-61E7-477B-9918-007D601EF490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A4EDF6C5-9A87-455C-A958-17C0187B5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C751A62-F7D4-4E17-9329-6122B95B7D99}"/>
              </a:ext>
            </a:extLst>
          </p:cNvPr>
          <p:cNvSpPr/>
          <p:nvPr/>
        </p:nvSpPr>
        <p:spPr>
          <a:xfrm>
            <a:off x="1322096" y="2889595"/>
            <a:ext cx="14895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China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(SHA1VCICRPT001)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2B168-4962-4969-B084-0C47BFD69E0D}"/>
              </a:ext>
            </a:extLst>
          </p:cNvPr>
          <p:cNvSpPr txBox="1"/>
          <p:nvPr/>
        </p:nvSpPr>
        <p:spPr>
          <a:xfrm>
            <a:off x="1552210" y="584853"/>
            <a:ext cx="101720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On-Premise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73963-3EE2-4EBC-9083-5FDEEC78D73D}"/>
              </a:ext>
            </a:extLst>
          </p:cNvPr>
          <p:cNvSpPr txBox="1"/>
          <p:nvPr/>
        </p:nvSpPr>
        <p:spPr>
          <a:xfrm>
            <a:off x="6021279" y="803694"/>
            <a:ext cx="55611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778B7-E34A-4BDC-B2CC-765426891AB7}"/>
              </a:ext>
            </a:extLst>
          </p:cNvPr>
          <p:cNvSpPr/>
          <p:nvPr/>
        </p:nvSpPr>
        <p:spPr>
          <a:xfrm>
            <a:off x="6551856" y="2316979"/>
            <a:ext cx="15504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Remote 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 Cluster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aldtalendjobprod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-sea)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CC5A0CBB-3AA7-40B6-9A61-94E393189087}"/>
              </a:ext>
            </a:extLst>
          </p:cNvPr>
          <p:cNvSpPr/>
          <p:nvPr/>
        </p:nvSpPr>
        <p:spPr>
          <a:xfrm>
            <a:off x="523568" y="541486"/>
            <a:ext cx="8295967" cy="4072143"/>
          </a:xfrm>
          <a:prstGeom prst="round2DiagRect">
            <a:avLst/>
          </a:prstGeom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1975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26AB45-057B-480B-B7C0-B1A7C5BA7DC0}"/>
              </a:ext>
            </a:extLst>
          </p:cNvPr>
          <p:cNvSpPr/>
          <p:nvPr/>
        </p:nvSpPr>
        <p:spPr>
          <a:xfrm>
            <a:off x="4240161" y="1224116"/>
            <a:ext cx="3960646" cy="1755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A5F686-1E3F-4867-A25D-08B9771076C7}"/>
              </a:ext>
            </a:extLst>
          </p:cNvPr>
          <p:cNvSpPr/>
          <p:nvPr/>
        </p:nvSpPr>
        <p:spPr>
          <a:xfrm>
            <a:off x="1084961" y="978900"/>
            <a:ext cx="2059856" cy="3496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714A8-6391-439D-972C-F5676C0266B4}"/>
              </a:ext>
            </a:extLst>
          </p:cNvPr>
          <p:cNvSpPr/>
          <p:nvPr/>
        </p:nvSpPr>
        <p:spPr>
          <a:xfrm>
            <a:off x="3439771" y="172154"/>
            <a:ext cx="22644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UAT Remote Engines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79DC03-A9A3-4F12-9523-956CB9F332D8}"/>
              </a:ext>
            </a:extLst>
          </p:cNvPr>
          <p:cNvGrpSpPr/>
          <p:nvPr/>
        </p:nvGrpSpPr>
        <p:grpSpPr>
          <a:xfrm>
            <a:off x="1790430" y="1189472"/>
            <a:ext cx="540768" cy="535704"/>
            <a:chOff x="5003800" y="3154167"/>
            <a:chExt cx="1174881" cy="117488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46348C-37F7-4136-82EB-758F988E5FC9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EAF8A74D-E99F-4952-B09A-DCEE28F7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495335-1A83-4B65-9D6A-0EFC78FCE830}"/>
              </a:ext>
            </a:extLst>
          </p:cNvPr>
          <p:cNvGrpSpPr/>
          <p:nvPr/>
        </p:nvGrpSpPr>
        <p:grpSpPr>
          <a:xfrm>
            <a:off x="1768127" y="2277880"/>
            <a:ext cx="540768" cy="535704"/>
            <a:chOff x="5003800" y="3154167"/>
            <a:chExt cx="1174881" cy="117488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ED0893-165B-4405-8913-284FA7D40920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B12B01E0-0570-40B4-BE3D-80754FA22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CA1D46-4C94-4A47-A7D9-BC7057691038}"/>
              </a:ext>
            </a:extLst>
          </p:cNvPr>
          <p:cNvGrpSpPr/>
          <p:nvPr/>
        </p:nvGrpSpPr>
        <p:grpSpPr>
          <a:xfrm>
            <a:off x="6031616" y="1609013"/>
            <a:ext cx="540768" cy="535704"/>
            <a:chOff x="5003800" y="3154167"/>
            <a:chExt cx="1174881" cy="11748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0FADB50-D14D-4AF2-A64E-AFDC82550135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8B0C8B01-B10A-46FA-9249-2DC30F87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DCC00FD-188E-46E8-81DE-2FA3CDFFBF05}"/>
              </a:ext>
            </a:extLst>
          </p:cNvPr>
          <p:cNvSpPr/>
          <p:nvPr/>
        </p:nvSpPr>
        <p:spPr>
          <a:xfrm>
            <a:off x="1271973" y="1770735"/>
            <a:ext cx="1577675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Moscow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(10.35.17.44)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BE44C0-E819-4B8C-8E6F-8A0BF12ACB07}"/>
              </a:ext>
            </a:extLst>
          </p:cNvPr>
          <p:cNvSpPr/>
          <p:nvPr/>
        </p:nvSpPr>
        <p:spPr>
          <a:xfrm>
            <a:off x="1304977" y="4059425"/>
            <a:ext cx="1467068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(AZ1T01ABI003)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A16E2-92CF-4D7F-9262-A89D193117E3}"/>
              </a:ext>
            </a:extLst>
          </p:cNvPr>
          <p:cNvSpPr/>
          <p:nvPr/>
        </p:nvSpPr>
        <p:spPr>
          <a:xfrm>
            <a:off x="5562241" y="2280297"/>
            <a:ext cx="14895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Remote Engine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1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aldtalendstg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-sea)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23F537-E7DD-4287-83E9-80F65F9868DB}"/>
              </a:ext>
            </a:extLst>
          </p:cNvPr>
          <p:cNvGrpSpPr/>
          <p:nvPr/>
        </p:nvGrpSpPr>
        <p:grpSpPr>
          <a:xfrm>
            <a:off x="1768127" y="3381326"/>
            <a:ext cx="540768" cy="535704"/>
            <a:chOff x="5003800" y="3154167"/>
            <a:chExt cx="1174881" cy="11748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281105-3585-4FC5-8E2E-895AF3F7A6AE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F68ED6E5-D643-4DC9-8822-6C72EBE0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74E8A-53A2-429D-AD0E-5FE2993AED98}"/>
              </a:ext>
            </a:extLst>
          </p:cNvPr>
          <p:cNvSpPr/>
          <p:nvPr/>
        </p:nvSpPr>
        <p:spPr>
          <a:xfrm>
            <a:off x="1322096" y="2889595"/>
            <a:ext cx="14895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China Remote Engine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(10.23.8.47)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3C9569-F226-4D2C-BD5B-AECFEE06A68D}"/>
              </a:ext>
            </a:extLst>
          </p:cNvPr>
          <p:cNvSpPr txBox="1"/>
          <p:nvPr/>
        </p:nvSpPr>
        <p:spPr>
          <a:xfrm>
            <a:off x="1552210" y="584853"/>
            <a:ext cx="101720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On-Premise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26DB1C-EDB7-4499-A962-99515E553C4B}"/>
              </a:ext>
            </a:extLst>
          </p:cNvPr>
          <p:cNvSpPr txBox="1"/>
          <p:nvPr/>
        </p:nvSpPr>
        <p:spPr>
          <a:xfrm>
            <a:off x="6021279" y="803694"/>
            <a:ext cx="55611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Cloud</a:t>
            </a:r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F1535A3C-349F-4CFE-8042-7E55FA80ED4B}"/>
              </a:ext>
            </a:extLst>
          </p:cNvPr>
          <p:cNvSpPr/>
          <p:nvPr/>
        </p:nvSpPr>
        <p:spPr>
          <a:xfrm>
            <a:off x="523568" y="541486"/>
            <a:ext cx="8295967" cy="4072143"/>
          </a:xfrm>
          <a:prstGeom prst="round2DiagRect">
            <a:avLst/>
          </a:prstGeom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83763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BE90C0-B424-4023-BD79-EE832C4997DB}"/>
              </a:ext>
            </a:extLst>
          </p:cNvPr>
          <p:cNvSpPr/>
          <p:nvPr/>
        </p:nvSpPr>
        <p:spPr>
          <a:xfrm>
            <a:off x="4730333" y="1858062"/>
            <a:ext cx="4197024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LOGS, JOBS, SCHEDULES AND ALERTS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8DC304-FCE6-4036-88A6-EE250D37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B4FF-F816-4081-9F26-5F961767FB70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5948434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3DBDC9-A336-4D4C-B82F-050C36EA2C9E}"/>
              </a:ext>
            </a:extLst>
          </p:cNvPr>
          <p:cNvSpPr/>
          <p:nvPr/>
        </p:nvSpPr>
        <p:spPr>
          <a:xfrm>
            <a:off x="3677492" y="172154"/>
            <a:ext cx="15396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Logs and Jobs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0107E0-14FD-4BD0-93AB-CB70E518B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90339"/>
              </p:ext>
            </p:extLst>
          </p:nvPr>
        </p:nvGraphicFramePr>
        <p:xfrm>
          <a:off x="7821621" y="1501933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1621" y="1501933"/>
                        <a:ext cx="914400" cy="792162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03B0F9-3017-45D5-8E2C-D0D0D60B0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57" y="1517322"/>
            <a:ext cx="6818230" cy="2804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9F3A2-BCBA-480B-9E12-ED1A0C70A375}"/>
              </a:ext>
            </a:extLst>
          </p:cNvPr>
          <p:cNvSpPr txBox="1"/>
          <p:nvPr/>
        </p:nvSpPr>
        <p:spPr>
          <a:xfrm>
            <a:off x="7710164" y="1117754"/>
            <a:ext cx="74860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Job List: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97DD2-34B2-4B3C-B731-4903BF5D24A2}"/>
              </a:ext>
            </a:extLst>
          </p:cNvPr>
          <p:cNvSpPr txBox="1"/>
          <p:nvPr/>
        </p:nvSpPr>
        <p:spPr>
          <a:xfrm>
            <a:off x="603457" y="1214675"/>
            <a:ext cx="161608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n-lt"/>
                <a:ea typeface="+mn-ea"/>
                <a:cs typeface="+mn-cs"/>
                <a:sym typeface="Helvetica Light"/>
              </a:rPr>
              <a:t>Talend Execution Logs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8502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6EA73C-7B3B-450B-ADE9-768597EEECC0}"/>
              </a:ext>
            </a:extLst>
          </p:cNvPr>
          <p:cNvSpPr/>
          <p:nvPr/>
        </p:nvSpPr>
        <p:spPr>
          <a:xfrm>
            <a:off x="3467514" y="216759"/>
            <a:ext cx="113845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Schedules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5BF7-1EB9-455D-935B-F7207387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86091"/>
            <a:ext cx="7463883" cy="41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53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75BC57-7E39-4906-9462-B30933727156}"/>
              </a:ext>
            </a:extLst>
          </p:cNvPr>
          <p:cNvSpPr/>
          <p:nvPr/>
        </p:nvSpPr>
        <p:spPr>
          <a:xfrm>
            <a:off x="4197538" y="246495"/>
            <a:ext cx="7489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Alerts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CEC82-44FC-49A2-A4AD-D47E4180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6" y="667867"/>
            <a:ext cx="7590263" cy="41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76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BE90C0-B424-4023-BD79-EE832C4997DB}"/>
              </a:ext>
            </a:extLst>
          </p:cNvPr>
          <p:cNvSpPr/>
          <p:nvPr/>
        </p:nvSpPr>
        <p:spPr>
          <a:xfrm>
            <a:off x="4730333" y="1858062"/>
            <a:ext cx="419702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ACCESS TO TALEND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8DC304-FCE6-4036-88A6-EE250D37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B4FF-F816-4081-9F26-5F961767FB70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80698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5F7EB-647F-4160-A752-DCDD00E0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7" y="1202995"/>
            <a:ext cx="703688" cy="66444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8F4996-3AB7-4BF8-9E11-74A2A1AAC458}"/>
              </a:ext>
            </a:extLst>
          </p:cNvPr>
          <p:cNvSpPr/>
          <p:nvPr/>
        </p:nvSpPr>
        <p:spPr>
          <a:xfrm>
            <a:off x="3639119" y="172154"/>
            <a:ext cx="18657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Access to Talend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38142B-E0F7-49BC-8E80-155C9192260A}"/>
              </a:ext>
            </a:extLst>
          </p:cNvPr>
          <p:cNvSpPr/>
          <p:nvPr/>
        </p:nvSpPr>
        <p:spPr>
          <a:xfrm>
            <a:off x="1961535" y="1489587"/>
            <a:ext cx="4151671" cy="1179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5305-1F14-496A-B4FD-3BCA9B43886B}"/>
              </a:ext>
            </a:extLst>
          </p:cNvPr>
          <p:cNvSpPr txBox="1"/>
          <p:nvPr/>
        </p:nvSpPr>
        <p:spPr>
          <a:xfrm>
            <a:off x="2503568" y="1127704"/>
            <a:ext cx="258493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Jira request to Administrator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6DC71-CFC3-4B76-B3A3-49A758AC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34" y="1202995"/>
            <a:ext cx="493316" cy="500229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371C7F75-2AF1-4162-BE8F-5F0F19FD8309}"/>
              </a:ext>
            </a:extLst>
          </p:cNvPr>
          <p:cNvSpPr/>
          <p:nvPr/>
        </p:nvSpPr>
        <p:spPr>
          <a:xfrm rot="10800000">
            <a:off x="1961534" y="2021870"/>
            <a:ext cx="4863011" cy="1258948"/>
          </a:xfrm>
          <a:prstGeom prst="bentArrow">
            <a:avLst>
              <a:gd name="adj1" fmla="val 5474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13" name="AutoShape 2" descr="TMC_COLORED">
            <a:extLst>
              <a:ext uri="{FF2B5EF4-FFF2-40B4-BE49-F238E27FC236}">
                <a16:creationId xmlns:a16="http://schemas.microsoft.com/office/drawing/2014/main" id="{1B9EFD57-0C03-4E65-82A5-18EEF55C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20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21592-DFFE-4714-A471-EFE0F08D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80" y="2563943"/>
            <a:ext cx="766698" cy="716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A9200-A9FE-4A9A-9762-34F779347A11}"/>
              </a:ext>
            </a:extLst>
          </p:cNvPr>
          <p:cNvSpPr txBox="1"/>
          <p:nvPr/>
        </p:nvSpPr>
        <p:spPr>
          <a:xfrm>
            <a:off x="2754053" y="2496010"/>
            <a:ext cx="2083968" cy="31803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Access to Talend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3F81E-DDD3-4073-8993-C0CD5929D506}"/>
              </a:ext>
            </a:extLst>
          </p:cNvPr>
          <p:cNvSpPr txBox="1"/>
          <p:nvPr/>
        </p:nvSpPr>
        <p:spPr>
          <a:xfrm>
            <a:off x="1894567" y="4055466"/>
            <a:ext cx="499694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Light"/>
              </a:rPr>
              <a:t>Talend Management Console (TMC) Link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 https://tmc.us.cloud.talend.com/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A256C-4500-4621-8C4E-6323DA414F59}"/>
              </a:ext>
            </a:extLst>
          </p:cNvPr>
          <p:cNvSpPr txBox="1"/>
          <p:nvPr/>
        </p:nvSpPr>
        <p:spPr>
          <a:xfrm>
            <a:off x="1098382" y="1878241"/>
            <a:ext cx="41517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FBA4E-4042-4889-8928-661C93C16593}"/>
              </a:ext>
            </a:extLst>
          </p:cNvPr>
          <p:cNvSpPr txBox="1"/>
          <p:nvPr/>
        </p:nvSpPr>
        <p:spPr>
          <a:xfrm>
            <a:off x="6301534" y="1734612"/>
            <a:ext cx="97911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Administrator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6CE7B-25B3-4FCE-BBD0-4AB7A301A53B}"/>
              </a:ext>
            </a:extLst>
          </p:cNvPr>
          <p:cNvSpPr txBox="1"/>
          <p:nvPr/>
        </p:nvSpPr>
        <p:spPr>
          <a:xfrm>
            <a:off x="1158332" y="3280819"/>
            <a:ext cx="42319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TMC</a:t>
            </a:r>
          </a:p>
        </p:txBody>
      </p:sp>
    </p:spTree>
    <p:extLst>
      <p:ext uri="{BB962C8B-B14F-4D97-AF65-F5344CB8AC3E}">
        <p14:creationId xmlns:p14="http://schemas.microsoft.com/office/powerpoint/2010/main" val="36685018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BE90C0-B424-4023-BD79-EE832C4997DB}"/>
              </a:ext>
            </a:extLst>
          </p:cNvPr>
          <p:cNvSpPr/>
          <p:nvPr/>
        </p:nvSpPr>
        <p:spPr>
          <a:xfrm>
            <a:off x="4730333" y="1858062"/>
            <a:ext cx="419702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SUPPORT MODEL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8DC304-FCE6-4036-88A6-EE250D37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B4FF-F816-4081-9F26-5F961767FB70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724911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3"/>
          <a:stretch>
            <a:fillRect/>
          </a:stretch>
        </p:blipFill>
        <p:spPr bwMode="auto">
          <a:xfrm>
            <a:off x="0" y="31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0"/>
            <a:ext cx="9144000" cy="5148263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00" dirty="0">
              <a:solidFill>
                <a:prstClr val="white"/>
              </a:solidFill>
              <a:sym typeface="Helvetica Light" panose="020B0403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01638" y="138113"/>
            <a:ext cx="8137525" cy="331787"/>
          </a:xfrm>
          <a:prstGeom prst="rect">
            <a:avLst/>
          </a:prstGeom>
        </p:spPr>
        <p:txBody>
          <a:bodyPr lIns="34291" tIns="17145" rIns="34291" bIns="17145"/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 spc="3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/>
            </a:pPr>
            <a:r>
              <a:rPr lang="en-US" sz="2300" kern="0" dirty="0">
                <a:solidFill>
                  <a:schemeClr val="bg1"/>
                </a:solidFill>
                <a:latin typeface="Lato Regular"/>
              </a:rPr>
              <a:t>PROCESS OUTLINE</a:t>
            </a:r>
          </a:p>
        </p:txBody>
      </p:sp>
      <p:sp>
        <p:nvSpPr>
          <p:cNvPr id="26" name="Shape 642"/>
          <p:cNvSpPr/>
          <p:nvPr/>
        </p:nvSpPr>
        <p:spPr>
          <a:xfrm>
            <a:off x="6124575" y="1352550"/>
            <a:ext cx="2660650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User Roles</a:t>
            </a:r>
          </a:p>
        </p:txBody>
      </p:sp>
      <p:sp>
        <p:nvSpPr>
          <p:cNvPr id="27" name="Shape 649"/>
          <p:cNvSpPr/>
          <p:nvPr/>
        </p:nvSpPr>
        <p:spPr>
          <a:xfrm>
            <a:off x="130175" y="1400175"/>
            <a:ext cx="2833688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Talend Architecture</a:t>
            </a:r>
          </a:p>
        </p:txBody>
      </p:sp>
      <p:sp>
        <p:nvSpPr>
          <p:cNvPr id="28" name="Shape 652"/>
          <p:cNvSpPr/>
          <p:nvPr/>
        </p:nvSpPr>
        <p:spPr>
          <a:xfrm>
            <a:off x="130175" y="2892425"/>
            <a:ext cx="2833688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Remote Engines</a:t>
            </a:r>
          </a:p>
        </p:txBody>
      </p:sp>
      <p:sp>
        <p:nvSpPr>
          <p:cNvPr id="29" name="Shape 653"/>
          <p:cNvSpPr/>
          <p:nvPr/>
        </p:nvSpPr>
        <p:spPr>
          <a:xfrm>
            <a:off x="3208338" y="2892425"/>
            <a:ext cx="2660650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Access, Schedules  and Logs </a:t>
            </a:r>
          </a:p>
        </p:txBody>
      </p:sp>
      <p:sp>
        <p:nvSpPr>
          <p:cNvPr id="51209" name="Slide Number Placeholder 1"/>
          <p:cNvSpPr txBox="1">
            <a:spLocks/>
          </p:cNvSpPr>
          <p:nvPr/>
        </p:nvSpPr>
        <p:spPr bwMode="auto">
          <a:xfrm>
            <a:off x="4200525" y="4933950"/>
            <a:ext cx="449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41" tIns="43866" rIns="87741" bIns="43866" anchor="ctr"/>
          <a:lstStyle>
            <a:lvl1pPr defTabSz="912813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defTabSz="912813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defTabSz="912813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defTabSz="912813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defTabSz="912813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282580D1-08DF-4BC3-8E21-D096279AAEBC}" type="slidenum">
              <a:rPr lang="en-US" altLang="en-US" sz="700">
                <a:solidFill>
                  <a:srgbClr val="3F2A2E"/>
                </a:solidFill>
                <a:latin typeface="Lato Light"/>
                <a:cs typeface="Calibri" pitchFamily="34" charset="0"/>
                <a:sym typeface="Calibri" pitchFamily="34" charset="0"/>
              </a:rPr>
              <a:pPr eaLnBrk="1" hangingPunct="1">
                <a:buFont typeface="Arial" pitchFamily="34" charset="0"/>
                <a:buNone/>
              </a:pPr>
              <a:t>2</a:t>
            </a:fld>
            <a:endParaRPr lang="en-US" altLang="en-US" sz="700">
              <a:solidFill>
                <a:srgbClr val="3F2A2E"/>
              </a:solidFill>
              <a:latin typeface="Lato Light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4050"/>
            <a:ext cx="9077325" cy="554038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chemeClr val="bg1"/>
                </a:solidFill>
                <a:latin typeface="Lato Light"/>
                <a:sym typeface="Helvetica Light" panose="020B0403020202020204" pitchFamily="34" charset="0"/>
              </a:rPr>
              <a:t>A complete flow of Talend process starts from Architecture, Workflow, Documentation, Support …</a:t>
            </a:r>
          </a:p>
        </p:txBody>
      </p:sp>
      <p:sp>
        <p:nvSpPr>
          <p:cNvPr id="11" name="Shape 642"/>
          <p:cNvSpPr/>
          <p:nvPr/>
        </p:nvSpPr>
        <p:spPr>
          <a:xfrm>
            <a:off x="3208338" y="1339850"/>
            <a:ext cx="2660650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Snowflake Accounts</a:t>
            </a:r>
          </a:p>
        </p:txBody>
      </p:sp>
      <p:sp>
        <p:nvSpPr>
          <p:cNvPr id="12" name="Shape 642"/>
          <p:cNvSpPr/>
          <p:nvPr/>
        </p:nvSpPr>
        <p:spPr>
          <a:xfrm>
            <a:off x="6143625" y="2876550"/>
            <a:ext cx="2660650" cy="1235075"/>
          </a:xfrm>
          <a:prstGeom prst="rect">
            <a:avLst/>
          </a:prstGeom>
          <a:solidFill>
            <a:srgbClr val="9F9A93">
              <a:alpha val="6274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7" rIns="86633" bIns="43317" anchor="ctr"/>
          <a:lstStyle/>
          <a:p>
            <a:pPr algn="ctr" defTabSz="4331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prstClr val="white"/>
                </a:solidFill>
                <a:latin typeface="Lato Light"/>
                <a:sym typeface="Gotham"/>
              </a:rPr>
              <a:t>Support Model</a:t>
            </a:r>
          </a:p>
        </p:txBody>
      </p:sp>
    </p:spTree>
    <p:extLst>
      <p:ext uri="{BB962C8B-B14F-4D97-AF65-F5344CB8AC3E}">
        <p14:creationId xmlns:p14="http://schemas.microsoft.com/office/powerpoint/2010/main" val="20941874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FC09DA-A2EE-4B25-9B00-3B8A4E4B9DA1}"/>
              </a:ext>
            </a:extLst>
          </p:cNvPr>
          <p:cNvSpPr/>
          <p:nvPr/>
        </p:nvSpPr>
        <p:spPr>
          <a:xfrm>
            <a:off x="3746364" y="172154"/>
            <a:ext cx="16512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Support Model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B2C927-4A2D-4812-B5E2-9219AE89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9" y="649269"/>
            <a:ext cx="8433401" cy="4041938"/>
          </a:xfrm>
          <a:prstGeom prst="rect">
            <a:avLst/>
          </a:prstGeom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C61053-48F6-4175-A41E-90D24A817198}"/>
              </a:ext>
            </a:extLst>
          </p:cNvPr>
          <p:cNvSpPr/>
          <p:nvPr/>
        </p:nvSpPr>
        <p:spPr>
          <a:xfrm>
            <a:off x="260195" y="818535"/>
            <a:ext cx="8528505" cy="3680459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8939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3613" y="1795461"/>
            <a:ext cx="4090463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TALEND CLOUD ARCHITECTURE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B2C114-D368-4ABF-B996-B61C5580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5FD2F-D487-4194-BAAE-5ECDC1D96489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87841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9081E51-1AA9-4B35-959C-BDD80761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7" y="668595"/>
            <a:ext cx="7933539" cy="4227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1BDA23-B83A-4121-9197-FE7FB73016FC}"/>
              </a:ext>
            </a:extLst>
          </p:cNvPr>
          <p:cNvSpPr txBox="1">
            <a:spLocks/>
          </p:cNvSpPr>
          <p:nvPr/>
        </p:nvSpPr>
        <p:spPr>
          <a:xfrm>
            <a:off x="392093" y="133815"/>
            <a:ext cx="8406844" cy="32520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 spc="113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1pPr>
            <a:lvl2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2pPr>
            <a:lvl3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3pPr>
            <a:lvl4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4pPr>
            <a:lvl5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5pPr>
            <a:lvl6pPr marL="0" marR="0" indent="428639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514367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600095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685822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kern="0" dirty="0">
                <a:solidFill>
                  <a:schemeClr val="accent2"/>
                </a:solidFill>
              </a:rPr>
              <a:t>Talend Cloud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22AE8-E492-41BB-947B-D8153A9C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55" y="562406"/>
            <a:ext cx="1496171" cy="743672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157C2F00-28A1-4F26-A5C9-CD03CD544D47}"/>
              </a:ext>
            </a:extLst>
          </p:cNvPr>
          <p:cNvSpPr/>
          <p:nvPr/>
        </p:nvSpPr>
        <p:spPr>
          <a:xfrm>
            <a:off x="5536599" y="1144859"/>
            <a:ext cx="143090" cy="601625"/>
          </a:xfrm>
          <a:prstGeom prst="upDownArrow">
            <a:avLst/>
          </a:prstGeom>
          <a:solidFill>
            <a:srgbClr val="0655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B10C1-35F9-43C3-9419-AD14B57CBCE7}"/>
              </a:ext>
            </a:extLst>
          </p:cNvPr>
          <p:cNvSpPr/>
          <p:nvPr/>
        </p:nvSpPr>
        <p:spPr>
          <a:xfrm>
            <a:off x="5536599" y="1330986"/>
            <a:ext cx="10649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 and Pull</a:t>
            </a:r>
          </a:p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359808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9733" y="1821806"/>
            <a:ext cx="4197024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SNOWFLAKE SERVICE ACCOUNTS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F68C11-4A08-4E33-884D-9D438D2C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4E043-7D9F-463E-B8C3-06249F41B009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0386232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589D313-1EAA-4EDD-8531-37325EA32955}"/>
              </a:ext>
            </a:extLst>
          </p:cNvPr>
          <p:cNvSpPr txBox="1">
            <a:spLocks/>
          </p:cNvSpPr>
          <p:nvPr/>
        </p:nvSpPr>
        <p:spPr>
          <a:xfrm>
            <a:off x="-1064942" y="123882"/>
            <a:ext cx="10515600" cy="5784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 spc="113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1pPr>
            <a:lvl2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2pPr>
            <a:lvl3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3pPr>
            <a:lvl4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4pPr>
            <a:lvl5pPr algn="ctr" defTabSz="309572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defRPr>
            </a:lvl5pPr>
            <a:lvl6pPr marL="0" marR="0" indent="428639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514367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600095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685822" algn="ctr" defTabSz="3095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kern="0" dirty="0">
                <a:solidFill>
                  <a:schemeClr val="accent2"/>
                </a:solidFill>
              </a:rPr>
              <a:t>Snowflake Service Accounts</a:t>
            </a:r>
            <a:endParaRPr lang="en-US" kern="0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5413DC52-4F7D-4ADE-A4C8-43C32A39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01" y="1413020"/>
            <a:ext cx="2192259" cy="2840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F61645-6A47-4945-B624-59C7C544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2" y="2436961"/>
            <a:ext cx="969804" cy="954080"/>
          </a:xfrm>
          <a:prstGeom prst="rect">
            <a:avLst/>
          </a:prstGeom>
        </p:spPr>
      </p:pic>
      <p:sp>
        <p:nvSpPr>
          <p:cNvPr id="17" name="TextBox 212">
            <a:extLst>
              <a:ext uri="{FF2B5EF4-FFF2-40B4-BE49-F238E27FC236}">
                <a16:creationId xmlns:a16="http://schemas.microsoft.com/office/drawing/2014/main" id="{308B4306-1B70-45CB-B210-54618298C268}"/>
              </a:ext>
            </a:extLst>
          </p:cNvPr>
          <p:cNvSpPr txBox="1"/>
          <p:nvPr/>
        </p:nvSpPr>
        <p:spPr>
          <a:xfrm>
            <a:off x="-604076" y="2125870"/>
            <a:ext cx="233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>
                <a:solidFill>
                  <a:schemeClr val="accent1"/>
                </a:solidFill>
              </a:rPr>
              <a:t>Talend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F3C35-08D2-4D2E-A0F0-D71D25309781}"/>
              </a:ext>
            </a:extLst>
          </p:cNvPr>
          <p:cNvSpPr/>
          <p:nvPr/>
        </p:nvSpPr>
        <p:spPr>
          <a:xfrm>
            <a:off x="2262530" y="1125462"/>
            <a:ext cx="2670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Snowflake Prod Service account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(svc_talendd@intlsos.com)</a:t>
            </a:r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FE1D7BDC-ADFF-46C7-9FFB-7D865ECAADB5}"/>
              </a:ext>
            </a:extLst>
          </p:cNvPr>
          <p:cNvSpPr/>
          <p:nvPr/>
        </p:nvSpPr>
        <p:spPr>
          <a:xfrm rot="5400000">
            <a:off x="3390771" y="622288"/>
            <a:ext cx="414056" cy="627692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CD5CF816-EC81-4DF0-A1F2-D8B82012C3B7}"/>
              </a:ext>
            </a:extLst>
          </p:cNvPr>
          <p:cNvSpPr/>
          <p:nvPr/>
        </p:nvSpPr>
        <p:spPr>
          <a:xfrm rot="10800000">
            <a:off x="429735" y="1640611"/>
            <a:ext cx="6306529" cy="36933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47304-8AEA-422C-8CB0-0C9D707A39BB}"/>
              </a:ext>
            </a:extLst>
          </p:cNvPr>
          <p:cNvSpPr/>
          <p:nvPr/>
        </p:nvSpPr>
        <p:spPr>
          <a:xfrm>
            <a:off x="2040001" y="3943425"/>
            <a:ext cx="31155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Snowflake Non-Prod Service account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(SVC_Talend_NonProd@Isosdev.com)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911E4F-79DE-4892-9A25-DFFFC7C3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26" y="1940958"/>
            <a:ext cx="1839946" cy="15514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FEF98B-14AF-437C-91D5-B027B751BC4E}"/>
              </a:ext>
            </a:extLst>
          </p:cNvPr>
          <p:cNvSpPr/>
          <p:nvPr/>
        </p:nvSpPr>
        <p:spPr>
          <a:xfrm>
            <a:off x="2696474" y="2356355"/>
            <a:ext cx="1773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Secured by </a:t>
            </a:r>
          </a:p>
          <a:p>
            <a:pPr algn="ctr"/>
            <a:r>
              <a:rPr lang="en-US" sz="1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Private Link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F07A3-2461-4025-BA17-2DDDDF5D90F1}"/>
              </a:ext>
            </a:extLst>
          </p:cNvPr>
          <p:cNvSpPr/>
          <p:nvPr/>
        </p:nvSpPr>
        <p:spPr>
          <a:xfrm>
            <a:off x="7268426" y="4268944"/>
            <a:ext cx="14142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Snowflake DB</a:t>
            </a:r>
          </a:p>
        </p:txBody>
      </p:sp>
    </p:spTree>
    <p:extLst>
      <p:ext uri="{BB962C8B-B14F-4D97-AF65-F5344CB8AC3E}">
        <p14:creationId xmlns:p14="http://schemas.microsoft.com/office/powerpoint/2010/main" val="2613886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-258"/>
          <a:stretch/>
        </p:blipFill>
        <p:spPr>
          <a:xfrm>
            <a:off x="1" y="0"/>
            <a:ext cx="7816240" cy="5148263"/>
          </a:xfrm>
        </p:spPr>
      </p:pic>
      <p:sp>
        <p:nvSpPr>
          <p:cNvPr id="5" name="Прямоугольник 19">
            <a:extLst>
              <a:ext uri="{FF2B5EF4-FFF2-40B4-BE49-F238E27FC236}">
                <a16:creationId xmlns:a16="http://schemas.microsoft.com/office/drawing/2014/main" id="{E0F46B6B-E70F-47F6-8FB4-264D5139A2CC}"/>
              </a:ext>
            </a:extLst>
          </p:cNvPr>
          <p:cNvSpPr/>
          <p:nvPr/>
        </p:nvSpPr>
        <p:spPr>
          <a:xfrm>
            <a:off x="1140517" y="0"/>
            <a:ext cx="8010939" cy="5143500"/>
          </a:xfrm>
          <a:custGeom>
            <a:avLst/>
            <a:gdLst>
              <a:gd name="connsiteX0" fmla="*/ 0 w 3853069"/>
              <a:gd name="connsiteY0" fmla="*/ 0 h 6858000"/>
              <a:gd name="connsiteX1" fmla="*/ 3853069 w 3853069"/>
              <a:gd name="connsiteY1" fmla="*/ 0 h 6858000"/>
              <a:gd name="connsiteX2" fmla="*/ 3853069 w 3853069"/>
              <a:gd name="connsiteY2" fmla="*/ 6858000 h 6858000"/>
              <a:gd name="connsiteX3" fmla="*/ 0 w 3853069"/>
              <a:gd name="connsiteY3" fmla="*/ 6858000 h 6858000"/>
              <a:gd name="connsiteX4" fmla="*/ 0 w 3853069"/>
              <a:gd name="connsiteY4" fmla="*/ 0 h 6858000"/>
              <a:gd name="connsiteX0" fmla="*/ 6828183 w 10681252"/>
              <a:gd name="connsiteY0" fmla="*/ 0 h 6858000"/>
              <a:gd name="connsiteX1" fmla="*/ 10681252 w 10681252"/>
              <a:gd name="connsiteY1" fmla="*/ 0 h 6858000"/>
              <a:gd name="connsiteX2" fmla="*/ 10681252 w 10681252"/>
              <a:gd name="connsiteY2" fmla="*/ 6858000 h 6858000"/>
              <a:gd name="connsiteX3" fmla="*/ 0 w 10681252"/>
              <a:gd name="connsiteY3" fmla="*/ 6858000 h 6858000"/>
              <a:gd name="connsiteX4" fmla="*/ 6828183 w 106812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1252" h="6858000">
                <a:moveTo>
                  <a:pt x="6828183" y="0"/>
                </a:moveTo>
                <a:lnTo>
                  <a:pt x="10681252" y="0"/>
                </a:lnTo>
                <a:lnTo>
                  <a:pt x="10681252" y="6858000"/>
                </a:lnTo>
                <a:lnTo>
                  <a:pt x="0" y="6858000"/>
                </a:lnTo>
                <a:lnTo>
                  <a:pt x="68281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BG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E6226A78-85CD-4ACC-95C9-B2ADE698A786}"/>
              </a:ext>
            </a:extLst>
          </p:cNvPr>
          <p:cNvCxnSpPr/>
          <p:nvPr/>
        </p:nvCxnSpPr>
        <p:spPr>
          <a:xfrm flipH="1">
            <a:off x="2489753" y="4378083"/>
            <a:ext cx="66617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2DA7C00-DC10-4699-BD16-2DF8DB20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65" y="4595372"/>
            <a:ext cx="1267695" cy="33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EC792-113F-4129-852A-645D4A37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98" y="3342735"/>
            <a:ext cx="2838494" cy="2838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BE90C0-B424-4023-BD79-EE832C4997DB}"/>
              </a:ext>
            </a:extLst>
          </p:cNvPr>
          <p:cNvSpPr/>
          <p:nvPr/>
        </p:nvSpPr>
        <p:spPr>
          <a:xfrm>
            <a:off x="4730333" y="1858062"/>
            <a:ext cx="4197024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50" b="1" dirty="0">
                <a:solidFill>
                  <a:srgbClr val="162A55"/>
                </a:solidFill>
                <a:latin typeface="Cera Pro"/>
                <a:ea typeface="+mn-ea"/>
                <a:cs typeface="+mn-cs"/>
              </a:rPr>
              <a:t>USERS, PROJECTS AND Roles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8DC304-FCE6-4036-88A6-EE250D37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23" y="3588259"/>
            <a:ext cx="1400945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1" tIns="17145" rIns="34291" bIns="17145">
            <a:spAutoFit/>
          </a:bodyPr>
          <a:lstStyle>
            <a:lvl1pPr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eaLnBrk="0" hangingPunct="0"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3095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altLang="en-US" sz="1400" dirty="0">
                <a:solidFill>
                  <a:schemeClr val="bg2"/>
                </a:solidFill>
                <a:latin typeface="Lato Light"/>
              </a:rPr>
              <a:t>April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B4FF-F816-4081-9F26-5F961767FB70}"/>
              </a:ext>
            </a:extLst>
          </p:cNvPr>
          <p:cNvSpPr txBox="1"/>
          <p:nvPr/>
        </p:nvSpPr>
        <p:spPr>
          <a:xfrm>
            <a:off x="4688270" y="4060047"/>
            <a:ext cx="300056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rPr>
              <a:t>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8192747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E54C4C-E11B-48DA-BB3B-87400DD6B79D}"/>
              </a:ext>
            </a:extLst>
          </p:cNvPr>
          <p:cNvSpPr/>
          <p:nvPr/>
        </p:nvSpPr>
        <p:spPr>
          <a:xfrm>
            <a:off x="907026" y="2263877"/>
            <a:ext cx="7263580" cy="25072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7BAFA-0AD9-4151-8C41-A47989E070E1}"/>
              </a:ext>
            </a:extLst>
          </p:cNvPr>
          <p:cNvSpPr/>
          <p:nvPr/>
        </p:nvSpPr>
        <p:spPr>
          <a:xfrm>
            <a:off x="907026" y="714350"/>
            <a:ext cx="7263580" cy="11135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62724-31EF-4B79-9ADF-8409988AC996}"/>
              </a:ext>
            </a:extLst>
          </p:cNvPr>
          <p:cNvSpPr/>
          <p:nvPr/>
        </p:nvSpPr>
        <p:spPr>
          <a:xfrm>
            <a:off x="3544478" y="134983"/>
            <a:ext cx="20550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Users and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045C8-E906-4CE1-8AF1-DAEF6BF4CA90}"/>
              </a:ext>
            </a:extLst>
          </p:cNvPr>
          <p:cNvSpPr txBox="1"/>
          <p:nvPr/>
        </p:nvSpPr>
        <p:spPr>
          <a:xfrm>
            <a:off x="1172749" y="1294161"/>
            <a:ext cx="68768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Arjun 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BD3DF-913B-429D-BE0D-2741A0E8D713}"/>
              </a:ext>
            </a:extLst>
          </p:cNvPr>
          <p:cNvSpPr txBox="1"/>
          <p:nvPr/>
        </p:nvSpPr>
        <p:spPr>
          <a:xfrm>
            <a:off x="2280606" y="1294161"/>
            <a:ext cx="126387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Muthuraj Perumal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9E578-9E17-4B6B-8A10-3BB72A3CD6F9}"/>
              </a:ext>
            </a:extLst>
          </p:cNvPr>
          <p:cNvSpPr txBox="1"/>
          <p:nvPr/>
        </p:nvSpPr>
        <p:spPr>
          <a:xfrm>
            <a:off x="5253370" y="1294161"/>
            <a:ext cx="107099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Talend Monitor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C4891-AF7F-4342-86E7-C8360FC70B92}"/>
              </a:ext>
            </a:extLst>
          </p:cNvPr>
          <p:cNvSpPr txBox="1"/>
          <p:nvPr/>
        </p:nvSpPr>
        <p:spPr>
          <a:xfrm>
            <a:off x="3884311" y="1294161"/>
            <a:ext cx="97186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Manish Bhatt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134E1-3A96-4146-83ED-115701AB02FA}"/>
              </a:ext>
            </a:extLst>
          </p:cNvPr>
          <p:cNvSpPr txBox="1"/>
          <p:nvPr/>
        </p:nvSpPr>
        <p:spPr>
          <a:xfrm>
            <a:off x="6744537" y="1294161"/>
            <a:ext cx="101431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Guido Fischer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63AA6-AE8C-48CB-848B-EF637220E965}"/>
              </a:ext>
            </a:extLst>
          </p:cNvPr>
          <p:cNvSpPr txBox="1"/>
          <p:nvPr/>
        </p:nvSpPr>
        <p:spPr>
          <a:xfrm>
            <a:off x="4071945" y="798619"/>
            <a:ext cx="92012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List of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4995B-C012-4355-B343-2AC762ED8D12}"/>
              </a:ext>
            </a:extLst>
          </p:cNvPr>
          <p:cNvSpPr txBox="1"/>
          <p:nvPr/>
        </p:nvSpPr>
        <p:spPr>
          <a:xfrm>
            <a:off x="3729429" y="2329728"/>
            <a:ext cx="168514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List of Projects and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C1C22-67CB-42E0-90A8-C6003D805DF2}"/>
              </a:ext>
            </a:extLst>
          </p:cNvPr>
          <p:cNvSpPr txBox="1"/>
          <p:nvPr/>
        </p:nvSpPr>
        <p:spPr>
          <a:xfrm>
            <a:off x="1790436" y="2633550"/>
            <a:ext cx="5563126" cy="471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ISOS_AspireBI_China_Migration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URL: https://abarjun@bitbucket.org/abarjun/isos_aspirebi_china_migration_new.git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D6DC1-CEFA-4C75-A10F-735D92C74224}"/>
              </a:ext>
            </a:extLst>
          </p:cNvPr>
          <p:cNvSpPr txBox="1"/>
          <p:nvPr/>
        </p:nvSpPr>
        <p:spPr>
          <a:xfrm>
            <a:off x="1903031" y="3130657"/>
            <a:ext cx="4934428" cy="471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ISOS_AspireBI_Project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URL: https://abarjun@bitbucket.org/abarjun/isos_aspirebi_project_new.git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D7702-8682-4BCC-95AD-3E8908D313B2}"/>
              </a:ext>
            </a:extLst>
          </p:cNvPr>
          <p:cNvSpPr txBox="1"/>
          <p:nvPr/>
        </p:nvSpPr>
        <p:spPr>
          <a:xfrm>
            <a:off x="1459992" y="3627764"/>
            <a:ext cx="58205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ISOS_AspireBI_Snowflake_Migration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URL: https://abarjun@bitbucket.org/abarjun/isos_aspirebi_snowflake_migration_new.git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0A705-966E-449C-8CAF-029F0A7263B5}"/>
              </a:ext>
            </a:extLst>
          </p:cNvPr>
          <p:cNvSpPr txBox="1"/>
          <p:nvPr/>
        </p:nvSpPr>
        <p:spPr>
          <a:xfrm>
            <a:off x="1868790" y="4121964"/>
            <a:ext cx="49686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ISOS_Moscow_Project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n-lt"/>
                <a:ea typeface="+mn-ea"/>
                <a:cs typeface="+mn-cs"/>
                <a:sym typeface="Helvetica Light"/>
              </a:rPr>
              <a:t>URL: https://abarjun@bitbucket.org/abarjun/isos_moscow_project_new.git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59315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36565-50D1-4E50-AEF0-1D8773FD6D6C}"/>
              </a:ext>
            </a:extLst>
          </p:cNvPr>
          <p:cNvSpPr/>
          <p:nvPr/>
        </p:nvSpPr>
        <p:spPr>
          <a:xfrm>
            <a:off x="3942981" y="142417"/>
            <a:ext cx="12580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User Roles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91671A-7504-4B50-B703-0F2834F1979C}"/>
              </a:ext>
            </a:extLst>
          </p:cNvPr>
          <p:cNvSpPr/>
          <p:nvPr/>
        </p:nvSpPr>
        <p:spPr>
          <a:xfrm>
            <a:off x="3659765" y="1859042"/>
            <a:ext cx="1824467" cy="715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1200" dirty="0"/>
              <a:t>Administrator</a:t>
            </a:r>
          </a:p>
          <a:p>
            <a:pPr algn="ctr" eaLnBrk="1" hangingPunct="1"/>
            <a:endParaRPr lang="en-US" sz="1200" dirty="0"/>
          </a:p>
          <a:p>
            <a:pPr algn="ctr" eaLnBrk="1" hangingPunct="1"/>
            <a:r>
              <a:rPr lang="en-US" sz="1200" dirty="0"/>
              <a:t>Arjun AB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4110D4-06F8-4049-8E8E-C3EB9C88C3A7}"/>
              </a:ext>
            </a:extLst>
          </p:cNvPr>
          <p:cNvSpPr/>
          <p:nvPr/>
        </p:nvSpPr>
        <p:spPr>
          <a:xfrm>
            <a:off x="1275571" y="2885242"/>
            <a:ext cx="1764993" cy="919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1200" dirty="0"/>
              <a:t>Studio Developers</a:t>
            </a:r>
          </a:p>
          <a:p>
            <a:pPr algn="ctr" eaLnBrk="1" hangingPunct="1"/>
            <a:endParaRPr lang="en-US" sz="1200" dirty="0"/>
          </a:p>
          <a:p>
            <a:pPr algn="ctr" eaLnBrk="1" hangingPunct="1"/>
            <a:r>
              <a:rPr lang="en-US" sz="1200" dirty="0"/>
              <a:t>Muthuraj Perumal, Arjun AB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6B7E8-1EA9-45EE-8F14-675A5C901C61}"/>
              </a:ext>
            </a:extLst>
          </p:cNvPr>
          <p:cNvSpPr/>
          <p:nvPr/>
        </p:nvSpPr>
        <p:spPr>
          <a:xfrm>
            <a:off x="6140606" y="918783"/>
            <a:ext cx="1824467" cy="715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1200" dirty="0"/>
              <a:t>Operations Monitor</a:t>
            </a:r>
          </a:p>
          <a:p>
            <a:pPr algn="ctr" eaLnBrk="1" hangingPunct="1"/>
            <a:endParaRPr lang="en-US" sz="1200" dirty="0"/>
          </a:p>
          <a:p>
            <a:pPr algn="ctr" eaLnBrk="1" hangingPunct="1"/>
            <a:r>
              <a:rPr lang="en-US" sz="1200" dirty="0"/>
              <a:t>Talend Monitor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8E51C9-90A4-4BA4-A432-A0D4AEC8F80F}"/>
              </a:ext>
            </a:extLst>
          </p:cNvPr>
          <p:cNvSpPr/>
          <p:nvPr/>
        </p:nvSpPr>
        <p:spPr>
          <a:xfrm>
            <a:off x="6140605" y="2885243"/>
            <a:ext cx="1824467" cy="919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1200" dirty="0"/>
              <a:t>Data Stewardship</a:t>
            </a:r>
          </a:p>
          <a:p>
            <a:pPr algn="ctr" eaLnBrk="1" hangingPunct="1"/>
            <a:endParaRPr lang="en-US" sz="1200" dirty="0"/>
          </a:p>
          <a:p>
            <a:pPr algn="ctr" eaLnBrk="1" hangingPunct="1"/>
            <a:r>
              <a:rPr lang="en-US" sz="1200" dirty="0"/>
              <a:t>Muthuraj Perumal, Guido Fischer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50F910-8912-4F64-95D7-900153961062}"/>
              </a:ext>
            </a:extLst>
          </p:cNvPr>
          <p:cNvSpPr/>
          <p:nvPr/>
        </p:nvSpPr>
        <p:spPr>
          <a:xfrm>
            <a:off x="1275571" y="918783"/>
            <a:ext cx="1824467" cy="715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1200" dirty="0"/>
              <a:t>Data Preparation</a:t>
            </a:r>
          </a:p>
          <a:p>
            <a:pPr algn="ctr" eaLnBrk="1" hangingPunct="1"/>
            <a:endParaRPr lang="en-US" sz="1200" dirty="0"/>
          </a:p>
          <a:p>
            <a:pPr algn="ctr" eaLnBrk="1" hangingPunct="1"/>
            <a:r>
              <a:rPr lang="en-US" sz="1200" dirty="0"/>
              <a:t>Arjun AB, Manish Bhatt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638F66-6C0A-4A48-9AB0-06249AE8174C}"/>
              </a:ext>
            </a:extLst>
          </p:cNvPr>
          <p:cNvSpPr/>
          <p:nvPr/>
        </p:nvSpPr>
        <p:spPr>
          <a:xfrm>
            <a:off x="951271" y="575187"/>
            <a:ext cx="7449314" cy="4219837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9703B8-10B5-4C3F-86C8-D9F0A699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26" y="2651462"/>
            <a:ext cx="493316" cy="50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E0997-6DF8-4C28-BAD5-6ECC0BE1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1760842"/>
            <a:ext cx="644564" cy="502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C84E51-F36E-4971-9C6C-ECB44534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556" y="1760842"/>
            <a:ext cx="490816" cy="5021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2AC1DC-96B0-421C-A2DC-4B376ACA4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72" y="3927871"/>
            <a:ext cx="998799" cy="4163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100A95-2D64-4181-8800-B55388B68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556" y="3927871"/>
            <a:ext cx="606443" cy="6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8671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2538"/>
      </a:dk1>
      <a:lt1>
        <a:srgbClr val="FFFFFF"/>
      </a:lt1>
      <a:dk2>
        <a:srgbClr val="40454B"/>
      </a:dk2>
      <a:lt2>
        <a:srgbClr val="3F2A2E"/>
      </a:lt2>
      <a:accent1>
        <a:srgbClr val="C5343C"/>
      </a:accent1>
      <a:accent2>
        <a:srgbClr val="CB9400"/>
      </a:accent2>
      <a:accent3>
        <a:srgbClr val="DCBD23"/>
      </a:accent3>
      <a:accent4>
        <a:srgbClr val="211645"/>
      </a:accent4>
      <a:accent5>
        <a:srgbClr val="C82506"/>
      </a:accent5>
      <a:accent6>
        <a:srgbClr val="532A44"/>
      </a:accent6>
      <a:hlink>
        <a:srgbClr val="CB9400"/>
      </a:hlink>
      <a:folHlink>
        <a:srgbClr val="C5343C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eaLnBrk="1" hangingPunct="1">
          <a:defRPr sz="1200" dirty="0" smtClean="0"/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BCBF7A83484DA199718811F75204" ma:contentTypeVersion="14" ma:contentTypeDescription="Create a new document." ma:contentTypeScope="" ma:versionID="1a81b97a567e34e322a212d528409745">
  <xsd:schema xmlns:xsd="http://www.w3.org/2001/XMLSchema" xmlns:xs="http://www.w3.org/2001/XMLSchema" xmlns:p="http://schemas.microsoft.com/office/2006/metadata/properties" xmlns:ns1="http://schemas.microsoft.com/sharepoint/v3" xmlns:ns2="6d334bf2-609a-4a59-ab6f-8dfe6506c868" xmlns:ns3="d045331c-e07c-4064-b2a4-03a78cbbe674" targetNamespace="http://schemas.microsoft.com/office/2006/metadata/properties" ma:root="true" ma:fieldsID="7c465a9bde301206a6551c32048ce8d7" ns1:_="" ns2:_="" ns3:_="">
    <xsd:import namespace="http://schemas.microsoft.com/sharepoint/v3"/>
    <xsd:import namespace="6d334bf2-609a-4a59-ab6f-8dfe6506c868"/>
    <xsd:import namespace="d045331c-e07c-4064-b2a4-03a78cbbe6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4bf2-609a-4a59-ab6f-8dfe6506c8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331c-e07c-4064-b2a4-03a78cbbe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6d334bf2-609a-4a59-ab6f-8dfe6506c868">
      <UserInfo>
        <DisplayName>Manish Bhatt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11430F0-6DAC-4073-9F39-0D384084437F}"/>
</file>

<file path=customXml/itemProps2.xml><?xml version="1.0" encoding="utf-8"?>
<ds:datastoreItem xmlns:ds="http://schemas.openxmlformats.org/officeDocument/2006/customXml" ds:itemID="{F11EE7B0-7326-435E-819D-2B9BF4A96F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C0F14-7D47-4921-818E-A9E009AC96E0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87a6cf6a-e4d2-49aa-93c6-98c3cbff5e2d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305b636c-b370-4e6d-ab31-7bd24e9231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Custom</PresentationFormat>
  <Paragraphs>114</Paragraphs>
  <Slides>20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Cera Pro</vt:lpstr>
      <vt:lpstr>Helvetica Light</vt:lpstr>
      <vt:lpstr>Helvetica Neue</vt:lpstr>
      <vt:lpstr>Lato</vt:lpstr>
      <vt:lpstr>Lato Light</vt:lpstr>
      <vt:lpstr>Lato Regular</vt:lpstr>
      <vt:lpstr>White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modified xsi:type="dcterms:W3CDTF">2022-04-12T08:02:20Z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0x0101004C58BCBF7A83484DA199718811F75204</vt:lpwstr>
  </property>
</Properties>
</file>