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3" r:id="rId1"/>
  </p:sldMasterIdLst>
  <p:sldIdLst>
    <p:sldId id="276" r:id="rId2"/>
    <p:sldId id="277" r:id="rId3"/>
    <p:sldId id="265" r:id="rId4"/>
    <p:sldId id="258" r:id="rId5"/>
    <p:sldId id="262" r:id="rId6"/>
    <p:sldId id="266" r:id="rId7"/>
    <p:sldId id="267" r:id="rId8"/>
    <p:sldId id="285" r:id="rId9"/>
    <p:sldId id="286" r:id="rId10"/>
    <p:sldId id="287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427" autoAdjust="0"/>
  </p:normalViewPr>
  <p:slideViewPr>
    <p:cSldViewPr snapToGrid="0">
      <p:cViewPr varScale="1">
        <p:scale>
          <a:sx n="114" d="100"/>
          <a:sy n="114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A" userId="af96a035862db5f1" providerId="LiveId" clId="{828837B9-4C84-40A0-8012-404806BFDB1B}"/>
    <pc:docChg chg="undo custSel delSld modSld modShowInfo">
      <pc:chgData name="AKHILA" userId="af96a035862db5f1" providerId="LiveId" clId="{828837B9-4C84-40A0-8012-404806BFDB1B}" dt="2021-11-18T09:20:28.956" v="60" actId="1076"/>
      <pc:docMkLst>
        <pc:docMk/>
      </pc:docMkLst>
      <pc:sldChg chg="modSp mod">
        <pc:chgData name="AKHILA" userId="af96a035862db5f1" providerId="LiveId" clId="{828837B9-4C84-40A0-8012-404806BFDB1B}" dt="2021-11-16T14:53:22.533" v="3" actId="115"/>
        <pc:sldMkLst>
          <pc:docMk/>
          <pc:sldMk cId="2537646611" sldId="256"/>
        </pc:sldMkLst>
        <pc:spChg chg="mod">
          <ac:chgData name="AKHILA" userId="af96a035862db5f1" providerId="LiveId" clId="{828837B9-4C84-40A0-8012-404806BFDB1B}" dt="2021-11-16T14:53:22.533" v="3" actId="115"/>
          <ac:spMkLst>
            <pc:docMk/>
            <pc:sldMk cId="2537646611" sldId="256"/>
            <ac:spMk id="5" creationId="{B35DDD3F-9161-4AFC-82B0-6790CBF0DDB9}"/>
          </ac:spMkLst>
        </pc:spChg>
      </pc:sldChg>
      <pc:sldChg chg="modSp mod">
        <pc:chgData name="AKHILA" userId="af96a035862db5f1" providerId="LiveId" clId="{828837B9-4C84-40A0-8012-404806BFDB1B}" dt="2021-11-16T14:53:30.822" v="4" actId="115"/>
        <pc:sldMkLst>
          <pc:docMk/>
          <pc:sldMk cId="4161190038" sldId="258"/>
        </pc:sldMkLst>
        <pc:spChg chg="mod">
          <ac:chgData name="AKHILA" userId="af96a035862db5f1" providerId="LiveId" clId="{828837B9-4C84-40A0-8012-404806BFDB1B}" dt="2021-11-16T14:53:30.822" v="4" actId="115"/>
          <ac:spMkLst>
            <pc:docMk/>
            <pc:sldMk cId="4161190038" sldId="258"/>
            <ac:spMk id="4" creationId="{DD0838C9-EBE4-46B7-980D-2E3A5D44B330}"/>
          </ac:spMkLst>
        </pc:spChg>
      </pc:sldChg>
      <pc:sldChg chg="modSp mod">
        <pc:chgData name="AKHILA" userId="af96a035862db5f1" providerId="LiveId" clId="{828837B9-4C84-40A0-8012-404806BFDB1B}" dt="2021-11-16T14:53:39.283" v="5" actId="115"/>
        <pc:sldMkLst>
          <pc:docMk/>
          <pc:sldMk cId="3678239963" sldId="259"/>
        </pc:sldMkLst>
        <pc:spChg chg="mod">
          <ac:chgData name="AKHILA" userId="af96a035862db5f1" providerId="LiveId" clId="{828837B9-4C84-40A0-8012-404806BFDB1B}" dt="2021-11-16T14:53:39.283" v="5" actId="115"/>
          <ac:spMkLst>
            <pc:docMk/>
            <pc:sldMk cId="3678239963" sldId="259"/>
            <ac:spMk id="4" creationId="{2250BD54-7C5F-4681-93ED-1867A701D626}"/>
          </ac:spMkLst>
        </pc:spChg>
      </pc:sldChg>
      <pc:sldChg chg="modSp mod">
        <pc:chgData name="AKHILA" userId="af96a035862db5f1" providerId="LiveId" clId="{828837B9-4C84-40A0-8012-404806BFDB1B}" dt="2021-11-16T14:53:46.862" v="6" actId="115"/>
        <pc:sldMkLst>
          <pc:docMk/>
          <pc:sldMk cId="335187895" sldId="260"/>
        </pc:sldMkLst>
        <pc:spChg chg="mod">
          <ac:chgData name="AKHILA" userId="af96a035862db5f1" providerId="LiveId" clId="{828837B9-4C84-40A0-8012-404806BFDB1B}" dt="2021-11-16T14:53:46.862" v="6" actId="115"/>
          <ac:spMkLst>
            <pc:docMk/>
            <pc:sldMk cId="335187895" sldId="260"/>
            <ac:spMk id="4" creationId="{47B0E3DA-F67B-40AF-9DBD-B82077D77C8E}"/>
          </ac:spMkLst>
        </pc:spChg>
      </pc:sldChg>
      <pc:sldChg chg="modSp mod">
        <pc:chgData name="AKHILA" userId="af96a035862db5f1" providerId="LiveId" clId="{828837B9-4C84-40A0-8012-404806BFDB1B}" dt="2021-11-16T14:53:55.412" v="8" actId="115"/>
        <pc:sldMkLst>
          <pc:docMk/>
          <pc:sldMk cId="1644133471" sldId="261"/>
        </pc:sldMkLst>
        <pc:spChg chg="mod">
          <ac:chgData name="AKHILA" userId="af96a035862db5f1" providerId="LiveId" clId="{828837B9-4C84-40A0-8012-404806BFDB1B}" dt="2021-11-16T14:53:55.412" v="8" actId="115"/>
          <ac:spMkLst>
            <pc:docMk/>
            <pc:sldMk cId="1644133471" sldId="261"/>
            <ac:spMk id="4" creationId="{0225C5D7-E086-4E90-B3C0-45BC6AABE449}"/>
          </ac:spMkLst>
        </pc:spChg>
      </pc:sldChg>
      <pc:sldChg chg="modSp mod">
        <pc:chgData name="AKHILA" userId="af96a035862db5f1" providerId="LiveId" clId="{828837B9-4C84-40A0-8012-404806BFDB1B}" dt="2021-11-16T14:54:05.607" v="10" actId="115"/>
        <pc:sldMkLst>
          <pc:docMk/>
          <pc:sldMk cId="1989741929" sldId="262"/>
        </pc:sldMkLst>
        <pc:spChg chg="mod">
          <ac:chgData name="AKHILA" userId="af96a035862db5f1" providerId="LiveId" clId="{828837B9-4C84-40A0-8012-404806BFDB1B}" dt="2021-11-16T14:54:05.607" v="10" actId="115"/>
          <ac:spMkLst>
            <pc:docMk/>
            <pc:sldMk cId="1989741929" sldId="262"/>
            <ac:spMk id="4" creationId="{710D7695-BB2D-4BC0-953D-3B29F393B699}"/>
          </ac:spMkLst>
        </pc:spChg>
      </pc:sldChg>
      <pc:sldChg chg="del modTransition">
        <pc:chgData name="AKHILA" userId="af96a035862db5f1" providerId="LiveId" clId="{828837B9-4C84-40A0-8012-404806BFDB1B}" dt="2021-11-17T06:59:09.740" v="24" actId="47"/>
        <pc:sldMkLst>
          <pc:docMk/>
          <pc:sldMk cId="193685854" sldId="264"/>
        </pc:sldMkLst>
      </pc:sldChg>
      <pc:sldChg chg="modSp mod">
        <pc:chgData name="AKHILA" userId="af96a035862db5f1" providerId="LiveId" clId="{828837B9-4C84-40A0-8012-404806BFDB1B}" dt="2021-11-16T14:53:13.412" v="2" actId="115"/>
        <pc:sldMkLst>
          <pc:docMk/>
          <pc:sldMk cId="2594739086" sldId="265"/>
        </pc:sldMkLst>
        <pc:spChg chg="mod">
          <ac:chgData name="AKHILA" userId="af96a035862db5f1" providerId="LiveId" clId="{828837B9-4C84-40A0-8012-404806BFDB1B}" dt="2021-11-16T14:53:13.412" v="2" actId="115"/>
          <ac:spMkLst>
            <pc:docMk/>
            <pc:sldMk cId="2594739086" sldId="265"/>
            <ac:spMk id="2" creationId="{79B5C1F8-091E-4A96-B8E1-C49B51ECBB4E}"/>
          </ac:spMkLst>
        </pc:spChg>
      </pc:sldChg>
      <pc:sldChg chg="modSp mod modTransition">
        <pc:chgData name="AKHILA" userId="af96a035862db5f1" providerId="LiveId" clId="{828837B9-4C84-40A0-8012-404806BFDB1B}" dt="2021-11-17T05:30:34.546" v="20"/>
        <pc:sldMkLst>
          <pc:docMk/>
          <pc:sldMk cId="3679047215" sldId="266"/>
        </pc:sldMkLst>
        <pc:spChg chg="mod">
          <ac:chgData name="AKHILA" userId="af96a035862db5f1" providerId="LiveId" clId="{828837B9-4C84-40A0-8012-404806BFDB1B}" dt="2021-11-16T14:54:15.452" v="13" actId="115"/>
          <ac:spMkLst>
            <pc:docMk/>
            <pc:sldMk cId="3679047215" sldId="266"/>
            <ac:spMk id="2" creationId="{7B32D1EB-7030-46A5-BBEB-DD31ED7F20C6}"/>
          </ac:spMkLst>
        </pc:spChg>
      </pc:sldChg>
      <pc:sldChg chg="modSp mod">
        <pc:chgData name="AKHILA" userId="af96a035862db5f1" providerId="LiveId" clId="{828837B9-4C84-40A0-8012-404806BFDB1B}" dt="2021-11-16T14:54:35.303" v="15" actId="115"/>
        <pc:sldMkLst>
          <pc:docMk/>
          <pc:sldMk cId="508415876" sldId="267"/>
        </pc:sldMkLst>
        <pc:spChg chg="mod">
          <ac:chgData name="AKHILA" userId="af96a035862db5f1" providerId="LiveId" clId="{828837B9-4C84-40A0-8012-404806BFDB1B}" dt="2021-11-16T14:54:35.303" v="15" actId="115"/>
          <ac:spMkLst>
            <pc:docMk/>
            <pc:sldMk cId="508415876" sldId="267"/>
            <ac:spMk id="2" creationId="{6C9CD845-5F5F-456F-9392-B4C33D9FEF29}"/>
          </ac:spMkLst>
        </pc:spChg>
      </pc:sldChg>
      <pc:sldChg chg="modSp mod">
        <pc:chgData name="AKHILA" userId="af96a035862db5f1" providerId="LiveId" clId="{828837B9-4C84-40A0-8012-404806BFDB1B}" dt="2021-11-16T14:54:46.417" v="17" actId="115"/>
        <pc:sldMkLst>
          <pc:docMk/>
          <pc:sldMk cId="567800069" sldId="268"/>
        </pc:sldMkLst>
        <pc:spChg chg="mod">
          <ac:chgData name="AKHILA" userId="af96a035862db5f1" providerId="LiveId" clId="{828837B9-4C84-40A0-8012-404806BFDB1B}" dt="2021-11-16T14:54:46.417" v="17" actId="115"/>
          <ac:spMkLst>
            <pc:docMk/>
            <pc:sldMk cId="567800069" sldId="268"/>
            <ac:spMk id="2" creationId="{296E435F-275F-4696-8681-6282533E4E5C}"/>
          </ac:spMkLst>
        </pc:spChg>
      </pc:sldChg>
      <pc:sldChg chg="modSp mod">
        <pc:chgData name="AKHILA" userId="af96a035862db5f1" providerId="LiveId" clId="{828837B9-4C84-40A0-8012-404806BFDB1B}" dt="2021-11-16T14:55:02.587" v="18" actId="115"/>
        <pc:sldMkLst>
          <pc:docMk/>
          <pc:sldMk cId="3521333531" sldId="274"/>
        </pc:sldMkLst>
        <pc:spChg chg="mod">
          <ac:chgData name="AKHILA" userId="af96a035862db5f1" providerId="LiveId" clId="{828837B9-4C84-40A0-8012-404806BFDB1B}" dt="2021-11-16T14:55:02.587" v="18" actId="115"/>
          <ac:spMkLst>
            <pc:docMk/>
            <pc:sldMk cId="3521333531" sldId="274"/>
            <ac:spMk id="4" creationId="{CF74E9A9-8301-4823-B57D-05E72849F290}"/>
          </ac:spMkLst>
        </pc:spChg>
      </pc:sldChg>
      <pc:sldChg chg="modSp mod">
        <pc:chgData name="AKHILA" userId="af96a035862db5f1" providerId="LiveId" clId="{828837B9-4C84-40A0-8012-404806BFDB1B}" dt="2021-11-16T14:52:54.187" v="0" actId="115"/>
        <pc:sldMkLst>
          <pc:docMk/>
          <pc:sldMk cId="2843854333" sldId="276"/>
        </pc:sldMkLst>
        <pc:spChg chg="mod">
          <ac:chgData name="AKHILA" userId="af96a035862db5f1" providerId="LiveId" clId="{828837B9-4C84-40A0-8012-404806BFDB1B}" dt="2021-11-16T14:52:54.187" v="0" actId="115"/>
          <ac:spMkLst>
            <pc:docMk/>
            <pc:sldMk cId="2843854333" sldId="276"/>
            <ac:spMk id="2" creationId="{67DECDF4-47B4-4994-A547-3D68B55DAF83}"/>
          </ac:spMkLst>
        </pc:spChg>
      </pc:sldChg>
      <pc:sldChg chg="modSp mod">
        <pc:chgData name="AKHILA" userId="af96a035862db5f1" providerId="LiveId" clId="{828837B9-4C84-40A0-8012-404806BFDB1B}" dt="2021-11-16T14:53:05.552" v="1" actId="115"/>
        <pc:sldMkLst>
          <pc:docMk/>
          <pc:sldMk cId="3380905069" sldId="277"/>
        </pc:sldMkLst>
        <pc:spChg chg="mod">
          <ac:chgData name="AKHILA" userId="af96a035862db5f1" providerId="LiveId" clId="{828837B9-4C84-40A0-8012-404806BFDB1B}" dt="2021-11-16T14:53:05.552" v="1" actId="115"/>
          <ac:spMkLst>
            <pc:docMk/>
            <pc:sldMk cId="3380905069" sldId="277"/>
            <ac:spMk id="2" creationId="{AE0EC40A-B5D9-4FBC-B096-F550738A89A6}"/>
          </ac:spMkLst>
        </pc:spChg>
      </pc:sldChg>
      <pc:sldChg chg="addSp delSp modSp mod">
        <pc:chgData name="AKHILA" userId="af96a035862db5f1" providerId="LiveId" clId="{828837B9-4C84-40A0-8012-404806BFDB1B}" dt="2021-11-18T09:20:28.956" v="60" actId="1076"/>
        <pc:sldMkLst>
          <pc:docMk/>
          <pc:sldMk cId="2137418739" sldId="279"/>
        </pc:sldMkLst>
        <pc:spChg chg="mod">
          <ac:chgData name="AKHILA" userId="af96a035862db5f1" providerId="LiveId" clId="{828837B9-4C84-40A0-8012-404806BFDB1B}" dt="2021-11-16T14:54:25.117" v="14" actId="115"/>
          <ac:spMkLst>
            <pc:docMk/>
            <pc:sldMk cId="2137418739" sldId="279"/>
            <ac:spMk id="2" creationId="{0E7C787F-4079-465C-BF45-2E2411E0B1B0}"/>
          </ac:spMkLst>
        </pc:spChg>
        <pc:picChg chg="del">
          <ac:chgData name="AKHILA" userId="af96a035862db5f1" providerId="LiveId" clId="{828837B9-4C84-40A0-8012-404806BFDB1B}" dt="2021-11-18T09:06:32.954" v="25" actId="478"/>
          <ac:picMkLst>
            <pc:docMk/>
            <pc:sldMk cId="2137418739" sldId="279"/>
            <ac:picMk id="5" creationId="{EE6666D0-72B5-418A-BFA8-1A73171DF9F9}"/>
          </ac:picMkLst>
        </pc:picChg>
        <pc:picChg chg="add del">
          <ac:chgData name="AKHILA" userId="af96a035862db5f1" providerId="LiveId" clId="{828837B9-4C84-40A0-8012-404806BFDB1B}" dt="2021-11-18T09:06:47.075" v="27" actId="22"/>
          <ac:picMkLst>
            <pc:docMk/>
            <pc:sldMk cId="2137418739" sldId="279"/>
            <ac:picMk id="6" creationId="{BDFC672A-AC98-417D-8506-8ACC28B46B5B}"/>
          </ac:picMkLst>
        </pc:picChg>
        <pc:picChg chg="add mod">
          <ac:chgData name="AKHILA" userId="af96a035862db5f1" providerId="LiveId" clId="{828837B9-4C84-40A0-8012-404806BFDB1B}" dt="2021-11-18T09:20:28.956" v="60" actId="1076"/>
          <ac:picMkLst>
            <pc:docMk/>
            <pc:sldMk cId="2137418739" sldId="279"/>
            <ac:picMk id="8" creationId="{90847E8A-189F-4EAD-A477-3F1CEB3165F0}"/>
          </ac:picMkLst>
        </pc:picChg>
      </pc:sldChg>
      <pc:sldChg chg="addSp delSp modSp mod">
        <pc:chgData name="AKHILA" userId="af96a035862db5f1" providerId="LiveId" clId="{828837B9-4C84-40A0-8012-404806BFDB1B}" dt="2021-11-18T09:20:02.363" v="53" actId="1076"/>
        <pc:sldMkLst>
          <pc:docMk/>
          <pc:sldMk cId="3299519794" sldId="280"/>
        </pc:sldMkLst>
        <pc:picChg chg="add mod">
          <ac:chgData name="AKHILA" userId="af96a035862db5f1" providerId="LiveId" clId="{828837B9-4C84-40A0-8012-404806BFDB1B}" dt="2021-11-18T09:20:02.363" v="53" actId="1076"/>
          <ac:picMkLst>
            <pc:docMk/>
            <pc:sldMk cId="3299519794" sldId="280"/>
            <ac:picMk id="3" creationId="{BEFF91E4-3B44-47BA-9450-8A69E0932B30}"/>
          </ac:picMkLst>
        </pc:picChg>
        <pc:picChg chg="del">
          <ac:chgData name="AKHILA" userId="af96a035862db5f1" providerId="LiveId" clId="{828837B9-4C84-40A0-8012-404806BFDB1B}" dt="2021-11-18T09:07:24.511" v="30" actId="478"/>
          <ac:picMkLst>
            <pc:docMk/>
            <pc:sldMk cId="3299519794" sldId="280"/>
            <ac:picMk id="6" creationId="{5031F93F-55DF-4A31-B4AD-11BBDF5545AB}"/>
          </ac:picMkLst>
        </pc:picChg>
      </pc:sldChg>
      <pc:sldChg chg="modSp mod">
        <pc:chgData name="AKHILA" userId="af96a035862db5f1" providerId="LiveId" clId="{828837B9-4C84-40A0-8012-404806BFDB1B}" dt="2021-11-18T09:19:42.540" v="50" actId="1076"/>
        <pc:sldMkLst>
          <pc:docMk/>
          <pc:sldMk cId="1086256746" sldId="281"/>
        </pc:sldMkLst>
        <pc:picChg chg="mod">
          <ac:chgData name="AKHILA" userId="af96a035862db5f1" providerId="LiveId" clId="{828837B9-4C84-40A0-8012-404806BFDB1B}" dt="2021-11-18T09:19:42.540" v="50" actId="1076"/>
          <ac:picMkLst>
            <pc:docMk/>
            <pc:sldMk cId="1086256746" sldId="281"/>
            <ac:picMk id="4" creationId="{A0BFB70A-63C5-4CD7-8B45-0C91ACB45965}"/>
          </ac:picMkLst>
        </pc:picChg>
      </pc:sldChg>
      <pc:sldChg chg="addSp delSp modSp mod">
        <pc:chgData name="AKHILA" userId="af96a035862db5f1" providerId="LiveId" clId="{828837B9-4C84-40A0-8012-404806BFDB1B}" dt="2021-11-18T09:19:28.416" v="47" actId="14100"/>
        <pc:sldMkLst>
          <pc:docMk/>
          <pc:sldMk cId="3021071569" sldId="282"/>
        </pc:sldMkLst>
        <pc:picChg chg="del">
          <ac:chgData name="AKHILA" userId="af96a035862db5f1" providerId="LiveId" clId="{828837B9-4C84-40A0-8012-404806BFDB1B}" dt="2021-11-18T09:08:04.829" v="33" actId="478"/>
          <ac:picMkLst>
            <pc:docMk/>
            <pc:sldMk cId="3021071569" sldId="282"/>
            <ac:picMk id="4" creationId="{714FEE33-1058-4693-8CD9-0DCDCBA09EAE}"/>
          </ac:picMkLst>
        </pc:picChg>
        <pc:picChg chg="add del mod">
          <ac:chgData name="AKHILA" userId="af96a035862db5f1" providerId="LiveId" clId="{828837B9-4C84-40A0-8012-404806BFDB1B}" dt="2021-11-18T09:08:51.974" v="37" actId="931"/>
          <ac:picMkLst>
            <pc:docMk/>
            <pc:sldMk cId="3021071569" sldId="282"/>
            <ac:picMk id="5" creationId="{7EEDD632-9825-4566-9A9E-E7FFF7F3E7D7}"/>
          </ac:picMkLst>
        </pc:picChg>
        <pc:picChg chg="add mod">
          <ac:chgData name="AKHILA" userId="af96a035862db5f1" providerId="LiveId" clId="{828837B9-4C84-40A0-8012-404806BFDB1B}" dt="2021-11-18T09:19:28.416" v="47" actId="14100"/>
          <ac:picMkLst>
            <pc:docMk/>
            <pc:sldMk cId="3021071569" sldId="282"/>
            <ac:picMk id="7" creationId="{4728095B-DFEB-4129-A68D-690954EFF7D9}"/>
          </ac:picMkLst>
        </pc:picChg>
      </pc:sldChg>
    </pc:docChg>
  </pc:docChgLst>
  <pc:docChgLst>
    <pc:chgData name="AKHILA" userId="af96a035862db5f1" providerId="LiveId" clId="{CE4C2B05-1C9F-47C2-848D-CAAF2C61D8AB}"/>
    <pc:docChg chg="modSld">
      <pc:chgData name="AKHILA" userId="af96a035862db5f1" providerId="LiveId" clId="{CE4C2B05-1C9F-47C2-848D-CAAF2C61D8AB}" dt="2021-11-15T13:20:17.764" v="89" actId="20577"/>
      <pc:docMkLst>
        <pc:docMk/>
      </pc:docMkLst>
      <pc:sldChg chg="modSp mod">
        <pc:chgData name="AKHILA" userId="af96a035862db5f1" providerId="LiveId" clId="{CE4C2B05-1C9F-47C2-848D-CAAF2C61D8AB}" dt="2021-11-15T12:54:28.828" v="30" actId="20577"/>
        <pc:sldMkLst>
          <pc:docMk/>
          <pc:sldMk cId="2843854333" sldId="276"/>
        </pc:sldMkLst>
        <pc:spChg chg="mod">
          <ac:chgData name="AKHILA" userId="af96a035862db5f1" providerId="LiveId" clId="{CE4C2B05-1C9F-47C2-848D-CAAF2C61D8AB}" dt="2021-11-15T12:54:28.828" v="30" actId="20577"/>
          <ac:spMkLst>
            <pc:docMk/>
            <pc:sldMk cId="2843854333" sldId="276"/>
            <ac:spMk id="3" creationId="{FD6B8C23-D52E-466F-AE3B-56B92C774FB1}"/>
          </ac:spMkLst>
        </pc:spChg>
      </pc:sldChg>
      <pc:sldChg chg="modSp mod">
        <pc:chgData name="AKHILA" userId="af96a035862db5f1" providerId="LiveId" clId="{CE4C2B05-1C9F-47C2-848D-CAAF2C61D8AB}" dt="2021-11-15T13:20:17.764" v="89" actId="20577"/>
        <pc:sldMkLst>
          <pc:docMk/>
          <pc:sldMk cId="3380905069" sldId="277"/>
        </pc:sldMkLst>
        <pc:spChg chg="mod">
          <ac:chgData name="AKHILA" userId="af96a035862db5f1" providerId="LiveId" clId="{CE4C2B05-1C9F-47C2-848D-CAAF2C61D8AB}" dt="2021-11-15T13:20:17.764" v="89" actId="20577"/>
          <ac:spMkLst>
            <pc:docMk/>
            <pc:sldMk cId="3380905069" sldId="277"/>
            <ac:spMk id="3" creationId="{3A9D4323-D41E-4BE1-9D6A-E1142BC56A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40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1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042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58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46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975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00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675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30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76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28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33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22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82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49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80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882DDF-B4B7-425C-8E92-FBB0F64A8BEE}" type="datetimeFigureOut">
              <a:rPr lang="en-IN" smtClean="0"/>
              <a:t>06-07-2022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884F1A-6616-4B98-967A-3E62808DC0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70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4" r:id="rId1"/>
    <p:sldLayoutId id="2147484455" r:id="rId2"/>
    <p:sldLayoutId id="2147484456" r:id="rId3"/>
    <p:sldLayoutId id="2147484457" r:id="rId4"/>
    <p:sldLayoutId id="2147484458" r:id="rId5"/>
    <p:sldLayoutId id="2147484459" r:id="rId6"/>
    <p:sldLayoutId id="2147484460" r:id="rId7"/>
    <p:sldLayoutId id="2147484461" r:id="rId8"/>
    <p:sldLayoutId id="2147484462" r:id="rId9"/>
    <p:sldLayoutId id="2147484463" r:id="rId10"/>
    <p:sldLayoutId id="2147484464" r:id="rId11"/>
    <p:sldLayoutId id="2147484465" r:id="rId12"/>
    <p:sldLayoutId id="2147484466" r:id="rId13"/>
    <p:sldLayoutId id="2147484467" r:id="rId14"/>
    <p:sldLayoutId id="2147484468" r:id="rId15"/>
    <p:sldLayoutId id="2147484469" r:id="rId16"/>
    <p:sldLayoutId id="214748447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CDF4-47B4-4994-A547-3D68B55D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514" y="1075673"/>
            <a:ext cx="8868212" cy="1596177"/>
          </a:xfrm>
        </p:spPr>
        <p:txBody>
          <a:bodyPr>
            <a:normAutofit/>
          </a:bodyPr>
          <a:lstStyle/>
          <a:p>
            <a:r>
              <a:rPr lang="en-IN" sz="3200" b="0" i="0" cap="none" dirty="0" smtClean="0">
                <a:solidFill>
                  <a:srgbClr val="000000"/>
                </a:solidFill>
                <a:effectLst/>
              </a:rPr>
              <a:t>PEER-TO-PEER DECENTRALIZED BLOCKCHAIN TECHNOLOGY</a:t>
            </a:r>
            <a:endParaRPr lang="en-IN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8C23-D52E-466F-AE3B-56B92C774F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42943" y="2671850"/>
            <a:ext cx="8567956" cy="27653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600" b="1" cap="none" dirty="0" smtClean="0">
                <a:cs typeface="Times New Roman" panose="02020603050405020304" pitchFamily="18" charset="0"/>
              </a:rPr>
              <a:t>Presentees :</a:t>
            </a:r>
            <a:endParaRPr lang="en-IN" sz="1600" b="1" cap="none" dirty="0" smtClean="0"/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600" b="1" cap="none" dirty="0" smtClean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Mr. V. Uday Bhaskar               (18n81a0560)</a:t>
            </a:r>
            <a:endParaRPr lang="en-IN" sz="1600" cap="none" dirty="0" smtClean="0"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600" b="1" cap="none" dirty="0" smtClean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Mr. Rajpara Tirth                   (18n81a0559)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600" b="1" cap="none" dirty="0" smtClean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Mr. </a:t>
            </a:r>
            <a:r>
              <a:rPr lang="en-US" sz="1600" b="1" cap="none" dirty="0" smtClean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Tingrikar</a:t>
            </a:r>
            <a:r>
              <a:rPr lang="en-US" sz="1600" b="1" cap="none" dirty="0" smtClean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Vinith              (18n81a0557)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600" b="1" cap="none" dirty="0" smtClean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Mr. Mohan Prasad                 (18n81a0545)</a:t>
            </a:r>
            <a:endParaRPr lang="en-IN" sz="1600" cap="none" dirty="0" smtClean="0">
              <a:effectLst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11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+mj-lt"/>
              </a:rPr>
              <a:t>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300" dirty="0">
                <a:latin typeface="+mj-lt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300" dirty="0">
                <a:latin typeface="+mj-lt"/>
              </a:rPr>
              <a:t>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sz="300" dirty="0">
                <a:latin typeface="+mj-lt"/>
              </a:rPr>
              <a:t>                                                                                                    </a:t>
            </a:r>
          </a:p>
          <a:p>
            <a:endParaRPr lang="en-IN" sz="3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11EFA9-FAC1-481A-B733-9520532CF170}"/>
              </a:ext>
            </a:extLst>
          </p:cNvPr>
          <p:cNvSpPr txBox="1">
            <a:spLocks/>
          </p:cNvSpPr>
          <p:nvPr/>
        </p:nvSpPr>
        <p:spPr>
          <a:xfrm>
            <a:off x="419317" y="2989879"/>
            <a:ext cx="6220765" cy="2447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Under the supervision of :</a:t>
            </a:r>
            <a:endParaRPr lang="en-IN" sz="1800" b="1" dirty="0"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	</a:t>
            </a:r>
            <a:r>
              <a:rPr lang="en-US" sz="1800" b="1" dirty="0"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Mr. P. Ram Mohan Rao</a:t>
            </a:r>
            <a:endParaRPr lang="en-IN" sz="1800" dirty="0">
              <a:effectLst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Associate Professor &amp; Head of the Department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469167" y="2671850"/>
            <a:ext cx="0" cy="24809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85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853"/>
    </mc:Choice>
    <mc:Fallback xmlns="">
      <p:transition advTm="38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4006" y="2818701"/>
            <a:ext cx="4093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Sequence Diagram</a:t>
            </a:r>
            <a:endParaRPr lang="en-IN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31" y="1108724"/>
            <a:ext cx="6379340" cy="420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4E9A9-8301-4823-B57D-05E72849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4414" y="273915"/>
            <a:ext cx="8985143" cy="1161997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CONCLUSION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4D752A-EECA-4BDB-8B2D-A87BB0DF94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435912"/>
            <a:ext cx="10585186" cy="4152173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400" kern="0" cap="none" dirty="0"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We have proposed a system for electronic transactions without relying on trust.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400" kern="0" cap="none" dirty="0" smtClean="0"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The </a:t>
            </a:r>
            <a:r>
              <a:rPr lang="en-US" sz="2400" kern="0" cap="none" dirty="0"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network is robust in its unstructured simplicity</a:t>
            </a:r>
            <a:r>
              <a:rPr lang="en-US" sz="2400" kern="0" cap="none" dirty="0" smtClean="0"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400" kern="0" cap="none" dirty="0" smtClean="0"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Issuses Solved : - 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1. Technial Issuses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2. Account Hacked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3. Transfer Limits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4. High Transfer Charges						</a:t>
            </a: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5. Double Spending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0"/>
    </mc:Choice>
    <mc:Fallback xmlns="">
      <p:transition advTm="65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52D8B7-5F1E-4F24-8A8C-32376509F9D0}"/>
              </a:ext>
            </a:extLst>
          </p:cNvPr>
          <p:cNvSpPr/>
          <p:nvPr/>
        </p:nvSpPr>
        <p:spPr>
          <a:xfrm>
            <a:off x="3422073" y="2659559"/>
            <a:ext cx="4765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56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8"/>
    </mc:Choice>
    <mc:Fallback xmlns="">
      <p:transition advTm="122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C40A-B5D9-4FBC-B096-F550738A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724" y="289298"/>
            <a:ext cx="11278227" cy="1464815"/>
          </a:xfrm>
        </p:spPr>
        <p:txBody>
          <a:bodyPr/>
          <a:lstStyle/>
          <a:p>
            <a:r>
              <a:rPr lang="en-US" sz="3200" b="1" dirty="0">
                <a:cs typeface="Times New Roman" panose="02020603050405020304" pitchFamily="18" charset="0"/>
              </a:rPr>
              <a:t>contents</a:t>
            </a:r>
            <a:endParaRPr lang="en-IN" sz="3200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4323-D41E-4BE1-9D6A-E1142BC56A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2" y="1499063"/>
            <a:ext cx="10364454" cy="5384918"/>
          </a:xfrm>
        </p:spPr>
        <p:txBody>
          <a:bodyPr numCol="1">
            <a:normAutofit/>
          </a:bodyPr>
          <a:lstStyle/>
          <a:p>
            <a:r>
              <a:rPr lang="en-US" sz="2400" cap="none" dirty="0" smtClean="0"/>
              <a:t>Abstract</a:t>
            </a:r>
          </a:p>
          <a:p>
            <a:r>
              <a:rPr lang="en-US" sz="2400" cap="none" dirty="0" smtClean="0"/>
              <a:t>Existing System and Proposed System</a:t>
            </a:r>
          </a:p>
          <a:p>
            <a:r>
              <a:rPr lang="en-US" sz="2400" cap="none" dirty="0" smtClean="0"/>
              <a:t>System Requirements</a:t>
            </a:r>
          </a:p>
          <a:p>
            <a:r>
              <a:rPr lang="en-US" sz="2400" cap="none" dirty="0" smtClean="0"/>
              <a:t>Modules</a:t>
            </a:r>
          </a:p>
          <a:p>
            <a:r>
              <a:rPr lang="en-US" sz="2400" cap="none" dirty="0" smtClean="0"/>
              <a:t>System Architecture</a:t>
            </a:r>
          </a:p>
          <a:p>
            <a:r>
              <a:rPr lang="en-US" sz="2400" cap="none" dirty="0" smtClean="0"/>
              <a:t>UML Diagrams</a:t>
            </a:r>
          </a:p>
          <a:p>
            <a:r>
              <a:rPr lang="en-US" sz="2400" cap="none" dirty="0" smtClean="0"/>
              <a:t>Conclusion</a:t>
            </a:r>
          </a:p>
          <a:p>
            <a:endParaRPr lang="en-US" sz="9600" cap="none" dirty="0" smtClean="0"/>
          </a:p>
          <a:p>
            <a:endParaRPr lang="en-US" sz="9600" cap="none" dirty="0" smtClean="0"/>
          </a:p>
          <a:p>
            <a:endParaRPr lang="en-US" sz="9600" cap="none" dirty="0" smtClean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3809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404"/>
    </mc:Choice>
    <mc:Fallback xmlns="">
      <p:transition advTm="1940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1F8-091E-4A96-B8E1-C49B51EC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8351" y="452204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                                    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A1FA-2C50-443B-8E99-2B827622B5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6975" y="1866685"/>
            <a:ext cx="10363826" cy="37958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Created -&gt; Purely  Peer to Peer Network Version of Electronic Cash</a:t>
            </a:r>
          </a:p>
          <a:p>
            <a:pPr algn="just">
              <a:lnSpc>
                <a:spcPct val="150000"/>
              </a:lnSpc>
            </a:pP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Eliminated a third party finincal institution.</a:t>
            </a:r>
            <a:endParaRPr lang="en-US" sz="2400" cap="none" dirty="0">
              <a:ea typeface="Calibri"/>
              <a:cs typeface="Times New Roman" panose="02020603050405020304" pitchFamily="18" charset="0"/>
              <a:sym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Propose </a:t>
            </a:r>
            <a:r>
              <a:rPr lang="en-US" sz="2400" cap="none" dirty="0">
                <a:ea typeface="Calibri"/>
                <a:cs typeface="Times New Roman" panose="02020603050405020304" pitchFamily="18" charset="0"/>
                <a:sym typeface="Calibri"/>
              </a:rPr>
              <a:t>a solution </a:t>
            </a: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-&gt; Double-Spending </a:t>
            </a:r>
            <a:r>
              <a:rPr lang="en-US" sz="2400" cap="none" dirty="0">
                <a:ea typeface="Calibri"/>
                <a:cs typeface="Times New Roman" panose="02020603050405020304" pitchFamily="18" charset="0"/>
                <a:sym typeface="Calibri"/>
              </a:rPr>
              <a:t>P</a:t>
            </a: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roblem </a:t>
            </a:r>
            <a:r>
              <a:rPr lang="en-US" sz="2400" cap="none" dirty="0">
                <a:ea typeface="Calibri"/>
                <a:cs typeface="Times New Roman" panose="02020603050405020304" pitchFamily="18" charset="0"/>
                <a:sym typeface="Calibri"/>
              </a:rPr>
              <a:t>using a peer-to-peer network</a:t>
            </a: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cap="none" dirty="0" smtClean="0">
                <a:ea typeface="Calibri"/>
                <a:cs typeface="Times New Roman" panose="02020603050405020304" pitchFamily="18" charset="0"/>
                <a:sym typeface="Calibri"/>
              </a:rPr>
              <a:t> The network timestamps transactions by hashing them into an ongoing chain of Hash-based Proof-of-work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25947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17"/>
    </mc:Choice>
    <mc:Fallback xmlns="">
      <p:transition advTm="31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838C9-EBE4-46B7-980D-2E3A5D44B330}"/>
              </a:ext>
            </a:extLst>
          </p:cNvPr>
          <p:cNvSpPr/>
          <p:nvPr/>
        </p:nvSpPr>
        <p:spPr>
          <a:xfrm>
            <a:off x="837598" y="1112808"/>
            <a:ext cx="10026146" cy="3385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                            </a:t>
            </a:r>
            <a:endParaRPr lang="en-US" sz="2800" b="1" dirty="0" smtClean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just">
              <a:lnSpc>
                <a:spcPct val="107000"/>
              </a:lnSpc>
            </a:pPr>
            <a:endParaRPr lang="en-US" sz="2400" b="1" dirty="0" smtClean="0"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just">
              <a:lnSpc>
                <a:spcPct val="107000"/>
              </a:lnSpc>
            </a:pPr>
            <a:r>
              <a:rPr lang="en-US" sz="2400" dirty="0" smtClean="0">
                <a:ea typeface="Calibri"/>
                <a:cs typeface="Times New Roman" panose="02020603050405020304" pitchFamily="18" charset="0"/>
                <a:sym typeface="Calibri"/>
              </a:rPr>
              <a:t>1. Technial Issuses</a:t>
            </a:r>
          </a:p>
          <a:p>
            <a:pPr lvl="0" algn="just">
              <a:lnSpc>
                <a:spcPct val="107000"/>
              </a:lnSpc>
            </a:pPr>
            <a:r>
              <a:rPr lang="en-US" sz="2400" dirty="0" smtClean="0">
                <a:ea typeface="Calibri"/>
                <a:cs typeface="Times New Roman" panose="02020603050405020304" pitchFamily="18" charset="0"/>
                <a:sym typeface="Calibri"/>
              </a:rPr>
              <a:t>2. Account Hacked</a:t>
            </a:r>
          </a:p>
          <a:p>
            <a:pPr lvl="0" algn="just">
              <a:lnSpc>
                <a:spcPct val="107000"/>
              </a:lnSpc>
            </a:pPr>
            <a:r>
              <a:rPr lang="en-US" sz="2400" dirty="0" smtClean="0">
                <a:ea typeface="Calibri"/>
                <a:cs typeface="Times New Roman" panose="02020603050405020304" pitchFamily="18" charset="0"/>
                <a:sym typeface="Calibri"/>
              </a:rPr>
              <a:t>3. Transfer Limits</a:t>
            </a:r>
          </a:p>
          <a:p>
            <a:pPr lvl="0" algn="just">
              <a:lnSpc>
                <a:spcPct val="107000"/>
              </a:lnSpc>
            </a:pPr>
            <a:r>
              <a:rPr lang="en-US" sz="2400" dirty="0" smtClean="0">
                <a:ea typeface="Calibri"/>
                <a:cs typeface="Times New Roman" panose="02020603050405020304" pitchFamily="18" charset="0"/>
                <a:sym typeface="Calibri"/>
              </a:rPr>
              <a:t>4. High Transfer Charges						</a:t>
            </a:r>
          </a:p>
          <a:p>
            <a:pPr lvl="0" algn="just">
              <a:lnSpc>
                <a:spcPct val="107000"/>
              </a:lnSpc>
            </a:pPr>
            <a:r>
              <a:rPr lang="en-US" sz="2400" dirty="0" smtClean="0">
                <a:ea typeface="Calibri"/>
                <a:cs typeface="Times New Roman" panose="02020603050405020304" pitchFamily="18" charset="0"/>
                <a:sym typeface="Calibri"/>
              </a:rPr>
              <a:t>5. Double Spending</a:t>
            </a:r>
          </a:p>
          <a:p>
            <a:pPr lvl="0" algn="just">
              <a:lnSpc>
                <a:spcPct val="107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689446" y="1459684"/>
            <a:ext cx="1686187" cy="35317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501468" y="2810068"/>
            <a:ext cx="4932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all issuses are addressed in our </a:t>
            </a:r>
            <a:r>
              <a:rPr lang="en-US" sz="3200" b="1" dirty="0" smtClean="0"/>
              <a:t>Proposed System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7598" y="1367406"/>
            <a:ext cx="366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Exisiting System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1611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8"/>
    </mc:Choice>
    <mc:Fallback xmlns="">
      <p:transition advTm="14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D7695-BB2D-4BC0-953D-3B29F393B699}"/>
              </a:ext>
            </a:extLst>
          </p:cNvPr>
          <p:cNvSpPr/>
          <p:nvPr/>
        </p:nvSpPr>
        <p:spPr>
          <a:xfrm>
            <a:off x="621437" y="692458"/>
            <a:ext cx="10324730" cy="523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3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                   SYSTEM REQUIREMENTS</a:t>
            </a:r>
          </a:p>
          <a:p>
            <a:pPr lvl="0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SOFTWARE REQUIREMENTS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Operating System             : Windows XP</a:t>
            </a:r>
          </a:p>
          <a:p>
            <a:pPr marL="3429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Programming Language   : </a:t>
            </a:r>
            <a:r>
              <a:rPr lang="en-US" sz="2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Python, Django 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IDE	                                 : PyCharm</a:t>
            </a:r>
          </a:p>
          <a:p>
            <a:pPr marL="3429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Front End                          : </a:t>
            </a:r>
            <a:r>
              <a:rPr lang="en-US" sz="2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HTML, CSS 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HARDWARE REQUIREMENTS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RAM            : 4GB and Higher</a:t>
            </a:r>
          </a:p>
          <a:p>
            <a:pPr marL="285750" lvl="0" indent="-285750" algn="just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Processor      : AMD Dual core processor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Hard Disk     : 500GB Minimum</a:t>
            </a:r>
          </a:p>
          <a:p>
            <a:pPr lvl="0" algn="just"/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74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9"/>
    </mc:Choice>
    <mc:Fallback xmlns="">
      <p:transition advTm="75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32D1EB-7030-46A5-BBEB-DD31ED7F20C6}"/>
              </a:ext>
            </a:extLst>
          </p:cNvPr>
          <p:cNvSpPr/>
          <p:nvPr/>
        </p:nvSpPr>
        <p:spPr>
          <a:xfrm>
            <a:off x="791726" y="669222"/>
            <a:ext cx="10767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3200" b="1" dirty="0">
                <a:ea typeface="Times New Roman" panose="02020603050405020304" pitchFamily="18" charset="0"/>
              </a:rPr>
              <a:t>                                MODULES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endParaRPr lang="en-US" sz="2400" b="1" dirty="0"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400" b="1" dirty="0">
                <a:ea typeface="Times New Roman" panose="02020603050405020304" pitchFamily="18" charset="0"/>
              </a:rPr>
              <a:t>Peer Module: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000" dirty="0">
                <a:ea typeface="Times New Roman" panose="02020603050405020304" pitchFamily="18" charset="0"/>
              </a:rPr>
              <a:t>                  Used to create peers for the users involved in transaction.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400" b="1" dirty="0">
                <a:ea typeface="Times New Roman" panose="02020603050405020304" pitchFamily="18" charset="0"/>
              </a:rPr>
              <a:t>Block Module: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000" dirty="0">
                <a:ea typeface="Times New Roman" panose="02020603050405020304" pitchFamily="18" charset="0"/>
              </a:rPr>
              <a:t>                  The created peers stored in blocks.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400" b="1" dirty="0">
                <a:ea typeface="Times New Roman" panose="02020603050405020304" pitchFamily="18" charset="0"/>
              </a:rPr>
              <a:t>Transaction Module: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400" b="1" dirty="0">
                <a:ea typeface="Times New Roman" panose="02020603050405020304" pitchFamily="18" charset="0"/>
              </a:rPr>
              <a:t>                  </a:t>
            </a:r>
            <a:r>
              <a:rPr lang="en-US" sz="2000" dirty="0">
                <a:ea typeface="Times New Roman" panose="02020603050405020304" pitchFamily="18" charset="0"/>
              </a:rPr>
              <a:t>The users make transactions after validation of blocks.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400" b="1" dirty="0">
                <a:ea typeface="Times New Roman" panose="02020603050405020304" pitchFamily="18" charset="0"/>
              </a:rPr>
              <a:t>Chain Module:        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               </a:t>
            </a:r>
            <a:r>
              <a:rPr lang="en-US" sz="2000" dirty="0">
                <a:ea typeface="Times New Roman" panose="02020603050405020304" pitchFamily="18" charset="0"/>
              </a:rPr>
              <a:t>Then the valid  blocks are added to the chain making transaction completes.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0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53"/>
    </mc:Choice>
    <mc:Fallback xmlns="">
      <p:transition advTm="125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845-5F5F-456F-9392-B4C33D9F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092" y="-665825"/>
            <a:ext cx="7005289" cy="2577752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            SYSTEM ARCHITECTURE</a:t>
            </a:r>
          </a:p>
        </p:txBody>
      </p:sp>
      <p:pic>
        <p:nvPicPr>
          <p:cNvPr id="4" name="Google Shape;203;p27">
            <a:extLst>
              <a:ext uri="{FF2B5EF4-FFF2-40B4-BE49-F238E27FC236}">
                <a16:creationId xmlns:a16="http://schemas.microsoft.com/office/drawing/2014/main" id="{E7E12810-EBAE-41DF-869E-6E86E03E53D4}"/>
              </a:ext>
            </a:extLst>
          </p:cNvPr>
          <p:cNvPicPr preferRelativeResize="0">
            <a:picLocks noGrp="1"/>
          </p:cNvPicPr>
          <p:nvPr>
            <p:ph sz="quarter" idx="13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51247" y="1686757"/>
            <a:ext cx="8824403" cy="4509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4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5"/>
    </mc:Choice>
    <mc:Fallback xmlns="">
      <p:transition advTm="434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4006" y="2818701"/>
            <a:ext cx="4093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 Case Diagram</a:t>
            </a:r>
            <a:endParaRPr lang="en-IN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596" y="947809"/>
            <a:ext cx="6146203" cy="447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5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4006" y="2818701"/>
            <a:ext cx="4093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 Diagram</a:t>
            </a:r>
            <a:endParaRPr lang="en-IN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882" y="878809"/>
            <a:ext cx="6216302" cy="470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267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Mangal</vt:lpstr>
      <vt:lpstr>Times New Roman</vt:lpstr>
      <vt:lpstr>Trebuchet MS</vt:lpstr>
      <vt:lpstr>Tw Cen MT</vt:lpstr>
      <vt:lpstr>Wingdings</vt:lpstr>
      <vt:lpstr>Droplet</vt:lpstr>
      <vt:lpstr>PEER-TO-PEER DECENTRALIZED BLOCKCHAIN TECHNOLOGY</vt:lpstr>
      <vt:lpstr>contents</vt:lpstr>
      <vt:lpstr>                                      ABSTRACT</vt:lpstr>
      <vt:lpstr>PowerPoint Presentation</vt:lpstr>
      <vt:lpstr>PowerPoint Presentation</vt:lpstr>
      <vt:lpstr>PowerPoint Presentation</vt:lpstr>
      <vt:lpstr>            SYSTEM ARCHITECTURE</vt:lpstr>
      <vt:lpstr>PowerPoint Presentation</vt:lpstr>
      <vt:lpstr>PowerPoint Presentation</vt:lpstr>
      <vt:lpstr>PowerPoint Presentation</vt:lpstr>
      <vt:lpstr>                           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Digitised and decentralized blockchain technology</dc:title>
  <dc:creator>venkata satish</dc:creator>
  <cp:lastModifiedBy>Uday Bhaskar Valapadasu</cp:lastModifiedBy>
  <cp:revision>58</cp:revision>
  <dcterms:created xsi:type="dcterms:W3CDTF">2020-03-12T16:16:48Z</dcterms:created>
  <dcterms:modified xsi:type="dcterms:W3CDTF">2022-07-06T14:20:30Z</dcterms:modified>
</cp:coreProperties>
</file>