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1"/>
  </p:notesMasterIdLst>
  <p:sldIdLst>
    <p:sldId id="284" r:id="rId5"/>
    <p:sldId id="278" r:id="rId6"/>
    <p:sldId id="292" r:id="rId7"/>
    <p:sldId id="282" r:id="rId8"/>
    <p:sldId id="290" r:id="rId9"/>
    <p:sldId id="286" r:id="rId10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00503000000020004" pitchFamily="2" charset="0"/>
      <p:regular r:id="rId16"/>
      <p:bold r:id="rId17"/>
      <p:italic r:id="rId18"/>
      <p:boldItalic r:id="rId19"/>
    </p:embeddedFont>
    <p:embeddedFont>
      <p:font typeface="Proxima Nova" panose="020005060300000200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60EEF-42EF-40A7-9652-86A4C3344EF9}" v="2" dt="2022-09-01T02:29:02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5" autoAdjust="0"/>
    <p:restoredTop sz="86435" autoAdjust="0"/>
  </p:normalViewPr>
  <p:slideViewPr>
    <p:cSldViewPr snapToGrid="0">
      <p:cViewPr varScale="1">
        <p:scale>
          <a:sx n="98" d="100"/>
          <a:sy n="98" d="100"/>
        </p:scale>
        <p:origin x="19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apalli, Ravi" userId="4abbd681-7ecb-46e1-b02d-5a8b62196975" providerId="ADAL" clId="{E7B60EEF-42EF-40A7-9652-86A4C3344EF9}"/>
    <pc:docChg chg="custSel delSld modSld">
      <pc:chgData name="Vadapalli, Ravi" userId="4abbd681-7ecb-46e1-b02d-5a8b62196975" providerId="ADAL" clId="{E7B60EEF-42EF-40A7-9652-86A4C3344EF9}" dt="2022-09-01T02:31:02.466" v="302" actId="1076"/>
      <pc:docMkLst>
        <pc:docMk/>
      </pc:docMkLst>
      <pc:sldChg chg="del">
        <pc:chgData name="Vadapalli, Ravi" userId="4abbd681-7ecb-46e1-b02d-5a8b62196975" providerId="ADAL" clId="{E7B60EEF-42EF-40A7-9652-86A4C3344EF9}" dt="2022-09-01T02:30:03.092" v="293" actId="47"/>
        <pc:sldMkLst>
          <pc:docMk/>
          <pc:sldMk cId="3835123024" sldId="268"/>
        </pc:sldMkLst>
      </pc:sldChg>
      <pc:sldChg chg="del">
        <pc:chgData name="Vadapalli, Ravi" userId="4abbd681-7ecb-46e1-b02d-5a8b62196975" providerId="ADAL" clId="{E7B60EEF-42EF-40A7-9652-86A4C3344EF9}" dt="2022-09-01T02:30:30.226" v="298" actId="47"/>
        <pc:sldMkLst>
          <pc:docMk/>
          <pc:sldMk cId="984529204" sldId="279"/>
        </pc:sldMkLst>
      </pc:sldChg>
      <pc:sldChg chg="del">
        <pc:chgData name="Vadapalli, Ravi" userId="4abbd681-7ecb-46e1-b02d-5a8b62196975" providerId="ADAL" clId="{E7B60EEF-42EF-40A7-9652-86A4C3344EF9}" dt="2022-09-01T02:30:04.097" v="294" actId="47"/>
        <pc:sldMkLst>
          <pc:docMk/>
          <pc:sldMk cId="3817112872" sldId="281"/>
        </pc:sldMkLst>
      </pc:sldChg>
      <pc:sldChg chg="addSp delSp modSp mod">
        <pc:chgData name="Vadapalli, Ravi" userId="4abbd681-7ecb-46e1-b02d-5a8b62196975" providerId="ADAL" clId="{E7B60EEF-42EF-40A7-9652-86A4C3344EF9}" dt="2022-09-01T02:29:57.452" v="292" actId="5793"/>
        <pc:sldMkLst>
          <pc:docMk/>
          <pc:sldMk cId="2619004114" sldId="284"/>
        </pc:sldMkLst>
        <pc:spChg chg="del mod">
          <ac:chgData name="Vadapalli, Ravi" userId="4abbd681-7ecb-46e1-b02d-5a8b62196975" providerId="ADAL" clId="{E7B60EEF-42EF-40A7-9652-86A4C3344EF9}" dt="2022-09-01T02:28:32.907" v="98" actId="478"/>
          <ac:spMkLst>
            <pc:docMk/>
            <pc:sldMk cId="2619004114" sldId="284"/>
            <ac:spMk id="2" creationId="{F776DC5E-26A5-4BE7-825C-D38E9C3A4F1A}"/>
          </ac:spMkLst>
        </pc:spChg>
        <pc:spChg chg="add mod">
          <ac:chgData name="Vadapalli, Ravi" userId="4abbd681-7ecb-46e1-b02d-5a8b62196975" providerId="ADAL" clId="{E7B60EEF-42EF-40A7-9652-86A4C3344EF9}" dt="2022-09-01T02:28:56.890" v="130" actId="255"/>
          <ac:spMkLst>
            <pc:docMk/>
            <pc:sldMk cId="2619004114" sldId="284"/>
            <ac:spMk id="3" creationId="{CBD60BB5-78A8-E38E-AFC5-7BD5A5C62A87}"/>
          </ac:spMkLst>
        </pc:spChg>
        <pc:spChg chg="add mod">
          <ac:chgData name="Vadapalli, Ravi" userId="4abbd681-7ecb-46e1-b02d-5a8b62196975" providerId="ADAL" clId="{E7B60EEF-42EF-40A7-9652-86A4C3344EF9}" dt="2022-09-01T02:29:57.452" v="292" actId="5793"/>
          <ac:spMkLst>
            <pc:docMk/>
            <pc:sldMk cId="2619004114" sldId="284"/>
            <ac:spMk id="4" creationId="{E8697954-6AA3-5176-7A74-D9CBA8CA2163}"/>
          </ac:spMkLst>
        </pc:spChg>
      </pc:sldChg>
      <pc:sldChg chg="modSp mod">
        <pc:chgData name="Vadapalli, Ravi" userId="4abbd681-7ecb-46e1-b02d-5a8b62196975" providerId="ADAL" clId="{E7B60EEF-42EF-40A7-9652-86A4C3344EF9}" dt="2022-09-01T02:31:02.466" v="302" actId="1076"/>
        <pc:sldMkLst>
          <pc:docMk/>
          <pc:sldMk cId="2105350922" sldId="286"/>
        </pc:sldMkLst>
        <pc:spChg chg="mod">
          <ac:chgData name="Vadapalli, Ravi" userId="4abbd681-7ecb-46e1-b02d-5a8b62196975" providerId="ADAL" clId="{E7B60EEF-42EF-40A7-9652-86A4C3344EF9}" dt="2022-09-01T02:30:52.567" v="301" actId="6549"/>
          <ac:spMkLst>
            <pc:docMk/>
            <pc:sldMk cId="2105350922" sldId="286"/>
            <ac:spMk id="4" creationId="{C94232BA-4AA3-09D5-D102-B67230B80FBC}"/>
          </ac:spMkLst>
        </pc:spChg>
        <pc:spChg chg="mod">
          <ac:chgData name="Vadapalli, Ravi" userId="4abbd681-7ecb-46e1-b02d-5a8b62196975" providerId="ADAL" clId="{E7B60EEF-42EF-40A7-9652-86A4C3344EF9}" dt="2022-09-01T02:31:02.466" v="302" actId="1076"/>
          <ac:spMkLst>
            <pc:docMk/>
            <pc:sldMk cId="2105350922" sldId="286"/>
            <ac:spMk id="5" creationId="{20A4F94F-1298-FE69-DE89-6456BDBE0B87}"/>
          </ac:spMkLst>
        </pc:spChg>
      </pc:sldChg>
      <pc:sldChg chg="del">
        <pc:chgData name="Vadapalli, Ravi" userId="4abbd681-7ecb-46e1-b02d-5a8b62196975" providerId="ADAL" clId="{E7B60EEF-42EF-40A7-9652-86A4C3344EF9}" dt="2022-09-01T02:30:31.138" v="299" actId="47"/>
        <pc:sldMkLst>
          <pc:docMk/>
          <pc:sldMk cId="84139256" sldId="287"/>
        </pc:sldMkLst>
      </pc:sldChg>
      <pc:sldChg chg="del">
        <pc:chgData name="Vadapalli, Ravi" userId="4abbd681-7ecb-46e1-b02d-5a8b62196975" providerId="ADAL" clId="{E7B60EEF-42EF-40A7-9652-86A4C3344EF9}" dt="2022-09-01T02:30:19.812" v="296" actId="47"/>
        <pc:sldMkLst>
          <pc:docMk/>
          <pc:sldMk cId="878371719" sldId="288"/>
        </pc:sldMkLst>
      </pc:sldChg>
      <pc:sldChg chg="del">
        <pc:chgData name="Vadapalli, Ravi" userId="4abbd681-7ecb-46e1-b02d-5a8b62196975" providerId="ADAL" clId="{E7B60EEF-42EF-40A7-9652-86A4C3344EF9}" dt="2022-09-01T02:30:15.878" v="295" actId="47"/>
        <pc:sldMkLst>
          <pc:docMk/>
          <pc:sldMk cId="2660854274" sldId="289"/>
        </pc:sldMkLst>
      </pc:sldChg>
      <pc:sldChg chg="del">
        <pc:chgData name="Vadapalli, Ravi" userId="4abbd681-7ecb-46e1-b02d-5a8b62196975" providerId="ADAL" clId="{E7B60EEF-42EF-40A7-9652-86A4C3344EF9}" dt="2022-09-01T02:30:21.021" v="297" actId="47"/>
        <pc:sldMkLst>
          <pc:docMk/>
          <pc:sldMk cId="1982726395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 userDrawn="1">
  <p:cSld name="7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636599" y="778755"/>
            <a:ext cx="78639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7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7" r:id="rId5"/>
    <p:sldLayoutId id="2147483659" r:id="rId6"/>
    <p:sldLayoutId id="214748366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byexamples.com/pyspark/pyspark-parallelize-create-rdd/" TargetMode="External"/><Relationship Id="rId2" Type="http://schemas.openxmlformats.org/officeDocument/2006/relationships/hyperlink" Target="https://opensource.com/article/18/11/pyspark-jupyter-noteboo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D60BB5-78A8-E38E-AFC5-7BD5A5C62A87}"/>
              </a:ext>
            </a:extLst>
          </p:cNvPr>
          <p:cNvSpPr txBox="1"/>
          <p:nvPr/>
        </p:nvSpPr>
        <p:spPr>
          <a:xfrm>
            <a:off x="992459" y="1025912"/>
            <a:ext cx="756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PySpark</a:t>
            </a:r>
            <a:r>
              <a:rPr lang="en-US" sz="3600" dirty="0"/>
              <a:t> on Jupyter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97954-6AA3-5176-7A74-D9CBA8CA2163}"/>
              </a:ext>
            </a:extLst>
          </p:cNvPr>
          <p:cNvSpPr txBox="1"/>
          <p:nvPr/>
        </p:nvSpPr>
        <p:spPr>
          <a:xfrm>
            <a:off x="836341" y="2397512"/>
            <a:ext cx="7114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Install </a:t>
            </a:r>
            <a:r>
              <a:rPr lang="en-US" sz="2400" dirty="0" err="1"/>
              <a:t>PySpark</a:t>
            </a:r>
            <a:r>
              <a:rPr lang="en-US" sz="2400" dirty="0"/>
              <a:t> on Windows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and Demo using Jupyter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00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C5C2-0EBD-4AC9-9AC7-3B81228A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32" y="234748"/>
            <a:ext cx="8520600" cy="763500"/>
          </a:xfrm>
        </p:spPr>
        <p:txBody>
          <a:bodyPr/>
          <a:lstStyle/>
          <a:p>
            <a:r>
              <a:rPr lang="en-US" sz="2400" dirty="0" err="1"/>
              <a:t>PySpark</a:t>
            </a:r>
            <a:r>
              <a:rPr lang="en-US" sz="2400" dirty="0"/>
              <a:t>: Parallelize()</a:t>
            </a:r>
            <a:br>
              <a:rPr lang="en-US" sz="2400" dirty="0"/>
            </a:br>
            <a:r>
              <a:rPr lang="en-US" sz="2400" dirty="0">
                <a:solidFill>
                  <a:srgbClr val="0A0EB8"/>
                </a:solidFill>
              </a:rPr>
              <a:t>Distribute the data across multiple 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66FA2-3408-4F74-93AB-4875643A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1151400"/>
            <a:ext cx="8445124" cy="50662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Parallelize() is a function in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SparkContext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Creates Resilient Distributed Datasets (RDD) from a list collection.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RDD is a data structure. 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Each dataset in RDD is divided into logical partitions, each partition may be computed on a different node of the cluster.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nums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list(range(0,100000,1)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sc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sparkContext.parallelize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Creates an RDD and distributes “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nums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” across workers in Hadoop environment </a:t>
            </a:r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Let’s see how this works!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DF39-BEB6-4D14-AE00-379A41A2F8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4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70D3-5217-C4B8-540E-CAB33930951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20165" y="182059"/>
            <a:ext cx="8264831" cy="10974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Resilient Distributed Data: Parallelize()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2372B-BE88-FC1B-3342-442C68C62E4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2AC00-E23E-6648-6BE8-3BDEE18F93C4}"/>
              </a:ext>
            </a:extLst>
          </p:cNvPr>
          <p:cNvSpPr txBox="1"/>
          <p:nvPr/>
        </p:nvSpPr>
        <p:spPr>
          <a:xfrm>
            <a:off x="896112" y="1901952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Python List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5E9C79-CE5D-CFFA-44F6-DFE8D9E95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8368" y="2852928"/>
            <a:ext cx="1889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98E19-DF0F-7B05-CDD0-FEB0AE6D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8368" y="2852928"/>
            <a:ext cx="188976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15EC9E-D50F-B769-473C-3EDDBCA65310}"/>
              </a:ext>
            </a:extLst>
          </p:cNvPr>
          <p:cNvSpPr txBox="1"/>
          <p:nvPr/>
        </p:nvSpPr>
        <p:spPr>
          <a:xfrm>
            <a:off x="1048510" y="1772723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00D08-2EF3-D192-D19B-67092E12C2B3}"/>
              </a:ext>
            </a:extLst>
          </p:cNvPr>
          <p:cNvSpPr txBox="1"/>
          <p:nvPr/>
        </p:nvSpPr>
        <p:spPr>
          <a:xfrm>
            <a:off x="1048511" y="2906250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7826B-04B3-DD1E-C392-491AAC0D2396}"/>
              </a:ext>
            </a:extLst>
          </p:cNvPr>
          <p:cNvSpPr txBox="1"/>
          <p:nvPr/>
        </p:nvSpPr>
        <p:spPr>
          <a:xfrm>
            <a:off x="1048511" y="3301186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7B5E8-3CAA-BBD8-39B4-36DF939C6476}"/>
              </a:ext>
            </a:extLst>
          </p:cNvPr>
          <p:cNvSpPr txBox="1"/>
          <p:nvPr/>
        </p:nvSpPr>
        <p:spPr>
          <a:xfrm>
            <a:off x="1048512" y="4241732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834BC-0D4A-3DFE-4F38-46042F81A214}"/>
              </a:ext>
            </a:extLst>
          </p:cNvPr>
          <p:cNvSpPr txBox="1"/>
          <p:nvPr/>
        </p:nvSpPr>
        <p:spPr>
          <a:xfrm>
            <a:off x="1048512" y="4621959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59DAA-B312-5D15-466E-9D2A6CB82B61}"/>
              </a:ext>
            </a:extLst>
          </p:cNvPr>
          <p:cNvSpPr txBox="1"/>
          <p:nvPr/>
        </p:nvSpPr>
        <p:spPr>
          <a:xfrm>
            <a:off x="1048512" y="4991291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E340F5-5E30-28FC-0E9D-62455F1F7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7753" y="2271591"/>
            <a:ext cx="142875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09AA2B-5B9F-E03D-023F-A9DE5659C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7753" y="2539840"/>
            <a:ext cx="142875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FEE55A-F62F-37AD-C162-EA9E31B0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6978" y="4057373"/>
            <a:ext cx="157163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B3321F-9F41-BC6F-2F57-24DF114AC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7753" y="3778735"/>
            <a:ext cx="157163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29E55D-45E7-08D8-91A9-EE25D1CBB1C1}"/>
              </a:ext>
            </a:extLst>
          </p:cNvPr>
          <p:cNvSpPr txBox="1"/>
          <p:nvPr/>
        </p:nvSpPr>
        <p:spPr>
          <a:xfrm>
            <a:off x="5701473" y="1696861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039B08-B4D0-F027-67A9-B9A4F8E99814}"/>
              </a:ext>
            </a:extLst>
          </p:cNvPr>
          <p:cNvSpPr txBox="1"/>
          <p:nvPr/>
        </p:nvSpPr>
        <p:spPr>
          <a:xfrm>
            <a:off x="5701473" y="3208249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D1D46A-721F-9346-75A3-6FCA01341270}"/>
              </a:ext>
            </a:extLst>
          </p:cNvPr>
          <p:cNvSpPr txBox="1"/>
          <p:nvPr/>
        </p:nvSpPr>
        <p:spPr>
          <a:xfrm>
            <a:off x="5691944" y="2086618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7FF9D6-07FB-39B3-5AE7-DE2D2FA93A7B}"/>
              </a:ext>
            </a:extLst>
          </p:cNvPr>
          <p:cNvSpPr txBox="1"/>
          <p:nvPr/>
        </p:nvSpPr>
        <p:spPr>
          <a:xfrm>
            <a:off x="5691943" y="2476375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DA91CD-2D6B-F1BC-FB2D-00DE3172017F}"/>
              </a:ext>
            </a:extLst>
          </p:cNvPr>
          <p:cNvSpPr txBox="1"/>
          <p:nvPr/>
        </p:nvSpPr>
        <p:spPr>
          <a:xfrm>
            <a:off x="5701473" y="4571194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D8A3AC-FE5E-2274-1E88-EAEB9F63389F}"/>
              </a:ext>
            </a:extLst>
          </p:cNvPr>
          <p:cNvSpPr txBox="1"/>
          <p:nvPr/>
        </p:nvSpPr>
        <p:spPr>
          <a:xfrm>
            <a:off x="5714895" y="4976473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156B59-C770-548A-636D-4C89AC36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0149" y="2871213"/>
            <a:ext cx="157163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D11E02-EB29-3425-38B0-3295EFC8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0148" y="4132827"/>
            <a:ext cx="157163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389D27-1DF3-DB25-98AA-E1296994C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071813" y="2142055"/>
            <a:ext cx="2386012" cy="94886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5A981C-016F-5413-7AFF-F9DF606E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043991" y="3392915"/>
            <a:ext cx="2519696" cy="322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F751DC-CB2E-56EF-B084-FF767A2E9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09675" y="3592346"/>
            <a:ext cx="2554012" cy="12964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137663-E421-E3AD-4CB2-D177F8766B3A}"/>
              </a:ext>
            </a:extLst>
          </p:cNvPr>
          <p:cNvSpPr txBox="1"/>
          <p:nvPr/>
        </p:nvSpPr>
        <p:spPr>
          <a:xfrm>
            <a:off x="7528750" y="2334783"/>
            <a:ext cx="119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Partition-1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AF5AA3-6E4B-6996-193A-D51A9A8293C7}"/>
              </a:ext>
            </a:extLst>
          </p:cNvPr>
          <p:cNvSpPr txBox="1"/>
          <p:nvPr/>
        </p:nvSpPr>
        <p:spPr>
          <a:xfrm>
            <a:off x="7570746" y="3728661"/>
            <a:ext cx="119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Partition-2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19CC3B-684D-777B-B359-FD282887424F}"/>
              </a:ext>
            </a:extLst>
          </p:cNvPr>
          <p:cNvSpPr txBox="1"/>
          <p:nvPr/>
        </p:nvSpPr>
        <p:spPr>
          <a:xfrm>
            <a:off x="7528750" y="5122539"/>
            <a:ext cx="119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Partition-3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BBD288-BBAD-1596-A159-C664B4659470}"/>
              </a:ext>
            </a:extLst>
          </p:cNvPr>
          <p:cNvSpPr txBox="1"/>
          <p:nvPr/>
        </p:nvSpPr>
        <p:spPr>
          <a:xfrm>
            <a:off x="5715759" y="5377566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37F34A-5509-88EF-52E9-8F695DA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03572" y="3635982"/>
            <a:ext cx="157163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DECA82-5EE0-71B3-D198-819E6EF00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03572" y="3885153"/>
            <a:ext cx="157163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7C40F4-EE44-554B-B335-26567AFAE382}"/>
              </a:ext>
            </a:extLst>
          </p:cNvPr>
          <p:cNvSpPr txBox="1"/>
          <p:nvPr/>
        </p:nvSpPr>
        <p:spPr>
          <a:xfrm>
            <a:off x="1055652" y="5345805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4761E3-A253-C5D1-F725-BBBEAC3781C9}"/>
              </a:ext>
            </a:extLst>
          </p:cNvPr>
          <p:cNvSpPr txBox="1"/>
          <p:nvPr/>
        </p:nvSpPr>
        <p:spPr>
          <a:xfrm>
            <a:off x="5714894" y="5702693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BD0AB3-D280-7260-855C-7CB36A045856}"/>
              </a:ext>
            </a:extLst>
          </p:cNvPr>
          <p:cNvSpPr txBox="1"/>
          <p:nvPr/>
        </p:nvSpPr>
        <p:spPr>
          <a:xfrm>
            <a:off x="3071813" y="1185419"/>
            <a:ext cx="249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Creating RDD</a:t>
            </a:r>
          </a:p>
        </p:txBody>
      </p:sp>
    </p:spTree>
    <p:extLst>
      <p:ext uri="{BB962C8B-B14F-4D97-AF65-F5344CB8AC3E}">
        <p14:creationId xmlns:p14="http://schemas.microsoft.com/office/powerpoint/2010/main" val="32589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484A-8C5B-4B40-BF5A-4468413C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166434"/>
            <a:ext cx="3150038" cy="607289"/>
          </a:xfrm>
        </p:spPr>
        <p:txBody>
          <a:bodyPr/>
          <a:lstStyle/>
          <a:p>
            <a:r>
              <a:rPr lang="en-US" sz="3600" dirty="0" err="1">
                <a:latin typeface="+mj-lt"/>
              </a:rPr>
              <a:t>PySpark</a:t>
            </a:r>
            <a:r>
              <a:rPr lang="en-US" sz="36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C0BC9-5DFD-4168-BDE4-009283D4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400"/>
            <a:ext cx="3607157" cy="4555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in Realtime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In-memory computing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Context (SC) 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9F52E-8756-4FD3-B087-3BCC87856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7AD07-86EF-4027-B5C3-0CA3897C88D2}"/>
              </a:ext>
            </a:extLst>
          </p:cNvPr>
          <p:cNvSpPr txBox="1"/>
          <p:nvPr/>
        </p:nvSpPr>
        <p:spPr>
          <a:xfrm>
            <a:off x="3629025" y="1146218"/>
            <a:ext cx="539213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Caching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PolyGlot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(supports several languages)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Widely used across verticals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Resilient Distributed Datasets (RDD)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33D19-E598-4EFA-9533-3A192640F08E}"/>
              </a:ext>
            </a:extLst>
          </p:cNvPr>
          <p:cNvSpPr txBox="1"/>
          <p:nvPr/>
        </p:nvSpPr>
        <p:spPr>
          <a:xfrm>
            <a:off x="4481565" y="622998"/>
            <a:ext cx="335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Features</a:t>
            </a:r>
          </a:p>
        </p:txBody>
      </p:sp>
      <p:pic>
        <p:nvPicPr>
          <p:cNvPr id="12" name="Picture 11" descr="Shows the internal workings of a spark context (SC). Parallelize() is a method within SC to distribute work among several worker nodes for distributed computing. The cluster manager provides additional instructions for data management across worker nodes. ">
            <a:extLst>
              <a:ext uri="{FF2B5EF4-FFF2-40B4-BE49-F238E27FC236}">
                <a16:creationId xmlns:a16="http://schemas.microsoft.com/office/drawing/2014/main" id="{371BF4D1-0E44-4206-92EB-2C6F77F9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7" y="2818625"/>
            <a:ext cx="7286375" cy="3788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328632-5301-4440-B9EF-6A18BE3AF516}"/>
              </a:ext>
            </a:extLst>
          </p:cNvPr>
          <p:cNvSpPr txBox="1"/>
          <p:nvPr/>
        </p:nvSpPr>
        <p:spPr>
          <a:xfrm>
            <a:off x="410284" y="3078166"/>
            <a:ext cx="427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sc.Parallelize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085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B7671-CD5D-6C62-5ECB-94F595E064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A6DF2-7CB0-5FBC-2498-57767ED5D2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03352" y="219977"/>
            <a:ext cx="7537622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PySpark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with Jupyter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AF176-5A34-1AAE-A214-C89929426916}"/>
              </a:ext>
            </a:extLst>
          </p:cNvPr>
          <p:cNvSpPr txBox="1"/>
          <p:nvPr/>
        </p:nvSpPr>
        <p:spPr>
          <a:xfrm>
            <a:off x="428413" y="1054398"/>
            <a:ext cx="6635578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A0EB8"/>
                </a:solidFill>
              </a:rPr>
              <a:t>!</a:t>
            </a:r>
            <a:r>
              <a:rPr lang="en-US" sz="20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pip3 install </a:t>
            </a:r>
            <a:r>
              <a:rPr lang="en-US" sz="20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US" sz="2000" dirty="0">
              <a:solidFill>
                <a:srgbClr val="0A0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US" sz="2000" dirty="0">
              <a:solidFill>
                <a:srgbClr val="0A0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pyspark.sql</a:t>
            </a:r>
            <a:r>
              <a:rPr lang="en-US" sz="20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SparkSession</a:t>
            </a:r>
            <a:endParaRPr lang="en-US" sz="2000" dirty="0">
              <a:solidFill>
                <a:srgbClr val="0A0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= </a:t>
            </a:r>
            <a:r>
              <a:rPr lang="en-US" sz="20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SparkSession.builder.appName</a:t>
            </a:r>
            <a:r>
              <a:rPr lang="en-US" sz="20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(‘Org’).</a:t>
            </a:r>
            <a:r>
              <a:rPr lang="en-US" sz="20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getOrCreate</a:t>
            </a:r>
            <a:r>
              <a:rPr lang="en-US" sz="20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0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0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spark.sparkContext</a:t>
            </a:r>
            <a:endParaRPr lang="en-US" sz="2000" dirty="0">
              <a:solidFill>
                <a:srgbClr val="0A0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= li</a:t>
            </a:r>
            <a:r>
              <a:rPr lang="en-US" sz="20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st(range(0,100000,1))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#create an RDD and distribute the list across available nodes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numbers_rdd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sc.parallelize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#list the numbers using methods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numbers_rdd.</a:t>
            </a:r>
            <a:r>
              <a:rPr lang="en-US" sz="20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numbers_rdd.</a:t>
            </a:r>
            <a:r>
              <a:rPr lang="en-US" sz="20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7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BC920-D182-68C9-7FDD-7C6B95EEB3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232BA-4AA3-09D5-D102-B67230B80FBC}"/>
              </a:ext>
            </a:extLst>
          </p:cNvPr>
          <p:cNvSpPr txBox="1"/>
          <p:nvPr/>
        </p:nvSpPr>
        <p:spPr>
          <a:xfrm>
            <a:off x="251209" y="813916"/>
            <a:ext cx="786409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sz="1800" u="sng" dirty="0">
              <a:solidFill>
                <a:srgbClr val="0A0EB8"/>
              </a:solidFill>
              <a:latin typeface="Helvetica Neue"/>
              <a:sym typeface="Helvetica Neue"/>
            </a:endParaRPr>
          </a:p>
          <a:p>
            <a:endParaRPr lang="en-US" sz="2400" dirty="0">
              <a:solidFill>
                <a:srgbClr val="0A0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set up </a:t>
            </a:r>
            <a:r>
              <a:rPr lang="en-US" sz="24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PySpark</a:t>
            </a:r>
            <a:r>
              <a:rPr lang="en-US" sz="24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your Jupyter notebook | Opensource.com</a:t>
            </a:r>
            <a:endParaRPr lang="en-US" sz="2400" dirty="0">
              <a:solidFill>
                <a:srgbClr val="0A0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A0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A0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en-US" sz="2400"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en-US"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4F94F-1298-FE69-DE89-6456BDBE0B87}"/>
              </a:ext>
            </a:extLst>
          </p:cNvPr>
          <p:cNvSpPr txBox="1"/>
          <p:nvPr/>
        </p:nvSpPr>
        <p:spPr>
          <a:xfrm>
            <a:off x="331597" y="2687840"/>
            <a:ext cx="856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PySpark</a:t>
            </a:r>
            <a:r>
              <a:rPr lang="en-US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parallelize() - Create RDD from a list data </a:t>
            </a:r>
            <a:r>
              <a:rPr lang="en-US" sz="2400" dirty="0">
                <a:solidFill>
                  <a:srgbClr val="FF525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— </a:t>
            </a:r>
            <a:r>
              <a:rPr lang="en-US" sz="2400" dirty="0" err="1">
                <a:solidFill>
                  <a:srgbClr val="0A0EB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SparkByExamples</a:t>
            </a:r>
            <a:endParaRPr lang="en-US" sz="2400" dirty="0">
              <a:solidFill>
                <a:srgbClr val="0A0EB8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98AE49-10E4-220F-3771-A0657F0421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0338" y="115678"/>
            <a:ext cx="8641583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Additional Materials and Tutorials</a:t>
            </a:r>
          </a:p>
        </p:txBody>
      </p:sp>
    </p:spTree>
    <p:extLst>
      <p:ext uri="{BB962C8B-B14F-4D97-AF65-F5344CB8AC3E}">
        <p14:creationId xmlns:p14="http://schemas.microsoft.com/office/powerpoint/2010/main" val="2105350922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D360557C9CF4E92F8685384827EF6" ma:contentTypeVersion="14" ma:contentTypeDescription="Create a new document." ma:contentTypeScope="" ma:versionID="cf5dbc4d8dbe4db219c71219ccb86310">
  <xsd:schema xmlns:xsd="http://www.w3.org/2001/XMLSchema" xmlns:xs="http://www.w3.org/2001/XMLSchema" xmlns:p="http://schemas.microsoft.com/office/2006/metadata/properties" xmlns:ns3="34b89643-90ef-43ab-8404-c2f9c7be0bef" xmlns:ns4="58656121-b974-4f4b-8dcf-ca740221c5a6" targetNamespace="http://schemas.microsoft.com/office/2006/metadata/properties" ma:root="true" ma:fieldsID="02aec52bf2b1bfc303686e0830923709" ns3:_="" ns4:_="">
    <xsd:import namespace="34b89643-90ef-43ab-8404-c2f9c7be0bef"/>
    <xsd:import namespace="58656121-b974-4f4b-8dcf-ca740221c5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b89643-90ef-43ab-8404-c2f9c7be0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656121-b974-4f4b-8dcf-ca740221c5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0C5BA9-741A-42A3-88F3-4F049D8D9B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5CA22B-106E-43B8-90F7-0AD2A59AA2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b89643-90ef-43ab-8404-c2f9c7be0bef"/>
    <ds:schemaRef ds:uri="58656121-b974-4f4b-8dcf-ca740221c5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34A9A6-9352-42A0-AC76-943F0AC06635}">
  <ds:schemaRefs>
    <ds:schemaRef ds:uri="http://schemas.microsoft.com/office/2006/documentManagement/types"/>
    <ds:schemaRef ds:uri="http://schemas.microsoft.com/office/2006/metadata/properties"/>
    <ds:schemaRef ds:uri="34b89643-90ef-43ab-8404-c2f9c7be0bef"/>
    <ds:schemaRef ds:uri="http://purl.org/dc/elements/1.1/"/>
    <ds:schemaRef ds:uri="http://schemas.openxmlformats.org/package/2006/metadata/core-properties"/>
    <ds:schemaRef ds:uri="http://purl.org/dc/terms/"/>
    <ds:schemaRef ds:uri="58656121-b974-4f4b-8dcf-ca740221c5a6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5831</TotalTime>
  <Words>289</Words>
  <Application>Microsoft Macintosh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 Neue</vt:lpstr>
      <vt:lpstr>Arial</vt:lpstr>
      <vt:lpstr>Proxima Nova</vt:lpstr>
      <vt:lpstr>Times New Roman</vt:lpstr>
      <vt:lpstr>Calibri</vt:lpstr>
      <vt:lpstr>Spearmint</vt:lpstr>
      <vt:lpstr>PowerPoint Presentation</vt:lpstr>
      <vt:lpstr>PySpark: Parallelize() Distribute the data across multiple nodes</vt:lpstr>
      <vt:lpstr>PowerPoint Presentation</vt:lpstr>
      <vt:lpstr>PySpark </vt:lpstr>
      <vt:lpstr>PySpark with Jupyter Notebook</vt:lpstr>
      <vt:lpstr>Additional Materials and 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Vadapalli, Ravi</dc:creator>
  <cp:lastModifiedBy>Vadapalli, Ravi</cp:lastModifiedBy>
  <cp:revision>17</cp:revision>
  <dcterms:modified xsi:type="dcterms:W3CDTF">2023-10-07T05:04:33Z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0x0101008A8D360557C9CF4E92F8685384827EF6</vt:lpwstr>
  </property>
</Properties>
</file>