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66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600CE-FA1F-44BB-A4AE-A521B7A3DDC8}" v="140" dt="2022-07-26T23:47:41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27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4abbd681-7ecb-46e1-b02d-5a8b62196975" providerId="ADAL" clId="{D4678298-2DC2-49FC-BBC6-8672D83F7555}"/>
    <pc:docChg chg="custSel addSld modSld">
      <pc:chgData name="Vadapalli, Ravi" userId="4abbd681-7ecb-46e1-b02d-5a8b62196975" providerId="ADAL" clId="{D4678298-2DC2-49FC-BBC6-8672D83F7555}" dt="2022-06-16T14:14:08.176" v="124" actId="1076"/>
      <pc:docMkLst>
        <pc:docMk/>
      </pc:docMkLst>
      <pc:sldChg chg="delSp modSp mod">
        <pc:chgData name="Vadapalli, Ravi" userId="4abbd681-7ecb-46e1-b02d-5a8b62196975" providerId="ADAL" clId="{D4678298-2DC2-49FC-BBC6-8672D83F7555}" dt="2022-06-16T13:56:02.753" v="120" actId="6549"/>
        <pc:sldMkLst>
          <pc:docMk/>
          <pc:sldMk cId="1864228091" sldId="261"/>
        </pc:sldMkLst>
        <pc:spChg chg="mod">
          <ac:chgData name="Vadapalli, Ravi" userId="4abbd681-7ecb-46e1-b02d-5a8b62196975" providerId="ADAL" clId="{D4678298-2DC2-49FC-BBC6-8672D83F7555}" dt="2022-06-16T13:56:02.753" v="120" actId="6549"/>
          <ac:spMkLst>
            <pc:docMk/>
            <pc:sldMk cId="1864228091" sldId="261"/>
            <ac:spMk id="2" creationId="{EBA48FED-BC8C-4326-8D4D-5DD20D0EC187}"/>
          </ac:spMkLst>
        </pc:spChg>
        <pc:spChg chg="del">
          <ac:chgData name="Vadapalli, Ravi" userId="4abbd681-7ecb-46e1-b02d-5a8b62196975" providerId="ADAL" clId="{D4678298-2DC2-49FC-BBC6-8672D83F7555}" dt="2022-06-16T13:44:13.183" v="0" actId="478"/>
          <ac:spMkLst>
            <pc:docMk/>
            <pc:sldMk cId="1864228091" sldId="261"/>
            <ac:spMk id="5" creationId="{56E9B35A-E2CC-498A-AE66-7E3FE8D4474E}"/>
          </ac:spMkLst>
        </pc:spChg>
        <pc:spChg chg="del">
          <ac:chgData name="Vadapalli, Ravi" userId="4abbd681-7ecb-46e1-b02d-5a8b62196975" providerId="ADAL" clId="{D4678298-2DC2-49FC-BBC6-8672D83F7555}" dt="2022-06-16T13:45:34.469" v="8" actId="478"/>
          <ac:spMkLst>
            <pc:docMk/>
            <pc:sldMk cId="1864228091" sldId="261"/>
            <ac:spMk id="6" creationId="{66CDC050-497D-4217-8230-35AA203B422A}"/>
          </ac:spMkLst>
        </pc:spChg>
      </pc:sldChg>
      <pc:sldChg chg="modSp mod">
        <pc:chgData name="Vadapalli, Ravi" userId="4abbd681-7ecb-46e1-b02d-5a8b62196975" providerId="ADAL" clId="{D4678298-2DC2-49FC-BBC6-8672D83F7555}" dt="2022-06-16T13:49:22.856" v="119" actId="20577"/>
        <pc:sldMkLst>
          <pc:docMk/>
          <pc:sldMk cId="3884971116" sldId="263"/>
        </pc:sldMkLst>
        <pc:spChg chg="mod">
          <ac:chgData name="Vadapalli, Ravi" userId="4abbd681-7ecb-46e1-b02d-5a8b62196975" providerId="ADAL" clId="{D4678298-2DC2-49FC-BBC6-8672D83F7555}" dt="2022-06-16T13:49:22.856" v="119" actId="20577"/>
          <ac:spMkLst>
            <pc:docMk/>
            <pc:sldMk cId="3884971116" sldId="263"/>
            <ac:spMk id="2" creationId="{EBA48FED-BC8C-4326-8D4D-5DD20D0EC187}"/>
          </ac:spMkLst>
        </pc:spChg>
      </pc:sldChg>
      <pc:sldChg chg="addSp modSp new mod">
        <pc:chgData name="Vadapalli, Ravi" userId="4abbd681-7ecb-46e1-b02d-5a8b62196975" providerId="ADAL" clId="{D4678298-2DC2-49FC-BBC6-8672D83F7555}" dt="2022-06-16T14:14:08.176" v="124" actId="1076"/>
        <pc:sldMkLst>
          <pc:docMk/>
          <pc:sldMk cId="474627250" sldId="266"/>
        </pc:sldMkLst>
        <pc:picChg chg="add mod">
          <ac:chgData name="Vadapalli, Ravi" userId="4abbd681-7ecb-46e1-b02d-5a8b62196975" providerId="ADAL" clId="{D4678298-2DC2-49FC-BBC6-8672D83F7555}" dt="2022-06-16T14:14:08.176" v="124" actId="1076"/>
          <ac:picMkLst>
            <pc:docMk/>
            <pc:sldMk cId="474627250" sldId="266"/>
            <ac:picMk id="3" creationId="{15553AA2-1897-9A2F-850E-4DED63ECD8FD}"/>
          </ac:picMkLst>
        </pc:picChg>
      </pc:sldChg>
    </pc:docChg>
  </pc:docChgLst>
  <pc:docChgLst>
    <pc:chgData name="Ravi Vadapalli" userId="63aaef5dc9b35674" providerId="LiveId" clId="{44CD44AF-4741-47F2-A47E-FB1183C9C5A4}"/>
    <pc:docChg chg="custSel delSld modSld">
      <pc:chgData name="Ravi Vadapalli" userId="63aaef5dc9b35674" providerId="LiveId" clId="{44CD44AF-4741-47F2-A47E-FB1183C9C5A4}" dt="2021-09-04T00:03:00.935" v="123" actId="20577"/>
      <pc:docMkLst>
        <pc:docMk/>
      </pc:docMkLst>
      <pc:sldChg chg="modSp mod">
        <pc:chgData name="Ravi Vadapalli" userId="63aaef5dc9b35674" providerId="LiveId" clId="{44CD44AF-4741-47F2-A47E-FB1183C9C5A4}" dt="2021-09-04T00:02:38.192" v="122" actId="20577"/>
        <pc:sldMkLst>
          <pc:docMk/>
          <pc:sldMk cId="3724564827" sldId="257"/>
        </pc:sldMkLst>
        <pc:spChg chg="mod">
          <ac:chgData name="Ravi Vadapalli" userId="63aaef5dc9b35674" providerId="LiveId" clId="{44CD44AF-4741-47F2-A47E-FB1183C9C5A4}" dt="2021-09-04T00:02:38.192" v="122" actId="20577"/>
          <ac:spMkLst>
            <pc:docMk/>
            <pc:sldMk cId="3724564827" sldId="257"/>
            <ac:spMk id="2" creationId="{236AD61A-0BCF-44D2-BDF2-D503189D6550}"/>
          </ac:spMkLst>
        </pc:spChg>
        <pc:spChg chg="mod">
          <ac:chgData name="Ravi Vadapalli" userId="63aaef5dc9b35674" providerId="LiveId" clId="{44CD44AF-4741-47F2-A47E-FB1183C9C5A4}" dt="2021-09-03T11:17:39.896" v="117" actId="1076"/>
          <ac:spMkLst>
            <pc:docMk/>
            <pc:sldMk cId="3724564827" sldId="257"/>
            <ac:spMk id="3" creationId="{FCDC95DC-2E40-4EA4-A105-00A4D8AAD281}"/>
          </ac:spMkLst>
        </pc:spChg>
      </pc:sldChg>
      <pc:sldChg chg="modSp mod">
        <pc:chgData name="Ravi Vadapalli" userId="63aaef5dc9b35674" providerId="LiveId" clId="{44CD44AF-4741-47F2-A47E-FB1183C9C5A4}" dt="2021-09-04T00:03:00.935" v="123" actId="20577"/>
        <pc:sldMkLst>
          <pc:docMk/>
          <pc:sldMk cId="2506437560" sldId="265"/>
        </pc:sldMkLst>
        <pc:spChg chg="mod">
          <ac:chgData name="Ravi Vadapalli" userId="63aaef5dc9b35674" providerId="LiveId" clId="{44CD44AF-4741-47F2-A47E-FB1183C9C5A4}" dt="2021-09-04T00:03:00.935" v="123" actId="20577"/>
          <ac:spMkLst>
            <pc:docMk/>
            <pc:sldMk cId="2506437560" sldId="265"/>
            <ac:spMk id="2" creationId="{EBA48FED-BC8C-4326-8D4D-5DD20D0EC187}"/>
          </ac:spMkLst>
        </pc:spChg>
      </pc:sldChg>
      <pc:sldChg chg="del">
        <pc:chgData name="Ravi Vadapalli" userId="63aaef5dc9b35674" providerId="LiveId" clId="{44CD44AF-4741-47F2-A47E-FB1183C9C5A4}" dt="2021-09-03T11:13:38.252" v="0" actId="2696"/>
        <pc:sldMkLst>
          <pc:docMk/>
          <pc:sldMk cId="2583207269" sldId="267"/>
        </pc:sldMkLst>
      </pc:sldChg>
    </pc:docChg>
  </pc:docChgLst>
  <pc:docChgLst>
    <pc:chgData name="Vadapalli, Ravi" userId="4abbd681-7ecb-46e1-b02d-5a8b62196975" providerId="ADAL" clId="{233600CE-FA1F-44BB-A4AE-A521B7A3DDC8}"/>
    <pc:docChg chg="undo custSel modSld modMainMaster">
      <pc:chgData name="Vadapalli, Ravi" userId="4abbd681-7ecb-46e1-b02d-5a8b62196975" providerId="ADAL" clId="{233600CE-FA1F-44BB-A4AE-A521B7A3DDC8}" dt="2022-07-26T23:50:12.431" v="1461" actId="207"/>
      <pc:docMkLst>
        <pc:docMk/>
      </pc:docMkLst>
      <pc:sldChg chg="modSp">
        <pc:chgData name="Vadapalli, Ravi" userId="4abbd681-7ecb-46e1-b02d-5a8b62196975" providerId="ADAL" clId="{233600CE-FA1F-44BB-A4AE-A521B7A3DDC8}" dt="2022-07-26T23:46:13.801" v="1390" actId="14100"/>
        <pc:sldMkLst>
          <pc:docMk/>
          <pc:sldMk cId="0" sldId="256"/>
        </pc:sldMkLst>
        <pc:spChg chg="mod">
          <ac:chgData name="Vadapalli, Ravi" userId="4abbd681-7ecb-46e1-b02d-5a8b62196975" providerId="ADAL" clId="{233600CE-FA1F-44BB-A4AE-A521B7A3DDC8}" dt="2022-07-26T23:46:13.801" v="1390" actId="14100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Vadapalli, Ravi" userId="4abbd681-7ecb-46e1-b02d-5a8b62196975" providerId="ADAL" clId="{233600CE-FA1F-44BB-A4AE-A521B7A3DDC8}" dt="2022-07-26T23:48:33.824" v="1428"/>
        <pc:sldMkLst>
          <pc:docMk/>
          <pc:sldMk cId="1701431322" sldId="262"/>
        </pc:sldMkLst>
        <pc:spChg chg="mod ord">
          <ac:chgData name="Vadapalli, Ravi" userId="4abbd681-7ecb-46e1-b02d-5a8b62196975" providerId="ADAL" clId="{233600CE-FA1F-44BB-A4AE-A521B7A3DDC8}" dt="2022-07-26T23:48:33.824" v="1428"/>
          <ac:spMkLst>
            <pc:docMk/>
            <pc:sldMk cId="1701431322" sldId="262"/>
            <ac:spMk id="3" creationId="{A0381B3C-5B46-46EA-BC2C-AD2643C802A1}"/>
          </ac:spMkLst>
        </pc:spChg>
        <pc:picChg chg="mod">
          <ac:chgData name="Vadapalli, Ravi" userId="4abbd681-7ecb-46e1-b02d-5a8b62196975" providerId="ADAL" clId="{233600CE-FA1F-44BB-A4AE-A521B7A3DDC8}" dt="2022-07-26T23:38:59.451" v="953" actId="962"/>
          <ac:picMkLst>
            <pc:docMk/>
            <pc:sldMk cId="1701431322" sldId="262"/>
            <ac:picMk id="2" creationId="{5FC59C21-AB0C-4EDD-9A5D-50C781581BE4}"/>
          </ac:picMkLst>
        </pc:picChg>
      </pc:sldChg>
      <pc:sldChg chg="addSp modSp">
        <pc:chgData name="Vadapalli, Ravi" userId="4abbd681-7ecb-46e1-b02d-5a8b62196975" providerId="ADAL" clId="{233600CE-FA1F-44BB-A4AE-A521B7A3DDC8}" dt="2022-07-26T23:45:30.589" v="1388" actId="20577"/>
        <pc:sldMkLst>
          <pc:docMk/>
          <pc:sldMk cId="3884971116" sldId="263"/>
        </pc:sldMkLst>
        <pc:spChg chg="mod">
          <ac:chgData name="Vadapalli, Ravi" userId="4abbd681-7ecb-46e1-b02d-5a8b62196975" providerId="ADAL" clId="{233600CE-FA1F-44BB-A4AE-A521B7A3DDC8}" dt="2022-07-26T23:45:30.589" v="1388" actId="20577"/>
          <ac:spMkLst>
            <pc:docMk/>
            <pc:sldMk cId="3884971116" sldId="263"/>
            <ac:spMk id="2" creationId="{EBA48FED-BC8C-4326-8D4D-5DD20D0EC187}"/>
          </ac:spMkLst>
        </pc:spChg>
        <pc:spChg chg="add mod">
          <ac:chgData name="Vadapalli, Ravi" userId="4abbd681-7ecb-46e1-b02d-5a8b62196975" providerId="ADAL" clId="{233600CE-FA1F-44BB-A4AE-A521B7A3DDC8}" dt="2022-07-26T23:42:59.696" v="1329" actId="255"/>
          <ac:spMkLst>
            <pc:docMk/>
            <pc:sldMk cId="3884971116" sldId="263"/>
            <ac:spMk id="3" creationId="{17D0DC57-9F2A-FBC5-E592-50177FDDC630}"/>
          </ac:spMkLst>
        </pc:spChg>
      </pc:sldChg>
      <pc:sldChg chg="modSp mod">
        <pc:chgData name="Vadapalli, Ravi" userId="4abbd681-7ecb-46e1-b02d-5a8b62196975" providerId="ADAL" clId="{233600CE-FA1F-44BB-A4AE-A521B7A3DDC8}" dt="2022-07-26T23:50:12.431" v="1461" actId="207"/>
        <pc:sldMkLst>
          <pc:docMk/>
          <pc:sldMk cId="2506437560" sldId="265"/>
        </pc:sldMkLst>
        <pc:spChg chg="mod">
          <ac:chgData name="Vadapalli, Ravi" userId="4abbd681-7ecb-46e1-b02d-5a8b62196975" providerId="ADAL" clId="{233600CE-FA1F-44BB-A4AE-A521B7A3DDC8}" dt="2022-07-26T23:50:12.431" v="1461" actId="207"/>
          <ac:spMkLst>
            <pc:docMk/>
            <pc:sldMk cId="2506437560" sldId="265"/>
            <ac:spMk id="2" creationId="{EBA48FED-BC8C-4326-8D4D-5DD20D0EC187}"/>
          </ac:spMkLst>
        </pc:spChg>
      </pc:sldChg>
      <pc:sldChg chg="addSp modSp mod">
        <pc:chgData name="Vadapalli, Ravi" userId="4abbd681-7ecb-46e1-b02d-5a8b62196975" providerId="ADAL" clId="{233600CE-FA1F-44BB-A4AE-A521B7A3DDC8}" dt="2022-07-26T23:49:05.983" v="1445" actId="20577"/>
        <pc:sldMkLst>
          <pc:docMk/>
          <pc:sldMk cId="474627250" sldId="266"/>
        </pc:sldMkLst>
        <pc:spChg chg="add mod">
          <ac:chgData name="Vadapalli, Ravi" userId="4abbd681-7ecb-46e1-b02d-5a8b62196975" providerId="ADAL" clId="{233600CE-FA1F-44BB-A4AE-A521B7A3DDC8}" dt="2022-07-26T23:49:05.983" v="1445" actId="20577"/>
          <ac:spMkLst>
            <pc:docMk/>
            <pc:sldMk cId="474627250" sldId="266"/>
            <ac:spMk id="2" creationId="{A6174EFC-93E0-6E7A-5077-E8D836D09864}"/>
          </ac:spMkLst>
        </pc:spChg>
        <pc:picChg chg="mod">
          <ac:chgData name="Vadapalli, Ravi" userId="4abbd681-7ecb-46e1-b02d-5a8b62196975" providerId="ADAL" clId="{233600CE-FA1F-44BB-A4AE-A521B7A3DDC8}" dt="2022-07-26T23:41:15.003" v="1304" actId="1076"/>
          <ac:picMkLst>
            <pc:docMk/>
            <pc:sldMk cId="474627250" sldId="266"/>
            <ac:picMk id="3" creationId="{15553AA2-1897-9A2F-850E-4DED63ECD8FD}"/>
          </ac:picMkLst>
        </pc:picChg>
      </pc:sldChg>
      <pc:sldMasterChg chg="modSldLayout">
        <pc:chgData name="Vadapalli, Ravi" userId="4abbd681-7ecb-46e1-b02d-5a8b62196975" providerId="ADAL" clId="{233600CE-FA1F-44BB-A4AE-A521B7A3DDC8}" dt="2022-07-26T23:47:45.245" v="1427"/>
        <pc:sldMasterMkLst>
          <pc:docMk/>
          <pc:sldMasterMk cId="0" sldId="2147483659"/>
        </pc:sldMasterMkLst>
        <pc:sldLayoutChg chg="modSp mod">
          <pc:chgData name="Vadapalli, Ravi" userId="4abbd681-7ecb-46e1-b02d-5a8b62196975" providerId="ADAL" clId="{233600CE-FA1F-44BB-A4AE-A521B7A3DDC8}" dt="2022-07-26T23:47:07.031" v="1419" actId="113"/>
          <pc:sldLayoutMkLst>
            <pc:docMk/>
            <pc:sldMasterMk cId="0" sldId="2147483659"/>
            <pc:sldLayoutMk cId="0" sldId="2147483650"/>
          </pc:sldLayoutMkLst>
          <pc:spChg chg="mod">
            <ac:chgData name="Vadapalli, Ravi" userId="4abbd681-7ecb-46e1-b02d-5a8b62196975" providerId="ADAL" clId="{233600CE-FA1F-44BB-A4AE-A521B7A3DDC8}" dt="2022-07-26T23:47:07.031" v="1419" actId="113"/>
            <ac:spMkLst>
              <pc:docMk/>
              <pc:sldMasterMk cId="0" sldId="2147483659"/>
              <pc:sldLayoutMk cId="0" sldId="2147483650"/>
              <ac:spMk id="2" creationId="{CA2F9D86-90AA-41BA-A974-4B557F54C2C4}"/>
            </ac:spMkLst>
          </pc:spChg>
        </pc:sldLayoutChg>
        <pc:sldLayoutChg chg="addSp delSp modSp mod">
          <pc:chgData name="Vadapalli, Ravi" userId="4abbd681-7ecb-46e1-b02d-5a8b62196975" providerId="ADAL" clId="{233600CE-FA1F-44BB-A4AE-A521B7A3DDC8}" dt="2022-07-26T23:47:30.514" v="1423"/>
          <pc:sldLayoutMkLst>
            <pc:docMk/>
            <pc:sldMasterMk cId="0" sldId="2147483659"/>
            <pc:sldLayoutMk cId="0" sldId="2147483651"/>
          </pc:sldLayoutMkLst>
          <pc:spChg chg="add del mod">
            <ac:chgData name="Vadapalli, Ravi" userId="4abbd681-7ecb-46e1-b02d-5a8b62196975" providerId="ADAL" clId="{233600CE-FA1F-44BB-A4AE-A521B7A3DDC8}" dt="2022-07-26T23:47:30.514" v="1423"/>
            <ac:spMkLst>
              <pc:docMk/>
              <pc:sldMasterMk cId="0" sldId="2147483659"/>
              <pc:sldLayoutMk cId="0" sldId="2147483651"/>
              <ac:spMk id="2" creationId="{377FB71B-756B-B4C1-158B-ED915F736B2A}"/>
            </ac:spMkLst>
          </pc:spChg>
          <pc:spChg chg="add mod">
            <ac:chgData name="Vadapalli, Ravi" userId="4abbd681-7ecb-46e1-b02d-5a8b62196975" providerId="ADAL" clId="{233600CE-FA1F-44BB-A4AE-A521B7A3DDC8}" dt="2022-07-26T23:47:28.107" v="1421"/>
            <ac:spMkLst>
              <pc:docMk/>
              <pc:sldMasterMk cId="0" sldId="2147483659"/>
              <pc:sldLayoutMk cId="0" sldId="2147483651"/>
              <ac:spMk id="7" creationId="{D3CE5797-9280-1168-5022-15139884E8E5}"/>
            </ac:spMkLst>
          </pc:spChg>
        </pc:sldLayoutChg>
        <pc:sldLayoutChg chg="addSp delSp modSp mod">
          <pc:chgData name="Vadapalli, Ravi" userId="4abbd681-7ecb-46e1-b02d-5a8b62196975" providerId="ADAL" clId="{233600CE-FA1F-44BB-A4AE-A521B7A3DDC8}" dt="2022-07-26T23:47:45.245" v="1427"/>
          <pc:sldLayoutMkLst>
            <pc:docMk/>
            <pc:sldMasterMk cId="0" sldId="2147483659"/>
            <pc:sldLayoutMk cId="0" sldId="2147483652"/>
          </pc:sldLayoutMkLst>
          <pc:spChg chg="add del mod">
            <ac:chgData name="Vadapalli, Ravi" userId="4abbd681-7ecb-46e1-b02d-5a8b62196975" providerId="ADAL" clId="{233600CE-FA1F-44BB-A4AE-A521B7A3DDC8}" dt="2022-07-26T23:47:45.245" v="1427"/>
            <ac:spMkLst>
              <pc:docMk/>
              <pc:sldMasterMk cId="0" sldId="2147483659"/>
              <pc:sldLayoutMk cId="0" sldId="2147483652"/>
              <ac:spMk id="2" creationId="{E05C267F-585A-D653-8EE6-E91837E98690}"/>
            </ac:spMkLst>
          </pc:spChg>
          <pc:spChg chg="add mod">
            <ac:chgData name="Vadapalli, Ravi" userId="4abbd681-7ecb-46e1-b02d-5a8b62196975" providerId="ADAL" clId="{233600CE-FA1F-44BB-A4AE-A521B7A3DDC8}" dt="2022-07-26T23:47:41.421" v="1425"/>
            <ac:spMkLst>
              <pc:docMk/>
              <pc:sldMasterMk cId="0" sldId="2147483659"/>
              <pc:sldLayoutMk cId="0" sldId="2147483652"/>
              <ac:spMk id="5" creationId="{ADF84826-7A4E-8BB4-C1E3-FC708431DD1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135835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135835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F9D86-90AA-41BA-A974-4B557F54C2C4}"/>
              </a:ext>
            </a:extLst>
          </p:cNvPr>
          <p:cNvSpPr txBox="1"/>
          <p:nvPr userDrawn="1"/>
        </p:nvSpPr>
        <p:spPr>
          <a:xfrm>
            <a:off x="4521994" y="4706128"/>
            <a:ext cx="40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CSCE 5300: Intro. Big Data and Data Science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E5797-9280-1168-5022-15139884E8E5}"/>
              </a:ext>
            </a:extLst>
          </p:cNvPr>
          <p:cNvSpPr txBox="1"/>
          <p:nvPr userDrawn="1"/>
        </p:nvSpPr>
        <p:spPr>
          <a:xfrm>
            <a:off x="4521994" y="4706128"/>
            <a:ext cx="40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CSCE 5300: Intro. Big Data and Data Science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84826-7A4E-8BB4-C1E3-FC708431DD10}"/>
              </a:ext>
            </a:extLst>
          </p:cNvPr>
          <p:cNvSpPr txBox="1"/>
          <p:nvPr userDrawn="1"/>
        </p:nvSpPr>
        <p:spPr>
          <a:xfrm>
            <a:off x="4521994" y="4706128"/>
            <a:ext cx="40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CSCE 5300: Intro. Big Data and Data Science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tingxiao/CSCE5300/blob/main/Language%20Features/Basic%20Language%20Syntax.ipynb" TargetMode="External"/><Relationship Id="rId2" Type="http://schemas.openxmlformats.org/officeDocument/2006/relationships/hyperlink" Target="https://nbviewer.jupyter.org/github/tingxiao/CSCE5300/blob/main/Language%20Features/Basic%20Data%20Structures.ipynb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bviewer.jupyter.org/github/tingxiao/CSCE5300/blob/main/Language%20Features/Loops%20and%20Control%20Structures.ipynb" TargetMode="External"/><Relationship Id="rId4" Type="http://schemas.openxmlformats.org/officeDocument/2006/relationships/hyperlink" Target="https://nbviewer.jupyter.org/github/tingxiao/CSCE5300/blob/main/Language%20Features/Function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D61A-0BCF-44D2-BDF2-D503189D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02" y="504912"/>
            <a:ext cx="8520600" cy="8418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C95DC-2E40-4EA4-A105-00A4D8AAD281}"/>
              </a:ext>
            </a:extLst>
          </p:cNvPr>
          <p:cNvSpPr txBox="1"/>
          <p:nvPr/>
        </p:nvSpPr>
        <p:spPr>
          <a:xfrm>
            <a:off x="1297775" y="1495907"/>
            <a:ext cx="61062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Outcomes: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Become familiar with data structures in Python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Familiarize yourself with Lists, Dictionaries, and Arrays.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Python programming tools for data management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Apply the knowledge in processing, analyzing, and modifying datasets for targeted outcomes.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Data Structures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91126" y="1152475"/>
            <a:ext cx="61976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400" dirty="0"/>
              <a:t>Lists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dirty="0"/>
              <a:t>Dictionaries 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dirty="0"/>
              <a:t>Arrays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FED-BC8C-4326-8D4D-5DD20D0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5" y="233428"/>
            <a:ext cx="8915427" cy="4194988"/>
          </a:xfrm>
        </p:spPr>
        <p:txBody>
          <a:bodyPr>
            <a:normAutofit fontScale="90000"/>
          </a:bodyPr>
          <a:lstStyle/>
          <a:p>
            <a:pPr marL="457200" lvl="0" indent="-3810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Lists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are ordered sequences of data.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Elements: numbers, strings, lists of lists, etc.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/>
              <a:t>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perations: Add, remove, change/modify  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u="sng" dirty="0">
                <a:latin typeface="Arial"/>
                <a:ea typeface="Arial"/>
                <a:cs typeface="Arial"/>
                <a:sym typeface="Arial"/>
              </a:rPr>
              <a:t>Example</a:t>
            </a:r>
            <a:br>
              <a:rPr lang="en-US" sz="2200" b="1" u="sng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 err="1"/>
              <a:t>m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yList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math.pi</a:t>
            </a:r>
            <a: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3.14, 'apple', 'How are you?', [3, 'ok’]]</a:t>
            </a: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Try the following and see what happens to the list? (Exam question)</a:t>
            </a:r>
            <a:b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lang="en-US" sz="2200" dirty="0" err="1">
                <a:solidFill>
                  <a:srgbClr val="0000FF"/>
                </a:solidFill>
              </a:rPr>
              <a:t>m</a:t>
            </a:r>
            <a:r>
              <a:rPr lang="en-US" sz="2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yList</a:t>
            </a:r>
            <a: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[1])</a:t>
            </a: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 err="1">
                <a:solidFill>
                  <a:srgbClr val="0000FF"/>
                </a:solidFill>
              </a:rPr>
              <a:t>m</a:t>
            </a:r>
            <a:r>
              <a:rPr lang="en-US" sz="2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yList.remove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'How are you?’)</a:t>
            </a: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 err="1">
                <a:solidFill>
                  <a:srgbClr val="0000FF"/>
                </a:solidFill>
              </a:rPr>
              <a:t>m</a:t>
            </a:r>
            <a:r>
              <a:rPr lang="en-US" sz="2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yList.append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123)</a:t>
            </a: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381B3C-5B46-46EA-BC2C-AD2643C802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3584" y="0"/>
            <a:ext cx="5577084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Operations on Lists </a:t>
            </a:r>
          </a:p>
        </p:txBody>
      </p:sp>
      <p:pic>
        <p:nvPicPr>
          <p:cNvPr id="2" name="Picture 1" descr="This page shows available (pre-programmed) methods for a list object. Each method has short description of its purpose next to it. ">
            <a:extLst>
              <a:ext uri="{FF2B5EF4-FFF2-40B4-BE49-F238E27FC236}">
                <a16:creationId xmlns:a16="http://schemas.microsoft.com/office/drawing/2014/main" id="{5FC59C21-AB0C-4EDD-9A5D-50C78158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6" y="566777"/>
            <a:ext cx="7151484" cy="44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FED-BC8C-4326-8D4D-5DD20D0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02" y="812585"/>
            <a:ext cx="8503989" cy="3458598"/>
          </a:xfrm>
        </p:spPr>
        <p:txBody>
          <a:bodyPr>
            <a:normAutofit fontScale="90000"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Dictionary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lets you store items in “pairs”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* [key, value] pair in python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200" b="1" u="sng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MyDict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2000" dirty="0">
                <a:solidFill>
                  <a:schemeClr val="tx1"/>
                </a:solidFill>
              </a:rPr>
              <a:t>{‘key1’: ‘value1’, ‘key2’: ‘value2’}        Notice “</a:t>
            </a:r>
            <a:r>
              <a:rPr lang="en-US" sz="2000" dirty="0" err="1">
                <a:solidFill>
                  <a:schemeClr val="accent1"/>
                </a:solidFill>
              </a:rPr>
              <a:t>Key:Value</a:t>
            </a:r>
            <a:r>
              <a:rPr lang="en-US" sz="2000" dirty="0">
                <a:solidFill>
                  <a:schemeClr val="tx1"/>
                </a:solidFill>
              </a:rPr>
              <a:t>” pairs!</a:t>
            </a: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print (</a:t>
            </a: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MyDict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-US" sz="2000" dirty="0">
                <a:solidFill>
                  <a:schemeClr val="tx1"/>
                </a:solidFill>
              </a:rPr>
              <a:t>‘key2’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]) 	#returns value1</a:t>
            </a: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MyDict</a:t>
            </a:r>
            <a:r>
              <a:rPr lang="en-US" sz="2000" dirty="0">
                <a:solidFill>
                  <a:schemeClr val="tx1"/>
                </a:solidFill>
              </a:rPr>
              <a:t>[‘key3’] = ‘value3’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MyList.append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123)</a:t>
            </a: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MyList.length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[3.14, 'apple', [3, 'ok'], 123]</a:t>
            </a:r>
            <a:b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DC57-9F2A-FBC5-E592-50177FDDC630}"/>
              </a:ext>
            </a:extLst>
          </p:cNvPr>
          <p:cNvSpPr txBox="1"/>
          <p:nvPr/>
        </p:nvSpPr>
        <p:spPr>
          <a:xfrm>
            <a:off x="122775" y="157018"/>
            <a:ext cx="850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Dictionary Object</a:t>
            </a:r>
          </a:p>
        </p:txBody>
      </p:sp>
    </p:spTree>
    <p:extLst>
      <p:ext uri="{BB962C8B-B14F-4D97-AF65-F5344CB8AC3E}">
        <p14:creationId xmlns:p14="http://schemas.microsoft.com/office/powerpoint/2010/main" val="388497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4EFC-93E0-6E7A-5077-E8D836D098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794" y="201738"/>
            <a:ext cx="8520600" cy="572700"/>
          </a:xfrm>
        </p:spPr>
        <p:txBody>
          <a:bodyPr>
            <a:noAutofit/>
          </a:bodyPr>
          <a:lstStyle/>
          <a:p>
            <a:r>
              <a:rPr lang="en-US" sz="3600" dirty="0"/>
              <a:t>Operations on Dictionary Object</a:t>
            </a:r>
          </a:p>
        </p:txBody>
      </p:sp>
      <p:pic>
        <p:nvPicPr>
          <p:cNvPr id="3" name="Picture 2" descr="This page shows available methods for a dictionary object. Each method is listed along with a short description of its purpose/use. ">
            <a:extLst>
              <a:ext uri="{FF2B5EF4-FFF2-40B4-BE49-F238E27FC236}">
                <a16:creationId xmlns:a16="http://schemas.microsoft.com/office/drawing/2014/main" id="{15553AA2-1897-9A2F-850E-4DED63EC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4" y="995528"/>
            <a:ext cx="8022279" cy="39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2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FED-BC8C-4326-8D4D-5DD20D0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5" y="233428"/>
            <a:ext cx="8883002" cy="4194988"/>
          </a:xfrm>
        </p:spPr>
        <p:txBody>
          <a:bodyPr>
            <a:normAutofit fontScale="90000"/>
          </a:bodyPr>
          <a:lstStyle/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Arrays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are collections of elements in a single data type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US" sz="22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for array support in python. 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provide contiguous data store support: Efficient on store/retrieve.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u="sng" dirty="0">
                <a:latin typeface="Arial"/>
                <a:ea typeface="Arial"/>
                <a:cs typeface="Arial"/>
                <a:sym typeface="Arial"/>
              </a:rPr>
              <a:t>Examples</a:t>
            </a:r>
            <a:br>
              <a:rPr lang="en-US" sz="2200" b="1" u="sng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data =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np.array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([[3,6], [9,12]])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print (data/3)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[[1,2], [3,4]]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print (data[1,1])</a:t>
            </a:r>
            <a:br>
              <a:rPr lang="en-US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?</a:t>
            </a:r>
            <a:br>
              <a:rPr lang="en-US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8FED-BC8C-4326-8D4D-5DD20D0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5" y="233428"/>
            <a:ext cx="8883002" cy="4194988"/>
          </a:xfrm>
        </p:spPr>
        <p:txBody>
          <a:bodyPr>
            <a:normAutofit fontScale="90000"/>
          </a:bodyPr>
          <a:lstStyle/>
          <a:p>
            <a:pPr marL="5080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700" b="1" dirty="0">
                <a:latin typeface="Arial"/>
                <a:ea typeface="Arial"/>
                <a:cs typeface="Arial"/>
                <a:sym typeface="Arial"/>
              </a:rPr>
              <a:t>Follow Tutorials</a:t>
            </a:r>
            <a:br>
              <a:rPr lang="en-US" sz="27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7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Data Structures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Language Syntax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sz="24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oops and Control Structures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7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37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349</Words>
  <Application>Microsoft Office PowerPoint</Application>
  <PresentationFormat>On-screen Show (16:9)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Data Structures</vt:lpstr>
      <vt:lpstr>Basic Data Structures </vt:lpstr>
      <vt:lpstr>Lists are ordered sequences of data. Elements: numbers, strings, lists of lists, etc. Operations: Add, remove, change/modify    Example myList= [math.pi, 3.14, 'apple', 'How are you?', [3, 'ok’]]  Try the following and see what happens to the list? (Exam question)  print (myList[1]) myList.remove('How are you?’) myList.append(123)    </vt:lpstr>
      <vt:lpstr>Operations on Lists </vt:lpstr>
      <vt:lpstr>Dictionary lets you store items in “pairs” * [key, value] pair in python  MyDict ={‘key1’: ‘value1’, ‘key2’: ‘value2’}        Notice “Key:Value” pairs!  print (MyDict [‘key2’])  #returns value1  MyDict[‘key3’] = ‘value3’  MyList.append(123)  MyList.length()  [3.14, 'apple', [3, 'ok'], 123]  </vt:lpstr>
      <vt:lpstr>Operations on Dictionary Object</vt:lpstr>
      <vt:lpstr>Arrays are collections of elements in a single data type  We use numpy for array support in python.   Arrays provide contiguous data store support: Efficient on store/retrieve.  Examples data = np.array([[3,6], [9,12]]) print (data/3) [[1,2], [3,4]] print (data[1,1]) ? </vt:lpstr>
      <vt:lpstr>Follow Tutorials  Basic Data Structures  Basic Language Syntax  Functions  Loops and Control Structures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Ravi Vadapalli</dc:creator>
  <cp:lastModifiedBy>Vadapalli, Ravi</cp:lastModifiedBy>
  <cp:revision>4</cp:revision>
  <dcterms:modified xsi:type="dcterms:W3CDTF">2022-07-26T23:50:19Z</dcterms:modified>
</cp:coreProperties>
</file>