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30" r:id="rId2"/>
    <p:sldId id="280" r:id="rId3"/>
    <p:sldId id="281" r:id="rId4"/>
    <p:sldId id="266" r:id="rId5"/>
    <p:sldId id="260" r:id="rId6"/>
    <p:sldId id="2531" r:id="rId7"/>
    <p:sldId id="268" r:id="rId8"/>
    <p:sldId id="270" r:id="rId9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00503000000020004" pitchFamily="2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PT Sans" panose="020B0503020203020204" pitchFamily="34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E66B-53B8-419B-B632-7449FBFEC3BE}" v="5" dt="2022-08-28T20:22:2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59" autoAdjust="0"/>
    <p:restoredTop sz="86435" autoAdjust="0"/>
  </p:normalViewPr>
  <p:slideViewPr>
    <p:cSldViewPr snapToGrid="0">
      <p:cViewPr varScale="1">
        <p:scale>
          <a:sx n="92" d="100"/>
          <a:sy n="92" d="100"/>
        </p:scale>
        <p:origin x="16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3A49E66B-53B8-419B-B632-7449FBFEC3BE}"/>
    <pc:docChg chg="undo redo custSel addSld delSld modSld sldOrd">
      <pc:chgData name="Vadapalli, Ravi" userId="4abbd681-7ecb-46e1-b02d-5a8b62196975" providerId="ADAL" clId="{3A49E66B-53B8-419B-B632-7449FBFEC3BE}" dt="2022-08-28T20:24:04.989" v="1634" actId="47"/>
      <pc:docMkLst>
        <pc:docMk/>
      </pc:docMkLst>
      <pc:sldChg chg="del">
        <pc:chgData name="Vadapalli, Ravi" userId="4abbd681-7ecb-46e1-b02d-5a8b62196975" providerId="ADAL" clId="{3A49E66B-53B8-419B-B632-7449FBFEC3BE}" dt="2022-08-28T19:52:47.005" v="0" actId="47"/>
        <pc:sldMkLst>
          <pc:docMk/>
          <pc:sldMk cId="0" sldId="259"/>
        </pc:sldMkLst>
      </pc:sldChg>
      <pc:sldChg chg="modSp add mod">
        <pc:chgData name="Vadapalli, Ravi" userId="4abbd681-7ecb-46e1-b02d-5a8b62196975" providerId="ADAL" clId="{3A49E66B-53B8-419B-B632-7449FBFEC3BE}" dt="2022-08-28T20:09:12.239" v="660" actId="20577"/>
        <pc:sldMkLst>
          <pc:docMk/>
          <pc:sldMk cId="3519097380" sldId="260"/>
        </pc:sldMkLst>
        <pc:spChg chg="mod">
          <ac:chgData name="Vadapalli, Ravi" userId="4abbd681-7ecb-46e1-b02d-5a8b62196975" providerId="ADAL" clId="{3A49E66B-53B8-419B-B632-7449FBFEC3BE}" dt="2022-08-28T20:04:58.296" v="480" actId="6549"/>
          <ac:spMkLst>
            <pc:docMk/>
            <pc:sldMk cId="3519097380" sldId="260"/>
            <ac:spMk id="3" creationId="{41E00EE1-DCE4-6384-695E-7E2C48E9F7E4}"/>
          </ac:spMkLst>
        </pc:spChg>
        <pc:spChg chg="mod">
          <ac:chgData name="Vadapalli, Ravi" userId="4abbd681-7ecb-46e1-b02d-5a8b62196975" providerId="ADAL" clId="{3A49E66B-53B8-419B-B632-7449FBFEC3BE}" dt="2022-08-28T20:09:12.239" v="660" actId="20577"/>
          <ac:spMkLst>
            <pc:docMk/>
            <pc:sldMk cId="3519097380" sldId="260"/>
            <ac:spMk id="4" creationId="{8CB94B08-AB32-97EB-9A28-AA612DE47365}"/>
          </ac:spMkLst>
        </pc:spChg>
        <pc:spChg chg="mod">
          <ac:chgData name="Vadapalli, Ravi" userId="4abbd681-7ecb-46e1-b02d-5a8b62196975" providerId="ADAL" clId="{3A49E66B-53B8-419B-B632-7449FBFEC3BE}" dt="2022-08-28T20:08:34.099" v="636" actId="20577"/>
          <ac:spMkLst>
            <pc:docMk/>
            <pc:sldMk cId="3519097380" sldId="260"/>
            <ac:spMk id="5" creationId="{A5AFC35A-27CD-8195-29BC-72962A5F311A}"/>
          </ac:spMkLst>
        </pc:spChg>
        <pc:spChg chg="mod">
          <ac:chgData name="Vadapalli, Ravi" userId="4abbd681-7ecb-46e1-b02d-5a8b62196975" providerId="ADAL" clId="{3A49E66B-53B8-419B-B632-7449FBFEC3BE}" dt="2022-08-28T20:05:14.436" v="482" actId="255"/>
          <ac:spMkLst>
            <pc:docMk/>
            <pc:sldMk cId="3519097380" sldId="260"/>
            <ac:spMk id="6" creationId="{A7D7CC68-72E6-0526-3264-45B6762CC705}"/>
          </ac:spMkLst>
        </pc:spChg>
        <pc:spChg chg="mod">
          <ac:chgData name="Vadapalli, Ravi" userId="4abbd681-7ecb-46e1-b02d-5a8b62196975" providerId="ADAL" clId="{3A49E66B-53B8-419B-B632-7449FBFEC3BE}" dt="2022-08-28T20:05:27.270" v="485" actId="1076"/>
          <ac:spMkLst>
            <pc:docMk/>
            <pc:sldMk cId="3519097380" sldId="260"/>
            <ac:spMk id="7" creationId="{FA6B1291-D691-EF8B-97F6-4FB03846C77E}"/>
          </ac:spMkLst>
        </pc:spChg>
      </pc:sldChg>
      <pc:sldChg chg="del">
        <pc:chgData name="Vadapalli, Ravi" userId="4abbd681-7ecb-46e1-b02d-5a8b62196975" providerId="ADAL" clId="{3A49E66B-53B8-419B-B632-7449FBFEC3BE}" dt="2022-08-28T19:52:49.259" v="1" actId="47"/>
        <pc:sldMkLst>
          <pc:docMk/>
          <pc:sldMk cId="3519097380" sldId="260"/>
        </pc:sldMkLst>
      </pc:sldChg>
      <pc:sldChg chg="del">
        <pc:chgData name="Vadapalli, Ravi" userId="4abbd681-7ecb-46e1-b02d-5a8b62196975" providerId="ADAL" clId="{3A49E66B-53B8-419B-B632-7449FBFEC3BE}" dt="2022-08-28T19:52:50.467" v="2" actId="47"/>
        <pc:sldMkLst>
          <pc:docMk/>
          <pc:sldMk cId="0" sldId="261"/>
        </pc:sldMkLst>
      </pc:sldChg>
      <pc:sldChg chg="del">
        <pc:chgData name="Vadapalli, Ravi" userId="4abbd681-7ecb-46e1-b02d-5a8b62196975" providerId="ADAL" clId="{3A49E66B-53B8-419B-B632-7449FBFEC3BE}" dt="2022-08-28T19:52:51.412" v="3" actId="47"/>
        <pc:sldMkLst>
          <pc:docMk/>
          <pc:sldMk cId="0" sldId="262"/>
        </pc:sldMkLst>
      </pc:sldChg>
      <pc:sldChg chg="del">
        <pc:chgData name="Vadapalli, Ravi" userId="4abbd681-7ecb-46e1-b02d-5a8b62196975" providerId="ADAL" clId="{3A49E66B-53B8-419B-B632-7449FBFEC3BE}" dt="2022-08-28T19:52:52.522" v="4" actId="47"/>
        <pc:sldMkLst>
          <pc:docMk/>
          <pc:sldMk cId="0" sldId="263"/>
        </pc:sldMkLst>
      </pc:sldChg>
      <pc:sldChg chg="del">
        <pc:chgData name="Vadapalli, Ravi" userId="4abbd681-7ecb-46e1-b02d-5a8b62196975" providerId="ADAL" clId="{3A49E66B-53B8-419B-B632-7449FBFEC3BE}" dt="2022-08-28T20:23:59.285" v="1633" actId="47"/>
        <pc:sldMkLst>
          <pc:docMk/>
          <pc:sldMk cId="0" sldId="264"/>
        </pc:sldMkLst>
      </pc:sldChg>
      <pc:sldChg chg="del">
        <pc:chgData name="Vadapalli, Ravi" userId="4abbd681-7ecb-46e1-b02d-5a8b62196975" providerId="ADAL" clId="{3A49E66B-53B8-419B-B632-7449FBFEC3BE}" dt="2022-08-28T20:24:04.989" v="1634" actId="47"/>
        <pc:sldMkLst>
          <pc:docMk/>
          <pc:sldMk cId="0" sldId="265"/>
        </pc:sldMkLst>
      </pc:sldChg>
      <pc:sldChg chg="modSp mod ord">
        <pc:chgData name="Vadapalli, Ravi" userId="4abbd681-7ecb-46e1-b02d-5a8b62196975" providerId="ADAL" clId="{3A49E66B-53B8-419B-B632-7449FBFEC3BE}" dt="2022-08-28T20:23:37.340" v="1632"/>
        <pc:sldMkLst>
          <pc:docMk/>
          <pc:sldMk cId="0" sldId="266"/>
        </pc:sldMkLst>
        <pc:spChg chg="mod">
          <ac:chgData name="Vadapalli, Ravi" userId="4abbd681-7ecb-46e1-b02d-5a8b62196975" providerId="ADAL" clId="{3A49E66B-53B8-419B-B632-7449FBFEC3BE}" dt="2022-08-28T20:09:50.761" v="676" actId="20577"/>
          <ac:spMkLst>
            <pc:docMk/>
            <pc:sldMk cId="0" sldId="266"/>
            <ac:spMk id="174" creationId="{00000000-0000-0000-0000-000000000000}"/>
          </ac:spMkLst>
        </pc:spChg>
        <pc:spChg chg="mod">
          <ac:chgData name="Vadapalli, Ravi" userId="4abbd681-7ecb-46e1-b02d-5a8b62196975" providerId="ADAL" clId="{3A49E66B-53B8-419B-B632-7449FBFEC3BE}" dt="2022-08-28T20:14:30.141" v="1018" actId="122"/>
          <ac:spMkLst>
            <pc:docMk/>
            <pc:sldMk cId="0" sldId="266"/>
            <ac:spMk id="176" creationId="{00000000-0000-0000-0000-000000000000}"/>
          </ac:spMkLst>
        </pc:spChg>
      </pc:sldChg>
      <pc:sldChg chg="del">
        <pc:chgData name="Vadapalli, Ravi" userId="4abbd681-7ecb-46e1-b02d-5a8b62196975" providerId="ADAL" clId="{3A49E66B-53B8-419B-B632-7449FBFEC3BE}" dt="2022-08-28T20:14:45.502" v="1019" actId="47"/>
        <pc:sldMkLst>
          <pc:docMk/>
          <pc:sldMk cId="0" sldId="267"/>
        </pc:sldMkLst>
      </pc:sldChg>
      <pc:sldChg chg="add del">
        <pc:chgData name="Vadapalli, Ravi" userId="4abbd681-7ecb-46e1-b02d-5a8b62196975" providerId="ADAL" clId="{3A49E66B-53B8-419B-B632-7449FBFEC3BE}" dt="2022-08-28T20:00:11.161" v="375" actId="2696"/>
        <pc:sldMkLst>
          <pc:docMk/>
          <pc:sldMk cId="3204753976" sldId="277"/>
        </pc:sldMkLst>
      </pc:sldChg>
      <pc:sldChg chg="add del">
        <pc:chgData name="Vadapalli, Ravi" userId="4abbd681-7ecb-46e1-b02d-5a8b62196975" providerId="ADAL" clId="{3A49E66B-53B8-419B-B632-7449FBFEC3BE}" dt="2022-08-28T20:00:19.765" v="376" actId="2696"/>
        <pc:sldMkLst>
          <pc:docMk/>
          <pc:sldMk cId="2249333092" sldId="278"/>
        </pc:sldMkLst>
      </pc:sldChg>
      <pc:sldChg chg="add del">
        <pc:chgData name="Vadapalli, Ravi" userId="4abbd681-7ecb-46e1-b02d-5a8b62196975" providerId="ADAL" clId="{3A49E66B-53B8-419B-B632-7449FBFEC3BE}" dt="2022-08-28T20:00:24.007" v="377" actId="2696"/>
        <pc:sldMkLst>
          <pc:docMk/>
          <pc:sldMk cId="1593592865" sldId="279"/>
        </pc:sldMkLst>
      </pc:sldChg>
      <pc:sldChg chg="modSp add mod">
        <pc:chgData name="Vadapalli, Ravi" userId="4abbd681-7ecb-46e1-b02d-5a8b62196975" providerId="ADAL" clId="{3A49E66B-53B8-419B-B632-7449FBFEC3BE}" dt="2022-08-28T20:00:53.953" v="414" actId="1076"/>
        <pc:sldMkLst>
          <pc:docMk/>
          <pc:sldMk cId="4029257323" sldId="280"/>
        </pc:sldMkLst>
        <pc:spChg chg="mod">
          <ac:chgData name="Vadapalli, Ravi" userId="4abbd681-7ecb-46e1-b02d-5a8b62196975" providerId="ADAL" clId="{3A49E66B-53B8-419B-B632-7449FBFEC3BE}" dt="2022-08-28T20:00:42.140" v="413" actId="20577"/>
          <ac:spMkLst>
            <pc:docMk/>
            <pc:sldMk cId="4029257323" sldId="280"/>
            <ac:spMk id="2" creationId="{BB1C0558-3BCD-CD9A-9B40-3FBCDD393A95}"/>
          </ac:spMkLst>
        </pc:spChg>
        <pc:picChg chg="mod">
          <ac:chgData name="Vadapalli, Ravi" userId="4abbd681-7ecb-46e1-b02d-5a8b62196975" providerId="ADAL" clId="{3A49E66B-53B8-419B-B632-7449FBFEC3BE}" dt="2022-08-28T20:00:53.953" v="414" actId="1076"/>
          <ac:picMkLst>
            <pc:docMk/>
            <pc:sldMk cId="4029257323" sldId="280"/>
            <ac:picMk id="4" creationId="{7F04A27F-A23B-19E6-DA29-9098F02BAA94}"/>
          </ac:picMkLst>
        </pc:picChg>
      </pc:sldChg>
      <pc:sldChg chg="addSp delSp modSp add mod">
        <pc:chgData name="Vadapalli, Ravi" userId="4abbd681-7ecb-46e1-b02d-5a8b62196975" providerId="ADAL" clId="{3A49E66B-53B8-419B-B632-7449FBFEC3BE}" dt="2022-08-28T20:04:25.775" v="468" actId="14100"/>
        <pc:sldMkLst>
          <pc:docMk/>
          <pc:sldMk cId="2198677700" sldId="281"/>
        </pc:sldMkLst>
        <pc:spChg chg="mod">
          <ac:chgData name="Vadapalli, Ravi" userId="4abbd681-7ecb-46e1-b02d-5a8b62196975" providerId="ADAL" clId="{3A49E66B-53B8-419B-B632-7449FBFEC3BE}" dt="2022-08-28T20:01:27.782" v="436" actId="20577"/>
          <ac:spMkLst>
            <pc:docMk/>
            <pc:sldMk cId="2198677700" sldId="281"/>
            <ac:spMk id="2" creationId="{BB1C0558-3BCD-CD9A-9B40-3FBCDD393A95}"/>
          </ac:spMkLst>
        </pc:spChg>
        <pc:spChg chg="mod">
          <ac:chgData name="Vadapalli, Ravi" userId="4abbd681-7ecb-46e1-b02d-5a8b62196975" providerId="ADAL" clId="{3A49E66B-53B8-419B-B632-7449FBFEC3BE}" dt="2022-08-28T20:04:25.775" v="468" actId="14100"/>
          <ac:spMkLst>
            <pc:docMk/>
            <pc:sldMk cId="2198677700" sldId="281"/>
            <ac:spMk id="3" creationId="{CB47F86C-B167-8FD7-FCB9-3D943751E23E}"/>
          </ac:spMkLst>
        </pc:spChg>
        <pc:spChg chg="mod">
          <ac:chgData name="Vadapalli, Ravi" userId="4abbd681-7ecb-46e1-b02d-5a8b62196975" providerId="ADAL" clId="{3A49E66B-53B8-419B-B632-7449FBFEC3BE}" dt="2022-08-28T20:03:27.945" v="458" actId="207"/>
          <ac:spMkLst>
            <pc:docMk/>
            <pc:sldMk cId="2198677700" sldId="281"/>
            <ac:spMk id="8" creationId="{80510BCA-4D1B-2260-ECA7-CB8A4A57135B}"/>
          </ac:spMkLst>
        </pc:spChg>
        <pc:spChg chg="add del mod">
          <ac:chgData name="Vadapalli, Ravi" userId="4abbd681-7ecb-46e1-b02d-5a8b62196975" providerId="ADAL" clId="{3A49E66B-53B8-419B-B632-7449FBFEC3BE}" dt="2022-08-28T20:03:28.997" v="460" actId="478"/>
          <ac:spMkLst>
            <pc:docMk/>
            <pc:sldMk cId="2198677700" sldId="281"/>
            <ac:spMk id="9" creationId="{A2CEC67F-EDE2-42E5-0936-586D4492B311}"/>
          </ac:spMkLst>
        </pc:spChg>
        <pc:picChg chg="mod">
          <ac:chgData name="Vadapalli, Ravi" userId="4abbd681-7ecb-46e1-b02d-5a8b62196975" providerId="ADAL" clId="{3A49E66B-53B8-419B-B632-7449FBFEC3BE}" dt="2022-08-28T20:03:32.523" v="463" actId="1076"/>
          <ac:picMkLst>
            <pc:docMk/>
            <pc:sldMk cId="2198677700" sldId="281"/>
            <ac:picMk id="7" creationId="{02D38FE3-774C-7EFD-1034-E11B3809A005}"/>
          </ac:picMkLst>
        </pc:picChg>
      </pc:sldChg>
      <pc:sldChg chg="add del">
        <pc:chgData name="Vadapalli, Ravi" userId="4abbd681-7ecb-46e1-b02d-5a8b62196975" providerId="ADAL" clId="{3A49E66B-53B8-419B-B632-7449FBFEC3BE}" dt="2022-08-28T20:00:02.792" v="374" actId="2696"/>
        <pc:sldMkLst>
          <pc:docMk/>
          <pc:sldMk cId="4279421815" sldId="285"/>
        </pc:sldMkLst>
      </pc:sldChg>
      <pc:sldChg chg="modSp mod">
        <pc:chgData name="Vadapalli, Ravi" userId="4abbd681-7ecb-46e1-b02d-5a8b62196975" providerId="ADAL" clId="{3A49E66B-53B8-419B-B632-7449FBFEC3BE}" dt="2022-08-28T19:59:52.861" v="373" actId="20577"/>
        <pc:sldMkLst>
          <pc:docMk/>
          <pc:sldMk cId="4013991889" sldId="2530"/>
        </pc:sldMkLst>
        <pc:spChg chg="mod">
          <ac:chgData name="Vadapalli, Ravi" userId="4abbd681-7ecb-46e1-b02d-5a8b62196975" providerId="ADAL" clId="{3A49E66B-53B8-419B-B632-7449FBFEC3BE}" dt="2022-08-28T19:56:22.528" v="34" actId="20577"/>
          <ac:spMkLst>
            <pc:docMk/>
            <pc:sldMk cId="4013991889" sldId="2530"/>
            <ac:spMk id="3" creationId="{A9D21128-9B91-42D0-91AB-8122883976C4}"/>
          </ac:spMkLst>
        </pc:spChg>
        <pc:spChg chg="mod">
          <ac:chgData name="Vadapalli, Ravi" userId="4abbd681-7ecb-46e1-b02d-5a8b62196975" providerId="ADAL" clId="{3A49E66B-53B8-419B-B632-7449FBFEC3BE}" dt="2022-08-28T19:59:52.861" v="373" actId="20577"/>
          <ac:spMkLst>
            <pc:docMk/>
            <pc:sldMk cId="4013991889" sldId="2530"/>
            <ac:spMk id="5" creationId="{191681D1-88BA-4534-A45E-18D44D8D993F}"/>
          </ac:spMkLst>
        </pc:spChg>
      </pc:sldChg>
      <pc:sldChg chg="addSp modSp new mod">
        <pc:chgData name="Vadapalli, Ravi" userId="4abbd681-7ecb-46e1-b02d-5a8b62196975" providerId="ADAL" clId="{3A49E66B-53B8-419B-B632-7449FBFEC3BE}" dt="2022-08-28T20:22:54.840" v="1630" actId="1076"/>
        <pc:sldMkLst>
          <pc:docMk/>
          <pc:sldMk cId="4077230420" sldId="2531"/>
        </pc:sldMkLst>
        <pc:spChg chg="mod">
          <ac:chgData name="Vadapalli, Ravi" userId="4abbd681-7ecb-46e1-b02d-5a8b62196975" providerId="ADAL" clId="{3A49E66B-53B8-419B-B632-7449FBFEC3BE}" dt="2022-08-28T20:15:13.549" v="1050" actId="20577"/>
          <ac:spMkLst>
            <pc:docMk/>
            <pc:sldMk cId="4077230420" sldId="2531"/>
            <ac:spMk id="2" creationId="{B5B8586A-DCC0-BA5B-5A8E-7F6083D6B3EF}"/>
          </ac:spMkLst>
        </pc:spChg>
        <pc:spChg chg="add mod">
          <ac:chgData name="Vadapalli, Ravi" userId="4abbd681-7ecb-46e1-b02d-5a8b62196975" providerId="ADAL" clId="{3A49E66B-53B8-419B-B632-7449FBFEC3BE}" dt="2022-08-28T20:19:02.382" v="1294" actId="255"/>
          <ac:spMkLst>
            <pc:docMk/>
            <pc:sldMk cId="4077230420" sldId="2531"/>
            <ac:spMk id="4" creationId="{2004A004-6E4F-823C-2782-3C86F453E35E}"/>
          </ac:spMkLst>
        </pc:spChg>
        <pc:spChg chg="add mod">
          <ac:chgData name="Vadapalli, Ravi" userId="4abbd681-7ecb-46e1-b02d-5a8b62196975" providerId="ADAL" clId="{3A49E66B-53B8-419B-B632-7449FBFEC3BE}" dt="2022-08-28T20:19:38.678" v="1324" actId="1076"/>
          <ac:spMkLst>
            <pc:docMk/>
            <pc:sldMk cId="4077230420" sldId="2531"/>
            <ac:spMk id="5" creationId="{2649A3B6-9BFF-9D63-6612-97A1A27D4B5A}"/>
          </ac:spMkLst>
        </pc:spChg>
        <pc:spChg chg="add mod">
          <ac:chgData name="Vadapalli, Ravi" userId="4abbd681-7ecb-46e1-b02d-5a8b62196975" providerId="ADAL" clId="{3A49E66B-53B8-419B-B632-7449FBFEC3BE}" dt="2022-08-28T20:22:21.350" v="1577" actId="255"/>
          <ac:spMkLst>
            <pc:docMk/>
            <pc:sldMk cId="4077230420" sldId="2531"/>
            <ac:spMk id="6" creationId="{6820DB43-4869-9D79-DC29-FB79D4A5042A}"/>
          </ac:spMkLst>
        </pc:spChg>
        <pc:spChg chg="add mod">
          <ac:chgData name="Vadapalli, Ravi" userId="4abbd681-7ecb-46e1-b02d-5a8b62196975" providerId="ADAL" clId="{3A49E66B-53B8-419B-B632-7449FBFEC3BE}" dt="2022-08-28T20:22:54.840" v="1630" actId="1076"/>
          <ac:spMkLst>
            <pc:docMk/>
            <pc:sldMk cId="4077230420" sldId="2531"/>
            <ac:spMk id="7" creationId="{3765DA3A-F049-AC06-56E0-A605644C5390}"/>
          </ac:spMkLst>
        </pc:spChg>
      </pc:sldChg>
      <pc:sldMasterChg chg="delSldLayout">
        <pc:chgData name="Vadapalli, Ravi" userId="4abbd681-7ecb-46e1-b02d-5a8b62196975" providerId="ADAL" clId="{3A49E66B-53B8-419B-B632-7449FBFEC3BE}" dt="2022-08-28T20:00:02.792" v="374" actId="2696"/>
        <pc:sldMasterMkLst>
          <pc:docMk/>
          <pc:sldMasterMk cId="0" sldId="2147483661"/>
        </pc:sldMasterMkLst>
        <pc:sldLayoutChg chg="del">
          <pc:chgData name="Vadapalli, Ravi" userId="4abbd681-7ecb-46e1-b02d-5a8b62196975" providerId="ADAL" clId="{3A49E66B-53B8-419B-B632-7449FBFEC3BE}" dt="2022-08-28T20:00:02.792" v="374" actId="2696"/>
          <pc:sldLayoutMkLst>
            <pc:docMk/>
            <pc:sldMasterMk cId="0" sldId="2147483661"/>
            <pc:sldLayoutMk cId="2955574846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d926e2f2_0_1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abd926e2f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d926e2f2_0_45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abd926e2f2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ontent" userDrawn="1">
  <p:cSld name="20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2021519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57200" y="90224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2"/>
          </p:nvPr>
        </p:nvSpPr>
        <p:spPr>
          <a:xfrm>
            <a:off x="457200" y="317565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4"/>
          </p:nvPr>
        </p:nvSpPr>
        <p:spPr>
          <a:xfrm>
            <a:off x="4685120" y="5752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B3F4CA-A376-F343-A372-1068B2A6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6F-B78F-06C8-7AC5-FD159EE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DD4D-504F-4AC9-9AE2-04DCCA0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6607-E433-C3D3-1CEA-7DD742AC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88A5-BBD1-AF0D-568D-864EC141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53D8-6784-5822-1143-03793850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3197-B9FE-8275-7E3C-873A2F8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DC6A-8807-F341-CFE9-BB55C84B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B088-2F05-6CCE-A867-73F3B8E0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0F52-5B35-CB01-8052-045E93E1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4CED-4590-DFD7-CFD4-CF1E3D19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4AD1-18D9-7EA5-3F2C-59BC2536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4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tingxiao/CSCE5300/blob/main/Language%20Features/Object%20Oriented%20Programming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D21128-9B91-42D0-91AB-8122883976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" y="214541"/>
            <a:ext cx="7385539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 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681D1-88BA-4534-A45E-18D44D8D993F}"/>
              </a:ext>
            </a:extLst>
          </p:cNvPr>
          <p:cNvSpPr txBox="1"/>
          <p:nvPr/>
        </p:nvSpPr>
        <p:spPr>
          <a:xfrm>
            <a:off x="726830" y="1160841"/>
            <a:ext cx="6039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Learning Objectives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Data-centered programming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Python is OOP </a:t>
            </a:r>
          </a:p>
          <a:p>
            <a:pPr marL="3429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Writing Functions and Classes</a:t>
            </a:r>
          </a:p>
          <a:p>
            <a:pPr marL="3429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Properties of OOP</a:t>
            </a:r>
          </a:p>
        </p:txBody>
      </p:sp>
    </p:spTree>
    <p:extLst>
      <p:ext uri="{BB962C8B-B14F-4D97-AF65-F5344CB8AC3E}">
        <p14:creationId xmlns:p14="http://schemas.microsoft.com/office/powerpoint/2010/main" val="40139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558-3BCD-CD9A-9B40-3FBCDD3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0" y="324024"/>
            <a:ext cx="8525469" cy="99417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 at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4A27F-A23B-19E6-DA29-9098F02BA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7" y="1864606"/>
            <a:ext cx="8152805" cy="20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558-3BCD-CD9A-9B40-3FBCDD3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0" y="369375"/>
            <a:ext cx="7886700" cy="99417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Writing a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F86C-B167-8FD7-FCB9-3D943751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2" y="1199872"/>
            <a:ext cx="6897353" cy="222912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 and find nucleotides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Cs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GC content?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38FE3-774C-7EFD-1034-E11B3809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" r="35839" b="45015"/>
          <a:stretch/>
        </p:blipFill>
        <p:spPr>
          <a:xfrm>
            <a:off x="634418" y="3959258"/>
            <a:ext cx="7875163" cy="2229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10BCA-4D1B-2260-ECA7-CB8A4A57135B}"/>
              </a:ext>
            </a:extLst>
          </p:cNvPr>
          <p:cNvSpPr txBox="1"/>
          <p:nvPr/>
        </p:nvSpPr>
        <p:spPr>
          <a:xfrm>
            <a:off x="2640450" y="2597347"/>
            <a:ext cx="415550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Sub-sequence: </a:t>
            </a:r>
            <a:r>
              <a:rPr lang="en-US" sz="1800" dirty="0"/>
              <a:t>‘CCCAGATCTCTTCAGTTTTTATGCCTCATTCTGTGAAAATTGCTGTAGTCTCTT’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986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 idx="4294967295"/>
          </p:nvPr>
        </p:nvSpPr>
        <p:spPr>
          <a:xfrm>
            <a:off x="193050" y="452673"/>
            <a:ext cx="8531535" cy="5476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Helvetica Neue"/>
                <a:cs typeface="Helvetica Neue"/>
                <a:sym typeface="Helvetica Neue"/>
              </a:rPr>
              <a:t>String Object in Python </a:t>
            </a: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193050" y="1220025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myString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= “Hello Class, Welcome to CSCE 4300”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 lang="en-US" b="1" u="sng"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b="1" u="sng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Methods on String: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.capitalize()	Converts first character to Capital Letter 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.upper()	Converts whole string into uppercase letters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.lower()	Converts whole string into lowercase letters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len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()		length of the string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What do you Observe? </a:t>
            </a:r>
            <a:endParaRPr dirty="0">
              <a:solidFill>
                <a:srgbClr val="0000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E00EE1-DCE4-6384-695E-7E2C48E9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2698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Practice Assignment	</a:t>
            </a:r>
            <a:r>
              <a:rPr lang="en-US" dirty="0"/>
              <a:t>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4B08-AB32-97EB-9A28-AA612DE4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700" y="1825625"/>
            <a:ext cx="4746464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Terminal Window, run the following commands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os.getcwd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os.mkdir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(‘c5300’)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os.rename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(‘c5300’, ‘d5300’)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os.chdir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(‘C:\\Users’, ’C:\\Users\\d5300’)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os.rmdir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(’d5300’)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FC35A-27CD-8195-29BC-72962A5F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8164" y="1825625"/>
            <a:ext cx="34571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sub-sequence: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CCCAGATCTCTTCAGTTTTTATGCCTCATTCTGTGAAAATTGCTGTAGTCTCTT’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function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Cgcount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(fragment) and report %Cs %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totalCGcount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7CC68-72E6-0526-3264-45B6762CC705}"/>
              </a:ext>
            </a:extLst>
          </p:cNvPr>
          <p:cNvSpPr txBox="1"/>
          <p:nvPr/>
        </p:nvSpPr>
        <p:spPr>
          <a:xfrm>
            <a:off x="515270" y="1356867"/>
            <a:ext cx="283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Python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B1291-D691-EF8B-97F6-4FB03846C77E}"/>
              </a:ext>
            </a:extLst>
          </p:cNvPr>
          <p:cNvSpPr txBox="1"/>
          <p:nvPr/>
        </p:nvSpPr>
        <p:spPr>
          <a:xfrm>
            <a:off x="4843658" y="1353285"/>
            <a:ext cx="34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51909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86A-DCC0-BA5B-5A8E-7F6083D6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313801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Writing User Defined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2E540-39C6-1D7B-06FC-6A0433A1A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A004-6E4F-823C-2782-3C86F453E35E}"/>
              </a:ext>
            </a:extLst>
          </p:cNvPr>
          <p:cNvSpPr txBox="1"/>
          <p:nvPr/>
        </p:nvSpPr>
        <p:spPr>
          <a:xfrm>
            <a:off x="311700" y="1483112"/>
            <a:ext cx="4516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Class Structure: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name(object):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__operation1(self, a, b):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a (operation) b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9A3B6-9BFF-9D63-6612-97A1A27D4B5A}"/>
              </a:ext>
            </a:extLst>
          </p:cNvPr>
          <p:cNvSpPr txBox="1"/>
          <p:nvPr/>
        </p:nvSpPr>
        <p:spPr>
          <a:xfrm>
            <a:off x="5419493" y="1483112"/>
            <a:ext cx="350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 Triangle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DB43-4869-9D79-DC29-FB79D4A5042A}"/>
              </a:ext>
            </a:extLst>
          </p:cNvPr>
          <p:cNvSpPr txBox="1"/>
          <p:nvPr/>
        </p:nvSpPr>
        <p:spPr>
          <a:xfrm>
            <a:off x="4828478" y="2118731"/>
            <a:ext cx="42930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triangle(object):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def __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 (self, base, height):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self.base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base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self.height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height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def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getBase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self.base</a:t>
            </a:r>
            <a:endParaRPr lang="en-US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def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setBase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b):</a:t>
            </a:r>
          </a:p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self.base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5DA3A-F049-AC06-56E0-A605644C5390}"/>
              </a:ext>
            </a:extLst>
          </p:cNvPr>
          <p:cNvSpPr txBox="1"/>
          <p:nvPr/>
        </p:nvSpPr>
        <p:spPr>
          <a:xfrm>
            <a:off x="311700" y="5895824"/>
            <a:ext cx="843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2: Implement Triangle Class in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407723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 idx="4294967295"/>
          </p:nvPr>
        </p:nvSpPr>
        <p:spPr>
          <a:xfrm>
            <a:off x="244475" y="312738"/>
            <a:ext cx="8356600" cy="5476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latin typeface="+mj-lt"/>
                <a:ea typeface="Helvetica Neue"/>
                <a:cs typeface="Helvetica Neue"/>
                <a:sym typeface="Helvetica Neue"/>
              </a:rPr>
              <a:t>Writing Circle Class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193050" y="1220025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class Circle (object):</a:t>
            </a:r>
            <a:endParaRPr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pi = 3.14</a:t>
            </a:r>
            <a:endParaRPr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def __</a:t>
            </a:r>
            <a:r>
              <a:rPr lang="en-US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init</a:t>
            </a: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__ Area(self, r=1):</a:t>
            </a:r>
            <a:endParaRPr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self.r</a:t>
            </a:r>
            <a:r>
              <a:rPr lang="en-US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= r </a:t>
            </a:r>
            <a:endParaRPr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	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return pi*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self.r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**2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Cirlce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()			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x.Area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()		# 3.14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solidFill>
                <a:srgbClr val="0000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 idx="4294967295"/>
          </p:nvPr>
        </p:nvSpPr>
        <p:spPr>
          <a:xfrm>
            <a:off x="244475" y="312738"/>
            <a:ext cx="5576888" cy="5476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Helvetica Neue"/>
                <a:cs typeface="Helvetica Neue"/>
                <a:sym typeface="Helvetica Neue"/>
              </a:rPr>
              <a:t>Tutorials</a:t>
            </a: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193050" y="1220025"/>
            <a:ext cx="8757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Object Oriented Programming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390</Words>
  <Application>Microsoft Macintosh PowerPoint</Application>
  <PresentationFormat>On-screen Show (4:3)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 Neue</vt:lpstr>
      <vt:lpstr>Arial</vt:lpstr>
      <vt:lpstr>Proxima Nova</vt:lpstr>
      <vt:lpstr>Times New Roman</vt:lpstr>
      <vt:lpstr>Calibri</vt:lpstr>
      <vt:lpstr>PT Sans</vt:lpstr>
      <vt:lpstr>Spearmint</vt:lpstr>
      <vt:lpstr>Object Oriented Programming</vt:lpstr>
      <vt:lpstr>Object Oriented Programming at Work</vt:lpstr>
      <vt:lpstr>Writing a Function </vt:lpstr>
      <vt:lpstr>String Object in Python </vt:lpstr>
      <vt:lpstr>Practice Assignment     </vt:lpstr>
      <vt:lpstr>Writing User Defined Class</vt:lpstr>
      <vt:lpstr>Writing Circle Class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Vadapalli, Ravi</cp:lastModifiedBy>
  <cp:revision>8</cp:revision>
  <dcterms:modified xsi:type="dcterms:W3CDTF">2023-10-07T01:57:38Z</dcterms:modified>
</cp:coreProperties>
</file>