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331" r:id="rId2"/>
    <p:sldId id="313" r:id="rId3"/>
    <p:sldId id="332" r:id="rId4"/>
    <p:sldId id="333" r:id="rId5"/>
    <p:sldId id="334" r:id="rId6"/>
    <p:sldId id="335" r:id="rId7"/>
    <p:sldId id="336" r:id="rId8"/>
    <p:sldId id="337" r:id="rId9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Helvetica Neue" panose="0200050300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B92AB-F6B9-4905-A8A9-08CA397B4771}" v="72" dt="2022-10-27T22:44:06.793"/>
  </p1510:revLst>
</p1510:revInfo>
</file>

<file path=ppt/tableStyles.xml><?xml version="1.0" encoding="utf-8"?>
<a:tblStyleLst xmlns:a="http://schemas.openxmlformats.org/drawingml/2006/main" def="{EC6C0369-3B40-4E8D-8C29-FBD0ABEFDE5A}">
  <a:tblStyle styleId="{EC6C0369-3B40-4E8D-8C29-FBD0ABEFDE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57" autoAdjust="0"/>
    <p:restoredTop sz="86364" autoAdjust="0"/>
  </p:normalViewPr>
  <p:slideViewPr>
    <p:cSldViewPr snapToGrid="0">
      <p:cViewPr varScale="1">
        <p:scale>
          <a:sx n="90" d="100"/>
          <a:sy n="90" d="100"/>
        </p:scale>
        <p:origin x="200" y="512"/>
      </p:cViewPr>
      <p:guideLst/>
    </p:cSldViewPr>
  </p:slideViewPr>
  <p:outlineViewPr>
    <p:cViewPr>
      <p:scale>
        <a:sx n="33" d="100"/>
        <a:sy n="33" d="100"/>
      </p:scale>
      <p:origin x="0" y="-3197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apalli, Ravi" userId="4abbd681-7ecb-46e1-b02d-5a8b62196975" providerId="ADAL" clId="{F88B92AB-F6B9-4905-A8A9-08CA397B4771}"/>
    <pc:docChg chg="undo custSel addSld delSld modSld sldOrd">
      <pc:chgData name="Vadapalli, Ravi" userId="4abbd681-7ecb-46e1-b02d-5a8b62196975" providerId="ADAL" clId="{F88B92AB-F6B9-4905-A8A9-08CA397B4771}" dt="2022-10-27T22:45:05.071" v="2240" actId="1076"/>
      <pc:docMkLst>
        <pc:docMk/>
      </pc:docMkLst>
      <pc:sldChg chg="del">
        <pc:chgData name="Vadapalli, Ravi" userId="4abbd681-7ecb-46e1-b02d-5a8b62196975" providerId="ADAL" clId="{F88B92AB-F6B9-4905-A8A9-08CA397B4771}" dt="2022-08-16T16:49:55.325" v="1919" actId="47"/>
        <pc:sldMkLst>
          <pc:docMk/>
          <pc:sldMk cId="3473364919" sldId="312"/>
        </pc:sldMkLst>
      </pc:sldChg>
      <pc:sldChg chg="addSp modSp mod">
        <pc:chgData name="Vadapalli, Ravi" userId="4abbd681-7ecb-46e1-b02d-5a8b62196975" providerId="ADAL" clId="{F88B92AB-F6B9-4905-A8A9-08CA397B4771}" dt="2022-08-16T16:48:34.246" v="1908" actId="962"/>
        <pc:sldMkLst>
          <pc:docMk/>
          <pc:sldMk cId="3070957427" sldId="313"/>
        </pc:sldMkLst>
        <pc:spChg chg="mod">
          <ac:chgData name="Vadapalli, Ravi" userId="4abbd681-7ecb-46e1-b02d-5a8b62196975" providerId="ADAL" clId="{F88B92AB-F6B9-4905-A8A9-08CA397B4771}" dt="2022-08-16T13:43:55.107" v="783" actId="21"/>
          <ac:spMkLst>
            <pc:docMk/>
            <pc:sldMk cId="3070957427" sldId="313"/>
            <ac:spMk id="2" creationId="{DACA7F93-EBFD-C8EF-E1E6-7E388FC63113}"/>
          </ac:spMkLst>
        </pc:spChg>
        <pc:spChg chg="mod">
          <ac:chgData name="Vadapalli, Ravi" userId="4abbd681-7ecb-46e1-b02d-5a8b62196975" providerId="ADAL" clId="{F88B92AB-F6B9-4905-A8A9-08CA397B4771}" dt="2022-08-16T13:43:49.966" v="782" actId="20577"/>
          <ac:spMkLst>
            <pc:docMk/>
            <pc:sldMk cId="3070957427" sldId="313"/>
            <ac:spMk id="4" creationId="{5C658C1A-A510-8686-282A-C8FF316EECE0}"/>
          </ac:spMkLst>
        </pc:spChg>
        <pc:picChg chg="add mod">
          <ac:chgData name="Vadapalli, Ravi" userId="4abbd681-7ecb-46e1-b02d-5a8b62196975" providerId="ADAL" clId="{F88B92AB-F6B9-4905-A8A9-08CA397B4771}" dt="2022-08-16T16:48:34.246" v="1908" actId="962"/>
          <ac:picMkLst>
            <pc:docMk/>
            <pc:sldMk cId="3070957427" sldId="313"/>
            <ac:picMk id="6" creationId="{EB853E64-B7C5-A2A4-367E-F3FE967B9675}"/>
          </ac:picMkLst>
        </pc:picChg>
      </pc:sldChg>
      <pc:sldChg chg="del">
        <pc:chgData name="Vadapalli, Ravi" userId="4abbd681-7ecb-46e1-b02d-5a8b62196975" providerId="ADAL" clId="{F88B92AB-F6B9-4905-A8A9-08CA397B4771}" dt="2022-08-16T16:49:55.325" v="1919" actId="47"/>
        <pc:sldMkLst>
          <pc:docMk/>
          <pc:sldMk cId="128206814" sldId="314"/>
        </pc:sldMkLst>
      </pc:sldChg>
      <pc:sldChg chg="del">
        <pc:chgData name="Vadapalli, Ravi" userId="4abbd681-7ecb-46e1-b02d-5a8b62196975" providerId="ADAL" clId="{F88B92AB-F6B9-4905-A8A9-08CA397B4771}" dt="2022-08-16T16:49:55.325" v="1919" actId="47"/>
        <pc:sldMkLst>
          <pc:docMk/>
          <pc:sldMk cId="2026756059" sldId="315"/>
        </pc:sldMkLst>
      </pc:sldChg>
      <pc:sldChg chg="del">
        <pc:chgData name="Vadapalli, Ravi" userId="4abbd681-7ecb-46e1-b02d-5a8b62196975" providerId="ADAL" clId="{F88B92AB-F6B9-4905-A8A9-08CA397B4771}" dt="2022-08-16T16:49:55.325" v="1919" actId="47"/>
        <pc:sldMkLst>
          <pc:docMk/>
          <pc:sldMk cId="2019423647" sldId="316"/>
        </pc:sldMkLst>
      </pc:sldChg>
      <pc:sldChg chg="del">
        <pc:chgData name="Vadapalli, Ravi" userId="4abbd681-7ecb-46e1-b02d-5a8b62196975" providerId="ADAL" clId="{F88B92AB-F6B9-4905-A8A9-08CA397B4771}" dt="2022-08-16T16:49:55.325" v="1919" actId="47"/>
        <pc:sldMkLst>
          <pc:docMk/>
          <pc:sldMk cId="3624821550" sldId="318"/>
        </pc:sldMkLst>
      </pc:sldChg>
      <pc:sldChg chg="del">
        <pc:chgData name="Vadapalli, Ravi" userId="4abbd681-7ecb-46e1-b02d-5a8b62196975" providerId="ADAL" clId="{F88B92AB-F6B9-4905-A8A9-08CA397B4771}" dt="2022-08-16T16:49:55.325" v="1919" actId="47"/>
        <pc:sldMkLst>
          <pc:docMk/>
          <pc:sldMk cId="1088746756" sldId="320"/>
        </pc:sldMkLst>
      </pc:sldChg>
      <pc:sldChg chg="del">
        <pc:chgData name="Vadapalli, Ravi" userId="4abbd681-7ecb-46e1-b02d-5a8b62196975" providerId="ADAL" clId="{F88B92AB-F6B9-4905-A8A9-08CA397B4771}" dt="2022-08-16T16:49:55.325" v="1919" actId="47"/>
        <pc:sldMkLst>
          <pc:docMk/>
          <pc:sldMk cId="1765255893" sldId="321"/>
        </pc:sldMkLst>
      </pc:sldChg>
      <pc:sldChg chg="del">
        <pc:chgData name="Vadapalli, Ravi" userId="4abbd681-7ecb-46e1-b02d-5a8b62196975" providerId="ADAL" clId="{F88B92AB-F6B9-4905-A8A9-08CA397B4771}" dt="2022-08-16T16:49:55.325" v="1919" actId="47"/>
        <pc:sldMkLst>
          <pc:docMk/>
          <pc:sldMk cId="471665856" sldId="323"/>
        </pc:sldMkLst>
      </pc:sldChg>
      <pc:sldChg chg="del">
        <pc:chgData name="Vadapalli, Ravi" userId="4abbd681-7ecb-46e1-b02d-5a8b62196975" providerId="ADAL" clId="{F88B92AB-F6B9-4905-A8A9-08CA397B4771}" dt="2022-08-16T16:49:55.325" v="1919" actId="47"/>
        <pc:sldMkLst>
          <pc:docMk/>
          <pc:sldMk cId="176669032" sldId="324"/>
        </pc:sldMkLst>
      </pc:sldChg>
      <pc:sldChg chg="del">
        <pc:chgData name="Vadapalli, Ravi" userId="4abbd681-7ecb-46e1-b02d-5a8b62196975" providerId="ADAL" clId="{F88B92AB-F6B9-4905-A8A9-08CA397B4771}" dt="2022-08-16T16:49:55.325" v="1919" actId="47"/>
        <pc:sldMkLst>
          <pc:docMk/>
          <pc:sldMk cId="1455846409" sldId="326"/>
        </pc:sldMkLst>
      </pc:sldChg>
      <pc:sldChg chg="del">
        <pc:chgData name="Vadapalli, Ravi" userId="4abbd681-7ecb-46e1-b02d-5a8b62196975" providerId="ADAL" clId="{F88B92AB-F6B9-4905-A8A9-08CA397B4771}" dt="2022-08-16T16:49:55.325" v="1919" actId="47"/>
        <pc:sldMkLst>
          <pc:docMk/>
          <pc:sldMk cId="823381851" sldId="327"/>
        </pc:sldMkLst>
      </pc:sldChg>
      <pc:sldChg chg="del">
        <pc:chgData name="Vadapalli, Ravi" userId="4abbd681-7ecb-46e1-b02d-5a8b62196975" providerId="ADAL" clId="{F88B92AB-F6B9-4905-A8A9-08CA397B4771}" dt="2022-08-16T16:49:55.325" v="1919" actId="47"/>
        <pc:sldMkLst>
          <pc:docMk/>
          <pc:sldMk cId="0" sldId="329"/>
        </pc:sldMkLst>
      </pc:sldChg>
      <pc:sldChg chg="del">
        <pc:chgData name="Vadapalli, Ravi" userId="4abbd681-7ecb-46e1-b02d-5a8b62196975" providerId="ADAL" clId="{F88B92AB-F6B9-4905-A8A9-08CA397B4771}" dt="2022-08-16T16:49:55.325" v="1919" actId="47"/>
        <pc:sldMkLst>
          <pc:docMk/>
          <pc:sldMk cId="3452100541" sldId="330"/>
        </pc:sldMkLst>
      </pc:sldChg>
      <pc:sldChg chg="delSp modSp new mod ord">
        <pc:chgData name="Vadapalli, Ravi" userId="4abbd681-7ecb-46e1-b02d-5a8b62196975" providerId="ADAL" clId="{F88B92AB-F6B9-4905-A8A9-08CA397B4771}" dt="2022-08-16T13:43:34.775" v="770" actId="122"/>
        <pc:sldMkLst>
          <pc:docMk/>
          <pc:sldMk cId="92934097" sldId="331"/>
        </pc:sldMkLst>
        <pc:spChg chg="mod">
          <ac:chgData name="Vadapalli, Ravi" userId="4abbd681-7ecb-46e1-b02d-5a8b62196975" providerId="ADAL" clId="{F88B92AB-F6B9-4905-A8A9-08CA397B4771}" dt="2022-08-16T13:43:34.775" v="770" actId="122"/>
          <ac:spMkLst>
            <pc:docMk/>
            <pc:sldMk cId="92934097" sldId="331"/>
            <ac:spMk id="2" creationId="{BE7862AD-86E0-3AAB-79EF-88177A5AF1A1}"/>
          </ac:spMkLst>
        </pc:spChg>
        <pc:spChg chg="del">
          <ac:chgData name="Vadapalli, Ravi" userId="4abbd681-7ecb-46e1-b02d-5a8b62196975" providerId="ADAL" clId="{F88B92AB-F6B9-4905-A8A9-08CA397B4771}" dt="2022-08-16T13:43:26.166" v="768" actId="478"/>
          <ac:spMkLst>
            <pc:docMk/>
            <pc:sldMk cId="92934097" sldId="331"/>
            <ac:spMk id="3" creationId="{DA3F62A8-C057-EB4B-8BCF-E76011D0E9FC}"/>
          </ac:spMkLst>
        </pc:spChg>
      </pc:sldChg>
      <pc:sldChg chg="modSp new mod">
        <pc:chgData name="Vadapalli, Ravi" userId="4abbd681-7ecb-46e1-b02d-5a8b62196975" providerId="ADAL" clId="{F88B92AB-F6B9-4905-A8A9-08CA397B4771}" dt="2022-08-16T16:22:28.656" v="1026" actId="207"/>
        <pc:sldMkLst>
          <pc:docMk/>
          <pc:sldMk cId="1073445787" sldId="332"/>
        </pc:sldMkLst>
        <pc:spChg chg="mod">
          <ac:chgData name="Vadapalli, Ravi" userId="4abbd681-7ecb-46e1-b02d-5a8b62196975" providerId="ADAL" clId="{F88B92AB-F6B9-4905-A8A9-08CA397B4771}" dt="2022-08-16T13:44:25.024" v="815" actId="1076"/>
          <ac:spMkLst>
            <pc:docMk/>
            <pc:sldMk cId="1073445787" sldId="332"/>
            <ac:spMk id="2" creationId="{E9D5F6BE-31BC-B371-4BDB-57FBC67E295F}"/>
          </ac:spMkLst>
        </pc:spChg>
        <pc:spChg chg="mod">
          <ac:chgData name="Vadapalli, Ravi" userId="4abbd681-7ecb-46e1-b02d-5a8b62196975" providerId="ADAL" clId="{F88B92AB-F6B9-4905-A8A9-08CA397B4771}" dt="2022-08-16T16:22:28.656" v="1026" actId="207"/>
          <ac:spMkLst>
            <pc:docMk/>
            <pc:sldMk cId="1073445787" sldId="332"/>
            <ac:spMk id="3" creationId="{54F913F1-74AF-282F-101F-AB2599F9961A}"/>
          </ac:spMkLst>
        </pc:spChg>
      </pc:sldChg>
      <pc:sldChg chg="modSp new mod">
        <pc:chgData name="Vadapalli, Ravi" userId="4abbd681-7ecb-46e1-b02d-5a8b62196975" providerId="ADAL" clId="{F88B92AB-F6B9-4905-A8A9-08CA397B4771}" dt="2022-08-16T16:27:45.440" v="1179" actId="14100"/>
        <pc:sldMkLst>
          <pc:docMk/>
          <pc:sldMk cId="1229155392" sldId="333"/>
        </pc:sldMkLst>
        <pc:spChg chg="mod">
          <ac:chgData name="Vadapalli, Ravi" userId="4abbd681-7ecb-46e1-b02d-5a8b62196975" providerId="ADAL" clId="{F88B92AB-F6B9-4905-A8A9-08CA397B4771}" dt="2022-08-16T16:27:45.440" v="1179" actId="14100"/>
          <ac:spMkLst>
            <pc:docMk/>
            <pc:sldMk cId="1229155392" sldId="333"/>
            <ac:spMk id="2" creationId="{46342E3B-25BE-7FA3-D619-56C9B651BD9C}"/>
          </ac:spMkLst>
        </pc:spChg>
        <pc:spChg chg="mod">
          <ac:chgData name="Vadapalli, Ravi" userId="4abbd681-7ecb-46e1-b02d-5a8b62196975" providerId="ADAL" clId="{F88B92AB-F6B9-4905-A8A9-08CA397B4771}" dt="2022-08-16T16:27:42.322" v="1178" actId="14100"/>
          <ac:spMkLst>
            <pc:docMk/>
            <pc:sldMk cId="1229155392" sldId="333"/>
            <ac:spMk id="3" creationId="{CB23F9F1-7560-E3E1-E28A-BCB1919338D0}"/>
          </ac:spMkLst>
        </pc:spChg>
      </pc:sldChg>
      <pc:sldChg chg="addSp delSp modSp new mod">
        <pc:chgData name="Vadapalli, Ravi" userId="4abbd681-7ecb-46e1-b02d-5a8b62196975" providerId="ADAL" clId="{F88B92AB-F6B9-4905-A8A9-08CA397B4771}" dt="2022-10-27T22:45:05.071" v="2240" actId="1076"/>
        <pc:sldMkLst>
          <pc:docMk/>
          <pc:sldMk cId="437901325" sldId="334"/>
        </pc:sldMkLst>
        <pc:spChg chg="del mod">
          <ac:chgData name="Vadapalli, Ravi" userId="4abbd681-7ecb-46e1-b02d-5a8b62196975" providerId="ADAL" clId="{F88B92AB-F6B9-4905-A8A9-08CA397B4771}" dt="2022-08-16T16:30:57.396" v="1208" actId="478"/>
          <ac:spMkLst>
            <pc:docMk/>
            <pc:sldMk cId="437901325" sldId="334"/>
            <ac:spMk id="2" creationId="{D25EDEA4-E06D-2898-726A-391D3A0841C1}"/>
          </ac:spMkLst>
        </pc:spChg>
        <pc:spChg chg="mod">
          <ac:chgData name="Vadapalli, Ravi" userId="4abbd681-7ecb-46e1-b02d-5a8b62196975" providerId="ADAL" clId="{F88B92AB-F6B9-4905-A8A9-08CA397B4771}" dt="2022-08-16T16:28:15.379" v="1205" actId="20577"/>
          <ac:spMkLst>
            <pc:docMk/>
            <pc:sldMk cId="437901325" sldId="334"/>
            <ac:spMk id="3" creationId="{86B11264-4A6A-7515-7C23-CAFE50A8B89F}"/>
          </ac:spMkLst>
        </pc:spChg>
        <pc:spChg chg="add mod">
          <ac:chgData name="Vadapalli, Ravi" userId="4abbd681-7ecb-46e1-b02d-5a8b62196975" providerId="ADAL" clId="{F88B92AB-F6B9-4905-A8A9-08CA397B4771}" dt="2022-10-27T22:24:09.593" v="2035" actId="1076"/>
          <ac:spMkLst>
            <pc:docMk/>
            <pc:sldMk cId="437901325" sldId="334"/>
            <ac:spMk id="4" creationId="{BB92E336-6224-FC33-9DA2-FE5E25939510}"/>
          </ac:spMkLst>
        </pc:spChg>
        <pc:spChg chg="add mod">
          <ac:chgData name="Vadapalli, Ravi" userId="4abbd681-7ecb-46e1-b02d-5a8b62196975" providerId="ADAL" clId="{F88B92AB-F6B9-4905-A8A9-08CA397B4771}" dt="2022-10-27T22:24:15.763" v="2036" actId="1076"/>
          <ac:spMkLst>
            <pc:docMk/>
            <pc:sldMk cId="437901325" sldId="334"/>
            <ac:spMk id="5" creationId="{38540A0E-16BB-A5B3-8FD1-C2AB6983F75D}"/>
          </ac:spMkLst>
        </pc:spChg>
        <pc:spChg chg="add mod">
          <ac:chgData name="Vadapalli, Ravi" userId="4abbd681-7ecb-46e1-b02d-5a8b62196975" providerId="ADAL" clId="{F88B92AB-F6B9-4905-A8A9-08CA397B4771}" dt="2022-10-27T22:23:52.017" v="2033" actId="1076"/>
          <ac:spMkLst>
            <pc:docMk/>
            <pc:sldMk cId="437901325" sldId="334"/>
            <ac:spMk id="6" creationId="{1888514F-CB53-4A68-627F-F174A819E064}"/>
          </ac:spMkLst>
        </pc:spChg>
        <pc:spChg chg="add mod">
          <ac:chgData name="Vadapalli, Ravi" userId="4abbd681-7ecb-46e1-b02d-5a8b62196975" providerId="ADAL" clId="{F88B92AB-F6B9-4905-A8A9-08CA397B4771}" dt="2022-08-16T16:38:07.373" v="1592" actId="207"/>
          <ac:spMkLst>
            <pc:docMk/>
            <pc:sldMk cId="437901325" sldId="334"/>
            <ac:spMk id="7" creationId="{2CB5DA33-B2D5-C755-355D-D29014409766}"/>
          </ac:spMkLst>
        </pc:spChg>
        <pc:spChg chg="add mod">
          <ac:chgData name="Vadapalli, Ravi" userId="4abbd681-7ecb-46e1-b02d-5a8b62196975" providerId="ADAL" clId="{F88B92AB-F6B9-4905-A8A9-08CA397B4771}" dt="2022-10-27T22:45:05.071" v="2240" actId="1076"/>
          <ac:spMkLst>
            <pc:docMk/>
            <pc:sldMk cId="437901325" sldId="334"/>
            <ac:spMk id="8" creationId="{BF4D9ACD-5322-DBE9-5AA6-1096FE9E8296}"/>
          </ac:spMkLst>
        </pc:spChg>
        <pc:picChg chg="add mod">
          <ac:chgData name="Vadapalli, Ravi" userId="4abbd681-7ecb-46e1-b02d-5a8b62196975" providerId="ADAL" clId="{F88B92AB-F6B9-4905-A8A9-08CA397B4771}" dt="2022-10-27T22:20:47.656" v="1981" actId="1076"/>
          <ac:picMkLst>
            <pc:docMk/>
            <pc:sldMk cId="437901325" sldId="334"/>
            <ac:picMk id="2" creationId="{7BCABA60-D54B-252B-5CE5-3579545C90DC}"/>
          </ac:picMkLst>
        </pc:picChg>
        <pc:picChg chg="add del">
          <ac:chgData name="Vadapalli, Ravi" userId="4abbd681-7ecb-46e1-b02d-5a8b62196975" providerId="ADAL" clId="{F88B92AB-F6B9-4905-A8A9-08CA397B4771}" dt="2022-08-16T16:30:57.396" v="1208" actId="478"/>
          <ac:picMkLst>
            <pc:docMk/>
            <pc:sldMk cId="437901325" sldId="334"/>
            <ac:picMk id="1026" creationId="{64AB3070-3F12-EE4A-0BB9-AB9AFC0F7713}"/>
          </ac:picMkLst>
        </pc:picChg>
        <pc:picChg chg="add mod">
          <ac:chgData name="Vadapalli, Ravi" userId="4abbd681-7ecb-46e1-b02d-5a8b62196975" providerId="ADAL" clId="{F88B92AB-F6B9-4905-A8A9-08CA397B4771}" dt="2022-10-27T22:20:52.752" v="1983" actId="14100"/>
          <ac:picMkLst>
            <pc:docMk/>
            <pc:sldMk cId="437901325" sldId="334"/>
            <ac:picMk id="1026" creationId="{CB880FEC-9DA3-6F00-F809-8F623EF956F0}"/>
          </ac:picMkLst>
        </pc:picChg>
        <pc:picChg chg="add del mod">
          <ac:chgData name="Vadapalli, Ravi" userId="4abbd681-7ecb-46e1-b02d-5a8b62196975" providerId="ADAL" clId="{F88B92AB-F6B9-4905-A8A9-08CA397B4771}" dt="2022-10-27T22:24:49.062" v="2040" actId="478"/>
          <ac:picMkLst>
            <pc:docMk/>
            <pc:sldMk cId="437901325" sldId="334"/>
            <ac:picMk id="1028" creationId="{AB5F2CD8-01FC-2C46-B135-EB09849FB221}"/>
          </ac:picMkLst>
        </pc:picChg>
        <pc:picChg chg="add mod">
          <ac:chgData name="Vadapalli, Ravi" userId="4abbd681-7ecb-46e1-b02d-5a8b62196975" providerId="ADAL" clId="{F88B92AB-F6B9-4905-A8A9-08CA397B4771}" dt="2022-10-27T22:21:45.932" v="1987" actId="1076"/>
          <ac:picMkLst>
            <pc:docMk/>
            <pc:sldMk cId="437901325" sldId="334"/>
            <ac:picMk id="1030" creationId="{6FE0A790-820C-8D3A-9727-7B22CD0E5232}"/>
          </ac:picMkLst>
        </pc:picChg>
      </pc:sldChg>
      <pc:sldChg chg="addSp delSp modSp new mod">
        <pc:chgData name="Vadapalli, Ravi" userId="4abbd681-7ecb-46e1-b02d-5a8b62196975" providerId="ADAL" clId="{F88B92AB-F6B9-4905-A8A9-08CA397B4771}" dt="2022-10-27T22:44:39.736" v="2237" actId="1076"/>
        <pc:sldMkLst>
          <pc:docMk/>
          <pc:sldMk cId="1262271633" sldId="335"/>
        </pc:sldMkLst>
        <pc:spChg chg="del mod">
          <ac:chgData name="Vadapalli, Ravi" userId="4abbd681-7ecb-46e1-b02d-5a8b62196975" providerId="ADAL" clId="{F88B92AB-F6B9-4905-A8A9-08CA397B4771}" dt="2022-08-16T16:39:12.486" v="1635" actId="478"/>
          <ac:spMkLst>
            <pc:docMk/>
            <pc:sldMk cId="1262271633" sldId="335"/>
            <ac:spMk id="2" creationId="{517323D4-F76A-61E0-7A68-8FA1EF6DBB92}"/>
          </ac:spMkLst>
        </pc:spChg>
        <pc:spChg chg="mod">
          <ac:chgData name="Vadapalli, Ravi" userId="4abbd681-7ecb-46e1-b02d-5a8b62196975" providerId="ADAL" clId="{F88B92AB-F6B9-4905-A8A9-08CA397B4771}" dt="2022-08-16T16:44:18.031" v="1760" actId="1076"/>
          <ac:spMkLst>
            <pc:docMk/>
            <pc:sldMk cId="1262271633" sldId="335"/>
            <ac:spMk id="3" creationId="{09A2643F-0ABD-5372-9F8C-4208308E422E}"/>
          </ac:spMkLst>
        </pc:spChg>
        <pc:spChg chg="add mod">
          <ac:chgData name="Vadapalli, Ravi" userId="4abbd681-7ecb-46e1-b02d-5a8b62196975" providerId="ADAL" clId="{F88B92AB-F6B9-4905-A8A9-08CA397B4771}" dt="2022-08-27T18:14:12.456" v="1971" actId="1076"/>
          <ac:spMkLst>
            <pc:docMk/>
            <pc:sldMk cId="1262271633" sldId="335"/>
            <ac:spMk id="9" creationId="{85017DE4-0724-B5A7-98BB-045B56322CD3}"/>
          </ac:spMkLst>
        </pc:spChg>
        <pc:spChg chg="add mod">
          <ac:chgData name="Vadapalli, Ravi" userId="4abbd681-7ecb-46e1-b02d-5a8b62196975" providerId="ADAL" clId="{F88B92AB-F6B9-4905-A8A9-08CA397B4771}" dt="2022-08-27T18:13:43.995" v="1962" actId="21"/>
          <ac:spMkLst>
            <pc:docMk/>
            <pc:sldMk cId="1262271633" sldId="335"/>
            <ac:spMk id="10" creationId="{4D600CA9-CF9D-9933-86F1-F14E24D1BB94}"/>
          </ac:spMkLst>
        </pc:spChg>
        <pc:spChg chg="add mod">
          <ac:chgData name="Vadapalli, Ravi" userId="4abbd681-7ecb-46e1-b02d-5a8b62196975" providerId="ADAL" clId="{F88B92AB-F6B9-4905-A8A9-08CA397B4771}" dt="2022-08-27T18:14:06.235" v="1970" actId="20577"/>
          <ac:spMkLst>
            <pc:docMk/>
            <pc:sldMk cId="1262271633" sldId="335"/>
            <ac:spMk id="11" creationId="{068F4CD8-F26A-3755-96D3-38DAA5556D64}"/>
          </ac:spMkLst>
        </pc:spChg>
        <pc:spChg chg="add mod">
          <ac:chgData name="Vadapalli, Ravi" userId="4abbd681-7ecb-46e1-b02d-5a8b62196975" providerId="ADAL" clId="{F88B92AB-F6B9-4905-A8A9-08CA397B4771}" dt="2022-10-27T22:36:26.323" v="2105" actId="1076"/>
          <ac:spMkLst>
            <pc:docMk/>
            <pc:sldMk cId="1262271633" sldId="335"/>
            <ac:spMk id="16" creationId="{C506505C-92FB-9BD1-94FB-DA15B49FC0EA}"/>
          </ac:spMkLst>
        </pc:spChg>
        <pc:spChg chg="add del mod">
          <ac:chgData name="Vadapalli, Ravi" userId="4abbd681-7ecb-46e1-b02d-5a8b62196975" providerId="ADAL" clId="{F88B92AB-F6B9-4905-A8A9-08CA397B4771}" dt="2022-10-27T22:34:41.400" v="2079" actId="478"/>
          <ac:spMkLst>
            <pc:docMk/>
            <pc:sldMk cId="1262271633" sldId="335"/>
            <ac:spMk id="17" creationId="{99A65912-35E3-EFC8-70B5-54C0B2ADF022}"/>
          </ac:spMkLst>
        </pc:spChg>
        <pc:spChg chg="add del mod">
          <ac:chgData name="Vadapalli, Ravi" userId="4abbd681-7ecb-46e1-b02d-5a8b62196975" providerId="ADAL" clId="{F88B92AB-F6B9-4905-A8A9-08CA397B4771}" dt="2022-10-27T22:34:43.406" v="2080" actId="478"/>
          <ac:spMkLst>
            <pc:docMk/>
            <pc:sldMk cId="1262271633" sldId="335"/>
            <ac:spMk id="18" creationId="{DC8144F1-EF08-D01A-7136-FBC2ED196855}"/>
          </ac:spMkLst>
        </pc:spChg>
        <pc:spChg chg="add del mod">
          <ac:chgData name="Vadapalli, Ravi" userId="4abbd681-7ecb-46e1-b02d-5a8b62196975" providerId="ADAL" clId="{F88B92AB-F6B9-4905-A8A9-08CA397B4771}" dt="2022-10-27T22:34:46.973" v="2082" actId="478"/>
          <ac:spMkLst>
            <pc:docMk/>
            <pc:sldMk cId="1262271633" sldId="335"/>
            <ac:spMk id="19" creationId="{90DBC546-5DB9-79A0-4343-9013B9EA281F}"/>
          </ac:spMkLst>
        </pc:spChg>
        <pc:spChg chg="add del mod">
          <ac:chgData name="Vadapalli, Ravi" userId="4abbd681-7ecb-46e1-b02d-5a8b62196975" providerId="ADAL" clId="{F88B92AB-F6B9-4905-A8A9-08CA397B4771}" dt="2022-10-27T22:34:44.494" v="2081" actId="478"/>
          <ac:spMkLst>
            <pc:docMk/>
            <pc:sldMk cId="1262271633" sldId="335"/>
            <ac:spMk id="20" creationId="{5AA44896-ADBF-F6F6-9223-43E12D128783}"/>
          </ac:spMkLst>
        </pc:spChg>
        <pc:spChg chg="add mod">
          <ac:chgData name="Vadapalli, Ravi" userId="4abbd681-7ecb-46e1-b02d-5a8b62196975" providerId="ADAL" clId="{F88B92AB-F6B9-4905-A8A9-08CA397B4771}" dt="2022-10-27T22:39:03.353" v="2136" actId="1076"/>
          <ac:spMkLst>
            <pc:docMk/>
            <pc:sldMk cId="1262271633" sldId="335"/>
            <ac:spMk id="21" creationId="{EBD6C16A-4364-E3E8-F3F1-AE0E2EFDE705}"/>
          </ac:spMkLst>
        </pc:spChg>
        <pc:spChg chg="add del mod">
          <ac:chgData name="Vadapalli, Ravi" userId="4abbd681-7ecb-46e1-b02d-5a8b62196975" providerId="ADAL" clId="{F88B92AB-F6B9-4905-A8A9-08CA397B4771}" dt="2022-10-27T22:36:17.739" v="2104" actId="478"/>
          <ac:spMkLst>
            <pc:docMk/>
            <pc:sldMk cId="1262271633" sldId="335"/>
            <ac:spMk id="22" creationId="{4B7CA3D2-893F-B2F4-D9E5-970B3E206296}"/>
          </ac:spMkLst>
        </pc:spChg>
        <pc:spChg chg="add mod">
          <ac:chgData name="Vadapalli, Ravi" userId="4abbd681-7ecb-46e1-b02d-5a8b62196975" providerId="ADAL" clId="{F88B92AB-F6B9-4905-A8A9-08CA397B4771}" dt="2022-10-27T22:40:02.610" v="2151" actId="1076"/>
          <ac:spMkLst>
            <pc:docMk/>
            <pc:sldMk cId="1262271633" sldId="335"/>
            <ac:spMk id="23" creationId="{471A122B-2FA8-6A37-88F8-29178F468410}"/>
          </ac:spMkLst>
        </pc:spChg>
        <pc:spChg chg="add mod">
          <ac:chgData name="Vadapalli, Ravi" userId="4abbd681-7ecb-46e1-b02d-5a8b62196975" providerId="ADAL" clId="{F88B92AB-F6B9-4905-A8A9-08CA397B4771}" dt="2022-10-27T22:40:51.298" v="2162" actId="1076"/>
          <ac:spMkLst>
            <pc:docMk/>
            <pc:sldMk cId="1262271633" sldId="335"/>
            <ac:spMk id="24" creationId="{E03C8BBA-BB68-6F28-3985-767E298037F3}"/>
          </ac:spMkLst>
        </pc:spChg>
        <pc:spChg chg="add mod">
          <ac:chgData name="Vadapalli, Ravi" userId="4abbd681-7ecb-46e1-b02d-5a8b62196975" providerId="ADAL" clId="{F88B92AB-F6B9-4905-A8A9-08CA397B4771}" dt="2022-10-27T22:35:12.174" v="2094" actId="1076"/>
          <ac:spMkLst>
            <pc:docMk/>
            <pc:sldMk cId="1262271633" sldId="335"/>
            <ac:spMk id="25" creationId="{E256A6DE-EBDC-E680-A8EA-431A68BAB386}"/>
          </ac:spMkLst>
        </pc:spChg>
        <pc:spChg chg="add mod">
          <ac:chgData name="Vadapalli, Ravi" userId="4abbd681-7ecb-46e1-b02d-5a8b62196975" providerId="ADAL" clId="{F88B92AB-F6B9-4905-A8A9-08CA397B4771}" dt="2022-10-27T22:36:07.430" v="2102" actId="1076"/>
          <ac:spMkLst>
            <pc:docMk/>
            <pc:sldMk cId="1262271633" sldId="335"/>
            <ac:spMk id="26" creationId="{3933553D-1A60-A9C5-25D5-9B36E41A04D5}"/>
          </ac:spMkLst>
        </pc:spChg>
        <pc:spChg chg="add mod">
          <ac:chgData name="Vadapalli, Ravi" userId="4abbd681-7ecb-46e1-b02d-5a8b62196975" providerId="ADAL" clId="{F88B92AB-F6B9-4905-A8A9-08CA397B4771}" dt="2022-10-27T22:35:38.351" v="2099" actId="1076"/>
          <ac:spMkLst>
            <pc:docMk/>
            <pc:sldMk cId="1262271633" sldId="335"/>
            <ac:spMk id="27" creationId="{6621F909-BE51-111F-010B-D65C62D50FE1}"/>
          </ac:spMkLst>
        </pc:spChg>
        <pc:spChg chg="add del mod">
          <ac:chgData name="Vadapalli, Ravi" userId="4abbd681-7ecb-46e1-b02d-5a8b62196975" providerId="ADAL" clId="{F88B92AB-F6B9-4905-A8A9-08CA397B4771}" dt="2022-10-27T22:37:50.819" v="2119" actId="478"/>
          <ac:spMkLst>
            <pc:docMk/>
            <pc:sldMk cId="1262271633" sldId="335"/>
            <ac:spMk id="28" creationId="{F66DF71F-B9AD-39C5-599D-A3C3A4280C50}"/>
          </ac:spMkLst>
        </pc:spChg>
        <pc:spChg chg="add mod">
          <ac:chgData name="Vadapalli, Ravi" userId="4abbd681-7ecb-46e1-b02d-5a8b62196975" providerId="ADAL" clId="{F88B92AB-F6B9-4905-A8A9-08CA397B4771}" dt="2022-10-27T22:41:50.711" v="2176" actId="1076"/>
          <ac:spMkLst>
            <pc:docMk/>
            <pc:sldMk cId="1262271633" sldId="335"/>
            <ac:spMk id="46" creationId="{80E7FE49-C80C-2896-E81E-23CE9023D147}"/>
          </ac:spMkLst>
        </pc:spChg>
        <pc:spChg chg="add mod">
          <ac:chgData name="Vadapalli, Ravi" userId="4abbd681-7ecb-46e1-b02d-5a8b62196975" providerId="ADAL" clId="{F88B92AB-F6B9-4905-A8A9-08CA397B4771}" dt="2022-10-27T22:43:08.790" v="2216" actId="20577"/>
          <ac:spMkLst>
            <pc:docMk/>
            <pc:sldMk cId="1262271633" sldId="335"/>
            <ac:spMk id="47" creationId="{8542C5AB-63E0-77C6-7BC1-12130BB04A8E}"/>
          </ac:spMkLst>
        </pc:spChg>
        <pc:spChg chg="add mod">
          <ac:chgData name="Vadapalli, Ravi" userId="4abbd681-7ecb-46e1-b02d-5a8b62196975" providerId="ADAL" clId="{F88B92AB-F6B9-4905-A8A9-08CA397B4771}" dt="2022-10-27T22:42:44.416" v="2203" actId="20577"/>
          <ac:spMkLst>
            <pc:docMk/>
            <pc:sldMk cId="1262271633" sldId="335"/>
            <ac:spMk id="48" creationId="{3E9CFDCA-98E9-5705-DC72-B97AAC645560}"/>
          </ac:spMkLst>
        </pc:spChg>
        <pc:spChg chg="add mod">
          <ac:chgData name="Vadapalli, Ravi" userId="4abbd681-7ecb-46e1-b02d-5a8b62196975" providerId="ADAL" clId="{F88B92AB-F6B9-4905-A8A9-08CA397B4771}" dt="2022-10-27T22:42:28.942" v="2192" actId="20577"/>
          <ac:spMkLst>
            <pc:docMk/>
            <pc:sldMk cId="1262271633" sldId="335"/>
            <ac:spMk id="49" creationId="{2CEB4A8F-1674-0086-1B5B-C709728F64D6}"/>
          </ac:spMkLst>
        </pc:spChg>
        <pc:spChg chg="add mod">
          <ac:chgData name="Vadapalli, Ravi" userId="4abbd681-7ecb-46e1-b02d-5a8b62196975" providerId="ADAL" clId="{F88B92AB-F6B9-4905-A8A9-08CA397B4771}" dt="2022-10-27T22:42:17.726" v="2188" actId="20577"/>
          <ac:spMkLst>
            <pc:docMk/>
            <pc:sldMk cId="1262271633" sldId="335"/>
            <ac:spMk id="50" creationId="{29B2F3C1-DA54-BC92-9013-3F9D8F42DBB6}"/>
          </ac:spMkLst>
        </pc:spChg>
        <pc:spChg chg="add mod">
          <ac:chgData name="Vadapalli, Ravi" userId="4abbd681-7ecb-46e1-b02d-5a8b62196975" providerId="ADAL" clId="{F88B92AB-F6B9-4905-A8A9-08CA397B4771}" dt="2022-10-27T22:42:05.531" v="2184" actId="20577"/>
          <ac:spMkLst>
            <pc:docMk/>
            <pc:sldMk cId="1262271633" sldId="335"/>
            <ac:spMk id="51" creationId="{A975EA31-4421-E371-44DD-BEC0AAB62AEF}"/>
          </ac:spMkLst>
        </pc:spChg>
        <pc:spChg chg="add mod">
          <ac:chgData name="Vadapalli, Ravi" userId="4abbd681-7ecb-46e1-b02d-5a8b62196975" providerId="ADAL" clId="{F88B92AB-F6B9-4905-A8A9-08CA397B4771}" dt="2022-10-27T22:43:29.227" v="2224" actId="20577"/>
          <ac:spMkLst>
            <pc:docMk/>
            <pc:sldMk cId="1262271633" sldId="335"/>
            <ac:spMk id="52" creationId="{1843A929-D81F-F9E5-45DA-1CE6935F63F4}"/>
          </ac:spMkLst>
        </pc:spChg>
        <pc:spChg chg="add mod">
          <ac:chgData name="Vadapalli, Ravi" userId="4abbd681-7ecb-46e1-b02d-5a8b62196975" providerId="ADAL" clId="{F88B92AB-F6B9-4905-A8A9-08CA397B4771}" dt="2022-10-27T22:44:31.747" v="2235" actId="1076"/>
          <ac:spMkLst>
            <pc:docMk/>
            <pc:sldMk cId="1262271633" sldId="335"/>
            <ac:spMk id="53" creationId="{27B206CA-08D4-755B-5054-E5CE9DF741D9}"/>
          </ac:spMkLst>
        </pc:spChg>
        <pc:spChg chg="add mod">
          <ac:chgData name="Vadapalli, Ravi" userId="4abbd681-7ecb-46e1-b02d-5a8b62196975" providerId="ADAL" clId="{F88B92AB-F6B9-4905-A8A9-08CA397B4771}" dt="2022-10-27T22:44:39.736" v="2237" actId="1076"/>
          <ac:spMkLst>
            <pc:docMk/>
            <pc:sldMk cId="1262271633" sldId="335"/>
            <ac:spMk id="54" creationId="{8251FFDF-13D9-22D4-64BB-474E24D27DE2}"/>
          </ac:spMkLst>
        </pc:spChg>
        <pc:picChg chg="add mod">
          <ac:chgData name="Vadapalli, Ravi" userId="4abbd681-7ecb-46e1-b02d-5a8b62196975" providerId="ADAL" clId="{F88B92AB-F6B9-4905-A8A9-08CA397B4771}" dt="2022-08-16T16:48:45.593" v="1909" actId="962"/>
          <ac:picMkLst>
            <pc:docMk/>
            <pc:sldMk cId="1262271633" sldId="335"/>
            <ac:picMk id="4" creationId="{81D8E2D1-6B8A-447E-B020-306A2E0EC91D}"/>
          </ac:picMkLst>
        </pc:picChg>
        <pc:picChg chg="add del mod">
          <ac:chgData name="Vadapalli, Ravi" userId="4abbd681-7ecb-46e1-b02d-5a8b62196975" providerId="ADAL" clId="{F88B92AB-F6B9-4905-A8A9-08CA397B4771}" dt="2022-08-27T18:12:55.833" v="1931" actId="478"/>
          <ac:picMkLst>
            <pc:docMk/>
            <pc:sldMk cId="1262271633" sldId="335"/>
            <ac:picMk id="5" creationId="{9EEE8A8C-EC5E-81AB-655F-339B489065D6}"/>
          </ac:picMkLst>
        </pc:picChg>
        <pc:picChg chg="add mod">
          <ac:chgData name="Vadapalli, Ravi" userId="4abbd681-7ecb-46e1-b02d-5a8b62196975" providerId="ADAL" clId="{F88B92AB-F6B9-4905-A8A9-08CA397B4771}" dt="2022-08-27T18:13:37.670" v="1961" actId="1076"/>
          <ac:picMkLst>
            <pc:docMk/>
            <pc:sldMk cId="1262271633" sldId="335"/>
            <ac:picMk id="6" creationId="{5DC7960F-0F7B-3543-0A21-20EA803AE638}"/>
          </ac:picMkLst>
        </pc:picChg>
        <pc:picChg chg="add mod">
          <ac:chgData name="Vadapalli, Ravi" userId="4abbd681-7ecb-46e1-b02d-5a8b62196975" providerId="ADAL" clId="{F88B92AB-F6B9-4905-A8A9-08CA397B4771}" dt="2022-08-27T17:09:01.550" v="1925" actId="1076"/>
          <ac:picMkLst>
            <pc:docMk/>
            <pc:sldMk cId="1262271633" sldId="335"/>
            <ac:picMk id="7" creationId="{FC9D56F4-52CF-155F-9B4F-EFC00206E5AC}"/>
          </ac:picMkLst>
        </pc:picChg>
        <pc:picChg chg="add del mod">
          <ac:chgData name="Vadapalli, Ravi" userId="4abbd681-7ecb-46e1-b02d-5a8b62196975" providerId="ADAL" clId="{F88B92AB-F6B9-4905-A8A9-08CA397B4771}" dt="2022-10-27T22:43:43.811" v="2225" actId="478"/>
          <ac:picMkLst>
            <pc:docMk/>
            <pc:sldMk cId="1262271633" sldId="335"/>
            <ac:picMk id="8" creationId="{06BC78F1-D47E-60EA-6E35-F197303BD8B9}"/>
          </ac:picMkLst>
        </pc:picChg>
        <pc:cxnChg chg="add mod">
          <ac:chgData name="Vadapalli, Ravi" userId="4abbd681-7ecb-46e1-b02d-5a8b62196975" providerId="ADAL" clId="{F88B92AB-F6B9-4905-A8A9-08CA397B4771}" dt="2022-10-27T22:31:31.139" v="2048" actId="692"/>
          <ac:cxnSpMkLst>
            <pc:docMk/>
            <pc:sldMk cId="1262271633" sldId="335"/>
            <ac:cxnSpMk id="5" creationId="{DAD7F7EC-24C9-21B6-FC2C-4851986AEF51}"/>
          </ac:cxnSpMkLst>
        </pc:cxnChg>
        <pc:cxnChg chg="add mod">
          <ac:chgData name="Vadapalli, Ravi" userId="4abbd681-7ecb-46e1-b02d-5a8b62196975" providerId="ADAL" clId="{F88B92AB-F6B9-4905-A8A9-08CA397B4771}" dt="2022-10-27T22:31:38.196" v="2052" actId="692"/>
          <ac:cxnSpMkLst>
            <pc:docMk/>
            <pc:sldMk cId="1262271633" sldId="335"/>
            <ac:cxnSpMk id="13" creationId="{8AC43B1B-E690-7069-6F4A-46AC6F0CA7A4}"/>
          </ac:cxnSpMkLst>
        </pc:cxnChg>
        <pc:cxnChg chg="add mod">
          <ac:chgData name="Vadapalli, Ravi" userId="4abbd681-7ecb-46e1-b02d-5a8b62196975" providerId="ADAL" clId="{F88B92AB-F6B9-4905-A8A9-08CA397B4771}" dt="2022-10-27T22:31:59.085" v="2059" actId="692"/>
          <ac:cxnSpMkLst>
            <pc:docMk/>
            <pc:sldMk cId="1262271633" sldId="335"/>
            <ac:cxnSpMk id="15" creationId="{A0B5F03F-8B76-4AC2-FCDB-32DF4E66C200}"/>
          </ac:cxnSpMkLst>
        </pc:cxnChg>
        <pc:cxnChg chg="add mod">
          <ac:chgData name="Vadapalli, Ravi" userId="4abbd681-7ecb-46e1-b02d-5a8b62196975" providerId="ADAL" clId="{F88B92AB-F6B9-4905-A8A9-08CA397B4771}" dt="2022-10-27T22:41:17.916" v="2167" actId="14100"/>
          <ac:cxnSpMkLst>
            <pc:docMk/>
            <pc:sldMk cId="1262271633" sldId="335"/>
            <ac:cxnSpMk id="30" creationId="{6BAF9EA4-66DF-7D7D-CD90-C7576103CE34}"/>
          </ac:cxnSpMkLst>
        </pc:cxnChg>
        <pc:cxnChg chg="add del mod">
          <ac:chgData name="Vadapalli, Ravi" userId="4abbd681-7ecb-46e1-b02d-5a8b62196975" providerId="ADAL" clId="{F88B92AB-F6B9-4905-A8A9-08CA397B4771}" dt="2022-10-27T22:38:11.716" v="2124" actId="692"/>
          <ac:cxnSpMkLst>
            <pc:docMk/>
            <pc:sldMk cId="1262271633" sldId="335"/>
            <ac:cxnSpMk id="32" creationId="{8626411E-D1BD-E687-1BBE-8059D88DF20E}"/>
          </ac:cxnSpMkLst>
        </pc:cxnChg>
        <pc:cxnChg chg="add mod">
          <ac:chgData name="Vadapalli, Ravi" userId="4abbd681-7ecb-46e1-b02d-5a8b62196975" providerId="ADAL" clId="{F88B92AB-F6B9-4905-A8A9-08CA397B4771}" dt="2022-10-27T22:39:03.353" v="2136" actId="1076"/>
          <ac:cxnSpMkLst>
            <pc:docMk/>
            <pc:sldMk cId="1262271633" sldId="335"/>
            <ac:cxnSpMk id="33" creationId="{8AD8FE7D-DAA3-243E-637B-BC9DE7A4A261}"/>
          </ac:cxnSpMkLst>
        </pc:cxnChg>
        <pc:cxnChg chg="add mod">
          <ac:chgData name="Vadapalli, Ravi" userId="4abbd681-7ecb-46e1-b02d-5a8b62196975" providerId="ADAL" clId="{F88B92AB-F6B9-4905-A8A9-08CA397B4771}" dt="2022-10-27T22:39:31.244" v="2144" actId="14100"/>
          <ac:cxnSpMkLst>
            <pc:docMk/>
            <pc:sldMk cId="1262271633" sldId="335"/>
            <ac:cxnSpMk id="34" creationId="{625AFAEC-FC45-EA69-7699-B48CA12C3CEC}"/>
          </ac:cxnSpMkLst>
        </pc:cxnChg>
        <pc:cxnChg chg="add mod">
          <ac:chgData name="Vadapalli, Ravi" userId="4abbd681-7ecb-46e1-b02d-5a8b62196975" providerId="ADAL" clId="{F88B92AB-F6B9-4905-A8A9-08CA397B4771}" dt="2022-10-27T22:40:10.987" v="2156" actId="1035"/>
          <ac:cxnSpMkLst>
            <pc:docMk/>
            <pc:sldMk cId="1262271633" sldId="335"/>
            <ac:cxnSpMk id="35" creationId="{CC8AA2CC-F50E-D92F-ACF1-580308B67CAB}"/>
          </ac:cxnSpMkLst>
        </pc:cxnChg>
        <pc:cxnChg chg="add mod">
          <ac:chgData name="Vadapalli, Ravi" userId="4abbd681-7ecb-46e1-b02d-5a8b62196975" providerId="ADAL" clId="{F88B92AB-F6B9-4905-A8A9-08CA397B4771}" dt="2022-10-27T22:40:40.003" v="2161" actId="14100"/>
          <ac:cxnSpMkLst>
            <pc:docMk/>
            <pc:sldMk cId="1262271633" sldId="335"/>
            <ac:cxnSpMk id="40" creationId="{47A0C616-8D74-9431-318B-E90CC794F2CA}"/>
          </ac:cxnSpMkLst>
        </pc:cxnChg>
        <pc:cxnChg chg="add mod">
          <ac:chgData name="Vadapalli, Ravi" userId="4abbd681-7ecb-46e1-b02d-5a8b62196975" providerId="ADAL" clId="{F88B92AB-F6B9-4905-A8A9-08CA397B4771}" dt="2022-10-27T22:41:09.560" v="2166" actId="14100"/>
          <ac:cxnSpMkLst>
            <pc:docMk/>
            <pc:sldMk cId="1262271633" sldId="335"/>
            <ac:cxnSpMk id="42" creationId="{F75DCCCD-F71D-6C35-D6BC-B569103536AA}"/>
          </ac:cxnSpMkLst>
        </pc:cxnChg>
      </pc:sldChg>
      <pc:sldChg chg="addSp delSp modSp new mod">
        <pc:chgData name="Vadapalli, Ravi" userId="4abbd681-7ecb-46e1-b02d-5a8b62196975" providerId="ADAL" clId="{F88B92AB-F6B9-4905-A8A9-08CA397B4771}" dt="2022-08-16T16:49:25.813" v="1918" actId="962"/>
        <pc:sldMkLst>
          <pc:docMk/>
          <pc:sldMk cId="4142098048" sldId="336"/>
        </pc:sldMkLst>
        <pc:spChg chg="del mod">
          <ac:chgData name="Vadapalli, Ravi" userId="4abbd681-7ecb-46e1-b02d-5a8b62196975" providerId="ADAL" clId="{F88B92AB-F6B9-4905-A8A9-08CA397B4771}" dt="2022-08-16T16:40:32.121" v="1687" actId="478"/>
          <ac:spMkLst>
            <pc:docMk/>
            <pc:sldMk cId="4142098048" sldId="336"/>
            <ac:spMk id="2" creationId="{BA08E5A6-22D0-689B-ECF2-08FEC6DEF07E}"/>
          </ac:spMkLst>
        </pc:spChg>
        <pc:spChg chg="mod">
          <ac:chgData name="Vadapalli, Ravi" userId="4abbd681-7ecb-46e1-b02d-5a8b62196975" providerId="ADAL" clId="{F88B92AB-F6B9-4905-A8A9-08CA397B4771}" dt="2022-08-16T16:46:35.810" v="1880" actId="20577"/>
          <ac:spMkLst>
            <pc:docMk/>
            <pc:sldMk cId="4142098048" sldId="336"/>
            <ac:spMk id="3" creationId="{A76C1AC8-B1AD-369A-F98C-F8712DDA5F6F}"/>
          </ac:spMkLst>
        </pc:spChg>
        <pc:picChg chg="add mod">
          <ac:chgData name="Vadapalli, Ravi" userId="4abbd681-7ecb-46e1-b02d-5a8b62196975" providerId="ADAL" clId="{F88B92AB-F6B9-4905-A8A9-08CA397B4771}" dt="2022-08-16T16:49:15.676" v="1914" actId="962"/>
          <ac:picMkLst>
            <pc:docMk/>
            <pc:sldMk cId="4142098048" sldId="336"/>
            <ac:picMk id="4" creationId="{0BB7A6B5-47D7-1A7E-7BC1-57A300FFDA5C}"/>
          </ac:picMkLst>
        </pc:picChg>
        <pc:picChg chg="add mod">
          <ac:chgData name="Vadapalli, Ravi" userId="4abbd681-7ecb-46e1-b02d-5a8b62196975" providerId="ADAL" clId="{F88B92AB-F6B9-4905-A8A9-08CA397B4771}" dt="2022-08-16T16:49:18.094" v="1915" actId="962"/>
          <ac:picMkLst>
            <pc:docMk/>
            <pc:sldMk cId="4142098048" sldId="336"/>
            <ac:picMk id="5" creationId="{8B83155B-2EB4-DE6C-739F-9EFB1C477B87}"/>
          </ac:picMkLst>
        </pc:picChg>
        <pc:picChg chg="add mod">
          <ac:chgData name="Vadapalli, Ravi" userId="4abbd681-7ecb-46e1-b02d-5a8b62196975" providerId="ADAL" clId="{F88B92AB-F6B9-4905-A8A9-08CA397B4771}" dt="2022-08-16T16:49:20.434" v="1916" actId="962"/>
          <ac:picMkLst>
            <pc:docMk/>
            <pc:sldMk cId="4142098048" sldId="336"/>
            <ac:picMk id="6" creationId="{E8394169-5C2F-ABC0-52F5-7910F72CA185}"/>
          </ac:picMkLst>
        </pc:picChg>
        <pc:picChg chg="add mod">
          <ac:chgData name="Vadapalli, Ravi" userId="4abbd681-7ecb-46e1-b02d-5a8b62196975" providerId="ADAL" clId="{F88B92AB-F6B9-4905-A8A9-08CA397B4771}" dt="2022-08-16T16:49:23.559" v="1917" actId="962"/>
          <ac:picMkLst>
            <pc:docMk/>
            <pc:sldMk cId="4142098048" sldId="336"/>
            <ac:picMk id="7" creationId="{30C8DB8F-D6AA-87C0-AC3A-DEB62EB317A4}"/>
          </ac:picMkLst>
        </pc:picChg>
        <pc:picChg chg="add mod">
          <ac:chgData name="Vadapalli, Ravi" userId="4abbd681-7ecb-46e1-b02d-5a8b62196975" providerId="ADAL" clId="{F88B92AB-F6B9-4905-A8A9-08CA397B4771}" dt="2022-08-16T16:49:25.813" v="1918" actId="962"/>
          <ac:picMkLst>
            <pc:docMk/>
            <pc:sldMk cId="4142098048" sldId="336"/>
            <ac:picMk id="8" creationId="{84BDD9DF-2CA8-D3BC-B33B-75FD8A0245BB}"/>
          </ac:picMkLst>
        </pc:picChg>
      </pc:sldChg>
      <pc:sldChg chg="modSp new mod">
        <pc:chgData name="Vadapalli, Ravi" userId="4abbd681-7ecb-46e1-b02d-5a8b62196975" providerId="ADAL" clId="{F88B92AB-F6B9-4905-A8A9-08CA397B4771}" dt="2022-08-16T16:48:01.050" v="1907"/>
        <pc:sldMkLst>
          <pc:docMk/>
          <pc:sldMk cId="2165833786" sldId="337"/>
        </pc:sldMkLst>
        <pc:spChg chg="mod">
          <ac:chgData name="Vadapalli, Ravi" userId="4abbd681-7ecb-46e1-b02d-5a8b62196975" providerId="ADAL" clId="{F88B92AB-F6B9-4905-A8A9-08CA397B4771}" dt="2022-08-16T16:47:49.556" v="1906" actId="20577"/>
          <ac:spMkLst>
            <pc:docMk/>
            <pc:sldMk cId="2165833786" sldId="337"/>
            <ac:spMk id="2" creationId="{8A52838A-AFE3-7F62-07C7-A869B6AB05B7}"/>
          </ac:spMkLst>
        </pc:spChg>
        <pc:spChg chg="mod">
          <ac:chgData name="Vadapalli, Ravi" userId="4abbd681-7ecb-46e1-b02d-5a8b62196975" providerId="ADAL" clId="{F88B92AB-F6B9-4905-A8A9-08CA397B4771}" dt="2022-08-16T16:48:01.050" v="1907"/>
          <ac:spMkLst>
            <pc:docMk/>
            <pc:sldMk cId="2165833786" sldId="337"/>
            <ac:spMk id="3" creationId="{AE0C480C-59AA-4C0D-ED43-3F11E92105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t" userDrawn="1">
  <p:cSld name="4_Conte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457200" y="736728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1"/>
          </p:nvPr>
        </p:nvSpPr>
        <p:spPr>
          <a:xfrm>
            <a:off x="457200" y="1701421"/>
            <a:ext cx="8229600" cy="4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ontent">
  <p:cSld name="13_Conten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EEB1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30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0" y="0"/>
            <a:ext cx="9144000" cy="1280100"/>
          </a:xfrm>
          <a:prstGeom prst="rect">
            <a:avLst/>
          </a:prstGeom>
          <a:gradFill>
            <a:gsLst>
              <a:gs pos="0">
                <a:srgbClr val="A30042"/>
              </a:gs>
              <a:gs pos="57000">
                <a:srgbClr val="A30042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30"/>
          <p:cNvSpPr txBox="1">
            <a:spLocks noGrp="1"/>
          </p:cNvSpPr>
          <p:nvPr>
            <p:ph type="body" idx="1"/>
          </p:nvPr>
        </p:nvSpPr>
        <p:spPr>
          <a:xfrm>
            <a:off x="1186407" y="1354804"/>
            <a:ext cx="7315200" cy="4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title"/>
          </p:nvPr>
        </p:nvSpPr>
        <p:spPr>
          <a:xfrm>
            <a:off x="1163261" y="18273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8" name="Google Shape;338;p30"/>
          <p:cNvSpPr/>
          <p:nvPr/>
        </p:nvSpPr>
        <p:spPr>
          <a:xfrm rot="5400000">
            <a:off x="-2880423" y="2880300"/>
            <a:ext cx="6858000" cy="10974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39" name="Google Shape;339;p30" descr="LUC_reversed_color_notag.t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6776" y="228452"/>
            <a:ext cx="643800" cy="8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0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341" name="Google Shape;341;p30"/>
          <p:cNvSpPr txBox="1">
            <a:spLocks noGrp="1"/>
          </p:cNvSpPr>
          <p:nvPr>
            <p:ph type="sldNum" idx="12"/>
          </p:nvPr>
        </p:nvSpPr>
        <p:spPr>
          <a:xfrm>
            <a:off x="7299772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body" idx="1"/>
          </p:nvPr>
        </p:nvSpPr>
        <p:spPr>
          <a:xfrm>
            <a:off x="610845" y="2912970"/>
            <a:ext cx="7972500" cy="3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44" name="Google Shape;344;p31" descr="bgrdTop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1"/>
          <p:cNvSpPr txBox="1">
            <a:spLocks noGrp="1"/>
          </p:cNvSpPr>
          <p:nvPr>
            <p:ph type="title"/>
          </p:nvPr>
        </p:nvSpPr>
        <p:spPr>
          <a:xfrm>
            <a:off x="610846" y="1769970"/>
            <a:ext cx="797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Helvetica Neue"/>
              <a:buNone/>
              <a:defRPr sz="3600" b="1" i="0" u="none" strike="noStrike" cap="none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body" idx="2"/>
          </p:nvPr>
        </p:nvSpPr>
        <p:spPr>
          <a:xfrm>
            <a:off x="533400" y="6411503"/>
            <a:ext cx="46101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and Image">
  <p:cSld name="Chapter and Image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2" descr="checkersMaroonFinal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667000"/>
            <a:ext cx="9144000" cy="19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 txBox="1">
            <a:spLocks noGrp="1"/>
          </p:cNvSpPr>
          <p:nvPr>
            <p:ph type="title"/>
          </p:nvPr>
        </p:nvSpPr>
        <p:spPr>
          <a:xfrm>
            <a:off x="722313" y="3321284"/>
            <a:ext cx="77724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36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0" name="Google Shape;350;p32"/>
          <p:cNvSpPr txBox="1">
            <a:spLocks noGrp="1"/>
          </p:cNvSpPr>
          <p:nvPr>
            <p:ph type="body" idx="1"/>
          </p:nvPr>
        </p:nvSpPr>
        <p:spPr>
          <a:xfrm>
            <a:off x="722313" y="2826668"/>
            <a:ext cx="7772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None/>
              <a:defRPr sz="1700" b="1" i="0" u="none" strike="noStrike" cap="none">
                <a:solidFill>
                  <a:srgbClr val="FFCC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32"/>
          <p:cNvSpPr txBox="1">
            <a:spLocks noGrp="1"/>
          </p:cNvSpPr>
          <p:nvPr>
            <p:ph type="ftr" idx="11"/>
          </p:nvPr>
        </p:nvSpPr>
        <p:spPr>
          <a:xfrm>
            <a:off x="761999" y="5072529"/>
            <a:ext cx="773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Google Shape;352;p32"/>
          <p:cNvSpPr txBox="1">
            <a:spLocks noGrp="1"/>
          </p:cNvSpPr>
          <p:nvPr>
            <p:ph type="body" idx="2"/>
          </p:nvPr>
        </p:nvSpPr>
        <p:spPr>
          <a:xfrm>
            <a:off x="722313" y="3984112"/>
            <a:ext cx="77724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18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and Text only">
  <p:cSld name="Chapter and Text only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3" descr="checkersMaroonFinal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459350"/>
            <a:ext cx="8074200" cy="58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 txBox="1">
            <a:spLocks noGrp="1"/>
          </p:cNvSpPr>
          <p:nvPr>
            <p:ph type="body" idx="1"/>
          </p:nvPr>
        </p:nvSpPr>
        <p:spPr>
          <a:xfrm>
            <a:off x="1239343" y="2335052"/>
            <a:ext cx="664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340"/>
              </a:spcBef>
              <a:spcAft>
                <a:spcPts val="0"/>
              </a:spcAft>
              <a:buClr>
                <a:srgbClr val="FFCC00"/>
              </a:buClr>
              <a:buSzPts val="3200"/>
              <a:buFont typeface="Arial"/>
              <a:buNone/>
              <a:defRPr sz="1700" b="1" i="0" u="none" strike="noStrike" cap="none">
                <a:solidFill>
                  <a:srgbClr val="FFCC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33"/>
          <p:cNvSpPr txBox="1">
            <a:spLocks noGrp="1"/>
          </p:cNvSpPr>
          <p:nvPr>
            <p:ph type="title"/>
          </p:nvPr>
        </p:nvSpPr>
        <p:spPr>
          <a:xfrm>
            <a:off x="1239343" y="2973056"/>
            <a:ext cx="66474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36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7" name="Google Shape;357;p33"/>
          <p:cNvSpPr txBox="1">
            <a:spLocks noGrp="1"/>
          </p:cNvSpPr>
          <p:nvPr>
            <p:ph type="body" idx="2"/>
          </p:nvPr>
        </p:nvSpPr>
        <p:spPr>
          <a:xfrm>
            <a:off x="1239343" y="3676852"/>
            <a:ext cx="66474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18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33"/>
          <p:cNvSpPr txBox="1">
            <a:spLocks noGrp="1"/>
          </p:cNvSpPr>
          <p:nvPr>
            <p:ph type="ftr" idx="11"/>
          </p:nvPr>
        </p:nvSpPr>
        <p:spPr>
          <a:xfrm>
            <a:off x="1270072" y="5267127"/>
            <a:ext cx="664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body" idx="3"/>
          </p:nvPr>
        </p:nvSpPr>
        <p:spPr>
          <a:xfrm>
            <a:off x="533400" y="6411503"/>
            <a:ext cx="4618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900" b="0" i="0" u="none" strike="noStrike" cap="none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34" descr="checkersMaroonFinal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4" descr="LUC_vertical_reverse_color_forPPT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1753" y="3810000"/>
            <a:ext cx="3620400" cy="26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body" idx="1"/>
          </p:nvPr>
        </p:nvSpPr>
        <p:spPr>
          <a:xfrm>
            <a:off x="457200" y="2083443"/>
            <a:ext cx="8229600" cy="4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457200" y="102609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 userDrawn="1">
  <p:cSld name="3_Title Slid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457200" y="1610077"/>
            <a:ext cx="8229600" cy="1371600"/>
          </a:xfrm>
          <a:prstGeom prst="roundRect">
            <a:avLst>
              <a:gd name="adj" fmla="val 121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3"/>
          </p:nvPr>
        </p:nvSpPr>
        <p:spPr>
          <a:xfrm>
            <a:off x="648174" y="1716619"/>
            <a:ext cx="7863900" cy="1188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4"/>
          </p:nvPr>
        </p:nvSpPr>
        <p:spPr>
          <a:xfrm>
            <a:off x="2294094" y="3930239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body" idx="5"/>
          </p:nvPr>
        </p:nvSpPr>
        <p:spPr>
          <a:xfrm>
            <a:off x="1732084" y="3206586"/>
            <a:ext cx="5583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body" idx="6"/>
          </p:nvPr>
        </p:nvSpPr>
        <p:spPr>
          <a:xfrm>
            <a:off x="2299045" y="4608576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body" idx="7"/>
          </p:nvPr>
        </p:nvSpPr>
        <p:spPr>
          <a:xfrm>
            <a:off x="3293267" y="5357971"/>
            <a:ext cx="25575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" userDrawn="1">
  <p:cSld name="14_Conten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>
            <a:spLocks noGrp="1"/>
          </p:cNvSpPr>
          <p:nvPr>
            <p:ph type="body" idx="1"/>
          </p:nvPr>
        </p:nvSpPr>
        <p:spPr>
          <a:xfrm>
            <a:off x="457200" y="2021519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457200" y="90224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body" idx="2"/>
          </p:nvPr>
        </p:nvSpPr>
        <p:spPr>
          <a:xfrm>
            <a:off x="457200" y="317565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-3" y="6533387"/>
            <a:ext cx="9144000" cy="274200"/>
          </a:xfrm>
          <a:prstGeom prst="rect">
            <a:avLst/>
          </a:prstGeom>
          <a:solidFill>
            <a:srgbClr val="EEB1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-2" y="6601372"/>
            <a:ext cx="4572000" cy="2463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4571999" y="6600202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260" name="Google Shape;260;p23"/>
          <p:cNvSpPr txBox="1">
            <a:spLocks noGrp="1"/>
          </p:cNvSpPr>
          <p:nvPr>
            <p:ph type="sldNum" idx="12"/>
          </p:nvPr>
        </p:nvSpPr>
        <p:spPr>
          <a:xfrm>
            <a:off x="7315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" userDrawn="1">
  <p:cSld name="2_Conten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body" idx="1"/>
          </p:nvPr>
        </p:nvSpPr>
        <p:spPr>
          <a:xfrm>
            <a:off x="457200" y="1188142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24"/>
          <p:cNvSpPr txBox="1"/>
          <p:nvPr/>
        </p:nvSpPr>
        <p:spPr>
          <a:xfrm>
            <a:off x="4571999" y="6600202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ldNum" idx="12"/>
          </p:nvPr>
        </p:nvSpPr>
        <p:spPr>
          <a:xfrm>
            <a:off x="7315196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t">
  <p:cSld name="7_Conte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>
            <a:spLocks noGrp="1"/>
          </p:cNvSpPr>
          <p:nvPr>
            <p:ph type="body" idx="1"/>
          </p:nvPr>
        </p:nvSpPr>
        <p:spPr>
          <a:xfrm>
            <a:off x="457200" y="1581676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457200" y="47399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rgbClr val="EEB1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294" name="Google Shape;294;p26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295" name="Google Shape;295;p26"/>
          <p:cNvSpPr txBox="1">
            <a:spLocks noGrp="1"/>
          </p:cNvSpPr>
          <p:nvPr>
            <p:ph type="sldNum" idx="12"/>
          </p:nvPr>
        </p:nvSpPr>
        <p:spPr>
          <a:xfrm>
            <a:off x="7299772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">
  <p:cSld name="6_Conten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0" y="-8099"/>
            <a:ext cx="9144000" cy="274200"/>
          </a:xfrm>
          <a:prstGeom prst="rect">
            <a:avLst/>
          </a:prstGeom>
          <a:gradFill>
            <a:gsLst>
              <a:gs pos="0">
                <a:srgbClr val="A30042"/>
              </a:gs>
              <a:gs pos="26000">
                <a:srgbClr val="A30042"/>
              </a:gs>
              <a:gs pos="90000">
                <a:schemeClr val="dk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body" idx="1"/>
          </p:nvPr>
        </p:nvSpPr>
        <p:spPr>
          <a:xfrm>
            <a:off x="457200" y="1581676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27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xfrm>
            <a:off x="457200" y="47399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rgbClr val="EEB1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sldNum" idx="12"/>
          </p:nvPr>
        </p:nvSpPr>
        <p:spPr>
          <a:xfrm>
            <a:off x="7299772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">
  <p:cSld name="12_Conten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/>
          <p:nvPr/>
        </p:nvSpPr>
        <p:spPr>
          <a:xfrm>
            <a:off x="0" y="-8099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-8099"/>
            <a:ext cx="4572000" cy="2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0" y="266221"/>
            <a:ext cx="9144000" cy="640200"/>
          </a:xfrm>
          <a:prstGeom prst="rect">
            <a:avLst/>
          </a:prstGeom>
          <a:gradFill>
            <a:gsLst>
              <a:gs pos="0">
                <a:srgbClr val="A30042"/>
              </a:gs>
              <a:gs pos="36000">
                <a:srgbClr val="A30042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28"/>
          <p:cNvSpPr txBox="1">
            <a:spLocks noGrp="1"/>
          </p:cNvSpPr>
          <p:nvPr>
            <p:ph type="body" idx="1"/>
          </p:nvPr>
        </p:nvSpPr>
        <p:spPr>
          <a:xfrm>
            <a:off x="457200" y="2152896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28"/>
          <p:cNvSpPr txBox="1">
            <a:spLocks noGrp="1"/>
          </p:cNvSpPr>
          <p:nvPr>
            <p:ph type="title"/>
          </p:nvPr>
        </p:nvSpPr>
        <p:spPr>
          <a:xfrm>
            <a:off x="457200" y="105272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rgbClr val="EEB1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body" idx="2"/>
          </p:nvPr>
        </p:nvSpPr>
        <p:spPr>
          <a:xfrm>
            <a:off x="-1" y="-4627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body" idx="3"/>
          </p:nvPr>
        </p:nvSpPr>
        <p:spPr>
          <a:xfrm>
            <a:off x="4571999" y="-1075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0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body" idx="4"/>
          </p:nvPr>
        </p:nvSpPr>
        <p:spPr>
          <a:xfrm>
            <a:off x="457201" y="318888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8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t">
  <p:cSld name="5_Conten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/>
          <p:nvPr/>
        </p:nvSpPr>
        <p:spPr>
          <a:xfrm>
            <a:off x="0" y="-8099"/>
            <a:ext cx="9144000" cy="9144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0" y="-8099"/>
            <a:ext cx="4572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0" y="6583680"/>
            <a:ext cx="9144000" cy="274200"/>
          </a:xfrm>
          <a:prstGeom prst="rect">
            <a:avLst/>
          </a:prstGeom>
          <a:solidFill>
            <a:srgbClr val="A30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4571999" y="6597729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LOYOLA UNIVERSITY CHICAGO</a:t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0" y="6583680"/>
            <a:ext cx="4572000" cy="27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0" y="6611776"/>
            <a:ext cx="4572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 SCIENCE</a:t>
            </a:r>
            <a:endParaRPr/>
          </a:p>
        </p:txBody>
      </p:sp>
      <p:sp>
        <p:nvSpPr>
          <p:cNvPr id="325" name="Google Shape;325;p29"/>
          <p:cNvSpPr txBox="1">
            <a:spLocks noGrp="1"/>
          </p:cNvSpPr>
          <p:nvPr>
            <p:ph type="body" idx="1"/>
          </p:nvPr>
        </p:nvSpPr>
        <p:spPr>
          <a:xfrm>
            <a:off x="-1" y="-4627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29"/>
          <p:cNvSpPr txBox="1">
            <a:spLocks noGrp="1"/>
          </p:cNvSpPr>
          <p:nvPr>
            <p:ph type="body" idx="2"/>
          </p:nvPr>
        </p:nvSpPr>
        <p:spPr>
          <a:xfrm>
            <a:off x="457200" y="2264588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29"/>
          <p:cNvSpPr txBox="1">
            <a:spLocks noGrp="1"/>
          </p:cNvSpPr>
          <p:nvPr>
            <p:ph type="title"/>
          </p:nvPr>
        </p:nvSpPr>
        <p:spPr>
          <a:xfrm>
            <a:off x="457200" y="91672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8" name="Google Shape;328;p29"/>
          <p:cNvSpPr txBox="1">
            <a:spLocks noGrp="1"/>
          </p:cNvSpPr>
          <p:nvPr>
            <p:ph type="body" idx="3"/>
          </p:nvPr>
        </p:nvSpPr>
        <p:spPr>
          <a:xfrm>
            <a:off x="4571999" y="-1075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  <a:defRPr sz="10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29" name="Google Shape;329;p29" descr="LUC_reversed_color_notag.t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63312" y="81988"/>
            <a:ext cx="572100" cy="7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9"/>
          <p:cNvSpPr txBox="1">
            <a:spLocks noGrp="1"/>
          </p:cNvSpPr>
          <p:nvPr>
            <p:ph type="sldNum" idx="12"/>
          </p:nvPr>
        </p:nvSpPr>
        <p:spPr>
          <a:xfrm>
            <a:off x="7299772" y="6587323"/>
            <a:ext cx="1828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jupyter.org/github/tingxiao/CSCE5300/blob/main/Machine%20Learning/Regression-Sklearn.ipynb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62AD-86E0-3AAB-79EF-88177A5A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39" y="2755099"/>
            <a:ext cx="8229600" cy="914400"/>
          </a:xfrm>
        </p:spPr>
        <p:txBody>
          <a:bodyPr/>
          <a:lstStyle/>
          <a:p>
            <a:pPr algn="ctr"/>
            <a:r>
              <a:rPr lang="en-US" sz="3600" dirty="0">
                <a:latin typeface="+mj-lt"/>
              </a:rPr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9293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CA7F93-EBFD-C8EF-E1E6-7E388FC63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8142"/>
            <a:ext cx="8229600" cy="3696092"/>
          </a:xfrm>
        </p:spPr>
        <p:txBody>
          <a:bodyPr/>
          <a:lstStyle/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polynomial is an algebraic expression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equation representing relationship between variables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as a mathematical expression of variables, constants, and exponents 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roots (or solutions) is less than or equal to the highest power of a variable. 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Assists in predicting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E493D-2378-97C9-6E5A-0C01B6C976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658C1A-A510-8686-282A-C8FF316EEC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0870" y="251209"/>
            <a:ext cx="8681776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What is a Polynomial?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0E6389-E662-E195-3907-AA5B6ADF8C93}"/>
                  </a:ext>
                </a:extLst>
              </p:cNvPr>
              <p:cNvSpPr txBox="1"/>
              <p:nvPr/>
            </p:nvSpPr>
            <p:spPr>
              <a:xfrm>
                <a:off x="3776910" y="4884234"/>
                <a:ext cx="341637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1" i="0" baseline="300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0E6389-E662-E195-3907-AA5B6ADF8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910" y="4884234"/>
                <a:ext cx="3416370" cy="369332"/>
              </a:xfrm>
              <a:prstGeom prst="rect">
                <a:avLst/>
              </a:prstGeom>
              <a:blipFill>
                <a:blip r:embed="rId2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4950A7A-A54B-C945-25DA-F84D27C84E16}"/>
              </a:ext>
            </a:extLst>
          </p:cNvPr>
          <p:cNvSpPr txBox="1"/>
          <p:nvPr/>
        </p:nvSpPr>
        <p:spPr>
          <a:xfrm>
            <a:off x="6047232" y="525229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4F854-226C-84EC-78CC-94C67BC5633D}"/>
              </a:ext>
            </a:extLst>
          </p:cNvPr>
          <p:cNvSpPr txBox="1"/>
          <p:nvPr/>
        </p:nvSpPr>
        <p:spPr>
          <a:xfrm>
            <a:off x="4157684" y="525229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20C98-298F-5191-ACAB-03A77418168D}"/>
              </a:ext>
            </a:extLst>
          </p:cNvPr>
          <p:cNvSpPr txBox="1"/>
          <p:nvPr/>
        </p:nvSpPr>
        <p:spPr>
          <a:xfrm>
            <a:off x="5120640" y="5805014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E4F70-7761-635A-7568-BFAA90DAA18A}"/>
              </a:ext>
            </a:extLst>
          </p:cNvPr>
          <p:cNvSpPr txBox="1"/>
          <p:nvPr/>
        </p:nvSpPr>
        <p:spPr>
          <a:xfrm>
            <a:off x="3814791" y="4445667"/>
            <a:ext cx="151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87CC74-3068-5988-F5B4-020546047CFF}"/>
              </a:ext>
            </a:extLst>
          </p:cNvPr>
          <p:cNvSpPr txBox="1"/>
          <p:nvPr/>
        </p:nvSpPr>
        <p:spPr>
          <a:xfrm>
            <a:off x="6144764" y="4489268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B7D1A4-92EC-EA52-A07D-E6E3762B7C90}"/>
              </a:ext>
            </a:extLst>
          </p:cNvPr>
          <p:cNvCxnSpPr>
            <a:cxnSpLocks/>
          </p:cNvCxnSpPr>
          <p:nvPr/>
        </p:nvCxnSpPr>
        <p:spPr>
          <a:xfrm flipH="1">
            <a:off x="5730240" y="5209965"/>
            <a:ext cx="249936" cy="52581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CFCD0F-B6F2-D117-429C-0BD6C09A57D4}"/>
              </a:ext>
            </a:extLst>
          </p:cNvPr>
          <p:cNvCxnSpPr/>
          <p:nvPr/>
        </p:nvCxnSpPr>
        <p:spPr>
          <a:xfrm>
            <a:off x="5291328" y="5252291"/>
            <a:ext cx="380774" cy="4834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5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F6BE-31BC-B371-4BDB-57FBC67E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68" y="123411"/>
            <a:ext cx="8229600" cy="914400"/>
          </a:xfrm>
        </p:spPr>
        <p:txBody>
          <a:bodyPr/>
          <a:lstStyle/>
          <a:p>
            <a:r>
              <a:rPr lang="en-US" sz="3600" b="1" dirty="0">
                <a:latin typeface="+mj-lt"/>
              </a:rPr>
              <a:t>What is not a polynomial?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913F1-74AF-282F-101F-AB2599F9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235" y="1255500"/>
            <a:ext cx="8229600" cy="4347000"/>
          </a:xfrm>
        </p:spPr>
        <p:txBody>
          <a:bodyPr/>
          <a:lstStyle/>
          <a:p>
            <a:pPr marL="22860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algebraic expression that contains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exponents 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exponents  (example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3X – 4X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by a variable (example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3/x + 4X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Radicals (an integer under * root, * square, cube,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2E3B-25BE-7FA3-D619-56C9B651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7" y="201470"/>
            <a:ext cx="7984274" cy="9144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degree Polynomial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3F9F1-7560-E3E1-E28A-BCB19193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863" y="1519517"/>
            <a:ext cx="7984273" cy="4347000"/>
          </a:xfrm>
        </p:spPr>
        <p:txBody>
          <a:bodyPr/>
          <a:lstStyle/>
          <a:p>
            <a:r>
              <a:rPr lang="en-US" sz="2800" dirty="0"/>
              <a:t>Y = a</a:t>
            </a:r>
            <a:r>
              <a:rPr lang="en-US" sz="2800" baseline="-25000" dirty="0"/>
              <a:t>0</a:t>
            </a:r>
            <a:r>
              <a:rPr lang="en-US" sz="2800" dirty="0"/>
              <a:t> + a</a:t>
            </a:r>
            <a:r>
              <a:rPr lang="en-US" sz="2800" baseline="-25000" dirty="0"/>
              <a:t>1</a:t>
            </a:r>
            <a:r>
              <a:rPr lang="en-US" sz="2800" dirty="0"/>
              <a:t>*x + a</a:t>
            </a:r>
            <a:r>
              <a:rPr lang="en-US" sz="2800" baseline="-25000" dirty="0"/>
              <a:t>2</a:t>
            </a:r>
            <a:r>
              <a:rPr lang="en-US" sz="2800" dirty="0"/>
              <a:t>*x</a:t>
            </a:r>
            <a:r>
              <a:rPr lang="en-US" sz="2800" baseline="30000" dirty="0"/>
              <a:t>2</a:t>
            </a:r>
            <a:r>
              <a:rPr lang="en-US" sz="2800" dirty="0"/>
              <a:t> + a</a:t>
            </a:r>
            <a:r>
              <a:rPr lang="en-US" sz="2800" baseline="-25000" dirty="0"/>
              <a:t>3</a:t>
            </a:r>
            <a:r>
              <a:rPr lang="en-US" sz="2800" dirty="0"/>
              <a:t>*x</a:t>
            </a:r>
            <a:r>
              <a:rPr lang="en-US" sz="2800" baseline="30000" dirty="0"/>
              <a:t>3</a:t>
            </a:r>
            <a:r>
              <a:rPr lang="en-US" sz="2800" dirty="0"/>
              <a:t> + … + </a:t>
            </a:r>
            <a:r>
              <a:rPr lang="en-US" sz="2800" dirty="0" err="1"/>
              <a:t>a</a:t>
            </a:r>
            <a:r>
              <a:rPr lang="en-US" sz="2800" baseline="-25000" dirty="0" err="1"/>
              <a:t>n</a:t>
            </a:r>
            <a:r>
              <a:rPr lang="en-US" sz="2800" dirty="0" err="1"/>
              <a:t>x</a:t>
            </a:r>
            <a:r>
              <a:rPr lang="en-US" sz="2800" baseline="30000" dirty="0" err="1"/>
              <a:t>n</a:t>
            </a:r>
            <a:endParaRPr lang="en-US" sz="2800" baseline="30000" dirty="0"/>
          </a:p>
          <a:p>
            <a:endParaRPr lang="en-US" sz="2800" baseline="30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power “n” of the polynomial Y is the degree of the polynomial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 (linear):			Y = a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a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x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2 (quadratic):		Y = a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a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x + a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x</a:t>
            </a:r>
            <a:r>
              <a:rPr lang="en-US" sz="20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3 (cubic):			Y = a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a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x + a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x</a:t>
            </a:r>
            <a:r>
              <a:rPr lang="en-US" sz="20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a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 x</a:t>
            </a:r>
            <a:r>
              <a:rPr lang="en-US" sz="20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Goal: pick the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appropriate 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to fit the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5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11264-4A6A-7515-7C23-CAFE50A8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32" y="357021"/>
            <a:ext cx="8229600" cy="91440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Accuracy of a Fit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2E336-6224-FC33-9DA2-FE5E25939510}"/>
              </a:ext>
            </a:extLst>
          </p:cNvPr>
          <p:cNvSpPr txBox="1"/>
          <p:nvPr/>
        </p:nvSpPr>
        <p:spPr>
          <a:xfrm>
            <a:off x="715882" y="4371278"/>
            <a:ext cx="2174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Degree n =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40A0E-16BB-A5B3-8FD1-C2AB6983F75D}"/>
              </a:ext>
            </a:extLst>
          </p:cNvPr>
          <p:cNvSpPr txBox="1"/>
          <p:nvPr/>
        </p:nvSpPr>
        <p:spPr>
          <a:xfrm>
            <a:off x="3575068" y="4371278"/>
            <a:ext cx="2282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Degree n = 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8514F-CB53-4A68-627F-F174A819E064}"/>
              </a:ext>
            </a:extLst>
          </p:cNvPr>
          <p:cNvSpPr txBox="1"/>
          <p:nvPr/>
        </p:nvSpPr>
        <p:spPr>
          <a:xfrm>
            <a:off x="6434254" y="4371278"/>
            <a:ext cx="2388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Degree n =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5DA33-B2D5-C755-355D-D29014409766}"/>
              </a:ext>
            </a:extLst>
          </p:cNvPr>
          <p:cNvSpPr txBox="1"/>
          <p:nvPr/>
        </p:nvSpPr>
        <p:spPr>
          <a:xfrm>
            <a:off x="446049" y="493999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(Mean Squared Error). The average squared difference between predicted and actual values </a:t>
            </a: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(Root Mean Squared Error) Square root of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RMSE is more commonly used because its in the same units as your prediction.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80FEC-9DA3-6F00-F809-8F623EF95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62" y="2167894"/>
            <a:ext cx="2859616" cy="20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7BCABA60-D54B-252B-5CE5-3579545C9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040" y="2167894"/>
            <a:ext cx="2859617" cy="206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E0A790-820C-8D3A-9727-7B22CD0E5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00" y="2122249"/>
            <a:ext cx="2724150" cy="19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4D9ACD-5322-DBE9-5AA6-1096FE9E8296}"/>
              </a:ext>
            </a:extLst>
          </p:cNvPr>
          <p:cNvSpPr txBox="1"/>
          <p:nvPr/>
        </p:nvSpPr>
        <p:spPr>
          <a:xfrm>
            <a:off x="3107955" y="1410082"/>
            <a:ext cx="26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 5x</a:t>
            </a:r>
            <a:r>
              <a:rPr lang="en-US" sz="2400" baseline="30000" dirty="0"/>
              <a:t>3</a:t>
            </a:r>
            <a:r>
              <a:rPr lang="en-US" sz="2400" dirty="0"/>
              <a:t> – 3x</a:t>
            </a:r>
            <a:r>
              <a:rPr lang="en-US" sz="2400" baseline="30000" dirty="0"/>
              <a:t>2</a:t>
            </a:r>
            <a:r>
              <a:rPr lang="en-US" sz="2400" dirty="0"/>
              <a:t> -12x</a:t>
            </a:r>
          </a:p>
        </p:txBody>
      </p:sp>
    </p:spTree>
    <p:extLst>
      <p:ext uri="{BB962C8B-B14F-4D97-AF65-F5344CB8AC3E}">
        <p14:creationId xmlns:p14="http://schemas.microsoft.com/office/powerpoint/2010/main" val="43790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A2643F-0ABD-5372-9F8C-4208308E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378"/>
            <a:ext cx="8229600" cy="91440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Mean Square Error Computation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8E2D1-6B8A-447E-B020-306A2E0EC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" t="11880" r="1064" b="581"/>
          <a:stretch/>
        </p:blipFill>
        <p:spPr>
          <a:xfrm>
            <a:off x="273375" y="974671"/>
            <a:ext cx="3334215" cy="877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7960F-0F7B-3543-0A21-20EA803AE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38" y="3780763"/>
            <a:ext cx="2480313" cy="799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D56F4-52CF-155F-9B4F-EFC00206E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38" y="5145323"/>
            <a:ext cx="2635963" cy="1630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017DE4-0724-B5A7-98BB-045B56322CD3}"/>
              </a:ext>
            </a:extLst>
          </p:cNvPr>
          <p:cNvSpPr txBox="1"/>
          <p:nvPr/>
        </p:nvSpPr>
        <p:spPr>
          <a:xfrm>
            <a:off x="229738" y="2134807"/>
            <a:ext cx="379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= Sqrt (MSE)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00CA9-CF9D-9933-86F1-F14E24D1BB94}"/>
              </a:ext>
            </a:extLst>
          </p:cNvPr>
          <p:cNvSpPr txBox="1"/>
          <p:nvPr/>
        </p:nvSpPr>
        <p:spPr>
          <a:xfrm>
            <a:off x="142451" y="3268069"/>
            <a:ext cx="3465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Intercept: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F4CD8-F26A-3755-96D3-38DAA5556D64}"/>
              </a:ext>
            </a:extLst>
          </p:cNvPr>
          <p:cNvSpPr txBox="1"/>
          <p:nvPr/>
        </p:nvSpPr>
        <p:spPr>
          <a:xfrm>
            <a:off x="-599864" y="4683658"/>
            <a:ext cx="4666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Slope: 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D7F7EC-24C9-21B6-FC2C-4851986A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92978" y="2134807"/>
            <a:ext cx="0" cy="4119237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C43B1B-E690-7069-6F4A-46AC6F0C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92978" y="6254044"/>
            <a:ext cx="4165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B5F03F-8B76-4AC2-FCDB-32DF4E66C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492978" y="2365639"/>
            <a:ext cx="3840794" cy="3317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06505C-92FB-9BD1-94FB-DA15B49FC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69431" y="4386410"/>
            <a:ext cx="149606" cy="162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6C16A-4364-E3E8-F3F1-AE0E2EFDE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8777" y="3462865"/>
            <a:ext cx="149606" cy="162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1A122B-2FA8-6A37-88F8-29178F46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20414" y="5251175"/>
            <a:ext cx="149606" cy="162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3C8BBA-BB68-6F28-3985-767E2980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1369" y="3417628"/>
            <a:ext cx="149606" cy="162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56A6DE-EBDC-E680-A8EA-431A68BA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4166" y="3336355"/>
            <a:ext cx="149606" cy="162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33553D-1A60-A9C5-25D5-9B36E41A0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674" y="3892262"/>
            <a:ext cx="149606" cy="162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21F909-BE51-111F-010B-D65C62D50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4393" y="2087677"/>
            <a:ext cx="149606" cy="162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AF9EA4-66DF-7D7D-CD90-C7576103C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7859196" y="2250223"/>
            <a:ext cx="0" cy="54172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26411E-D1BD-E687-1BBE-8059D88DF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258969" y="2454024"/>
            <a:ext cx="0" cy="963604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D8FE7D-DAA3-243E-637B-BC9DE7A4A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373580" y="3136443"/>
            <a:ext cx="0" cy="32642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5AFAEC-FC45-EA69-7699-B48CA12C3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04745" y="4007808"/>
            <a:ext cx="0" cy="37860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8AA2CC-F50E-D92F-ACF1-580308B67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18774" y="4496472"/>
            <a:ext cx="0" cy="74343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A0C616-8D74-9431-318B-E90CC794F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44234" y="4542772"/>
            <a:ext cx="0" cy="789676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5DCCCD-F71D-6C35-D6BC-B569103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6426172" y="3580174"/>
            <a:ext cx="0" cy="42763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0E7FE49-C80C-2896-E81E-23CE9023D147}"/>
              </a:ext>
            </a:extLst>
          </p:cNvPr>
          <p:cNvSpPr txBox="1"/>
          <p:nvPr/>
        </p:nvSpPr>
        <p:spPr>
          <a:xfrm>
            <a:off x="4492977" y="4059469"/>
            <a:ext cx="157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(x1,y1)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42C5AB-63E0-77C6-7BC1-12130BB04A8E}"/>
              </a:ext>
            </a:extLst>
          </p:cNvPr>
          <p:cNvSpPr txBox="1"/>
          <p:nvPr/>
        </p:nvSpPr>
        <p:spPr>
          <a:xfrm>
            <a:off x="5526068" y="3575844"/>
            <a:ext cx="157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(x3,y3)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9CFDCA-98E9-5705-DC72-B97AAC645560}"/>
              </a:ext>
            </a:extLst>
          </p:cNvPr>
          <p:cNvSpPr txBox="1"/>
          <p:nvPr/>
        </p:nvSpPr>
        <p:spPr>
          <a:xfrm>
            <a:off x="6095280" y="3127377"/>
            <a:ext cx="157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(x4,y4)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EB4A8F-1674-0086-1B5B-C709728F64D6}"/>
              </a:ext>
            </a:extLst>
          </p:cNvPr>
          <p:cNvSpPr txBox="1"/>
          <p:nvPr/>
        </p:nvSpPr>
        <p:spPr>
          <a:xfrm>
            <a:off x="7545435" y="1744365"/>
            <a:ext cx="157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(x6,y6)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B2F3C1-DA54-BC92-9013-3F9D8F42DBB6}"/>
              </a:ext>
            </a:extLst>
          </p:cNvPr>
          <p:cNvSpPr txBox="1"/>
          <p:nvPr/>
        </p:nvSpPr>
        <p:spPr>
          <a:xfrm>
            <a:off x="7933999" y="3545086"/>
            <a:ext cx="157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(x7,y7)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75EA31-4421-E371-44DD-BEC0AAB62AEF}"/>
              </a:ext>
            </a:extLst>
          </p:cNvPr>
          <p:cNvSpPr txBox="1"/>
          <p:nvPr/>
        </p:nvSpPr>
        <p:spPr>
          <a:xfrm>
            <a:off x="5637835" y="5377723"/>
            <a:ext cx="157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(x2,y2)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43A929-D81F-F9E5-45DA-1CE6935F63F4}"/>
              </a:ext>
            </a:extLst>
          </p:cNvPr>
          <p:cNvSpPr txBox="1"/>
          <p:nvPr/>
        </p:nvSpPr>
        <p:spPr>
          <a:xfrm>
            <a:off x="7065265" y="3589413"/>
            <a:ext cx="157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(x5,y5)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B206CA-08D4-755B-5054-E5CE9DF741D9}"/>
              </a:ext>
            </a:extLst>
          </p:cNvPr>
          <p:cNvSpPr txBox="1"/>
          <p:nvPr/>
        </p:nvSpPr>
        <p:spPr>
          <a:xfrm>
            <a:off x="5916370" y="6231220"/>
            <a:ext cx="165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51FFDF-13D9-22D4-64BB-474E24D27DE2}"/>
              </a:ext>
            </a:extLst>
          </p:cNvPr>
          <p:cNvSpPr txBox="1"/>
          <p:nvPr/>
        </p:nvSpPr>
        <p:spPr>
          <a:xfrm>
            <a:off x="4104040" y="3711112"/>
            <a:ext cx="52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6227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6C1AC8-B1AD-369A-F98C-F8712DDA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601"/>
            <a:ext cx="8686800" cy="91440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Average of terms and cross-terms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7A6B5-47D7-1A7E-7BC1-57A300FFD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22" y="1007001"/>
            <a:ext cx="3847031" cy="1102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3155B-2EB4-DE6C-739F-9EFB1C477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33545"/>
            <a:ext cx="3501344" cy="962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394169-5C2F-ABC0-52F5-7910F72C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08" y="4190332"/>
            <a:ext cx="3878231" cy="983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8DB8F-D6AA-87C0-AC3A-DEB62E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465639"/>
            <a:ext cx="4538407" cy="1077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DD9DF-2CA8-D3BC-B33B-75FD8A024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389" y="1921401"/>
            <a:ext cx="4817189" cy="12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9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838A-AFE3-7F62-07C7-A869B6A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C480C-59AA-4C0D-ED43-3F11E9210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Polynomial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33786"/>
      </p:ext>
    </p:extLst>
  </p:cSld>
  <p:clrMapOvr>
    <a:masterClrMapping/>
  </p:clrMapOvr>
</p:sld>
</file>

<file path=ppt/theme/theme1.xml><?xml version="1.0" encoding="utf-8"?>
<a:theme xmlns:a="http://schemas.openxmlformats.org/drawingml/2006/main" name="_powerPointMaster_university_myriadMin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354</Words>
  <Application>Microsoft Macintosh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Helvetica Neue</vt:lpstr>
      <vt:lpstr>Arial</vt:lpstr>
      <vt:lpstr>Times New Roman</vt:lpstr>
      <vt:lpstr>Cambria Math</vt:lpstr>
      <vt:lpstr>Calibri</vt:lpstr>
      <vt:lpstr>_powerPointMaster_university_myriadMinion</vt:lpstr>
      <vt:lpstr>Polynomial Regression</vt:lpstr>
      <vt:lpstr>What is a Polynomial? </vt:lpstr>
      <vt:lpstr>What is not a polynomial? </vt:lpstr>
      <vt:lpstr>N-th degree Polynomial</vt:lpstr>
      <vt:lpstr>Accuracy of a Fit </vt:lpstr>
      <vt:lpstr>Mean Square Error Computation </vt:lpstr>
      <vt:lpstr>Average of terms and cross-terms</vt:lpstr>
      <vt:lpstr>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Vadapalli, Ravi</cp:lastModifiedBy>
  <cp:revision>6</cp:revision>
  <dcterms:modified xsi:type="dcterms:W3CDTF">2023-10-14T21:09:13Z</dcterms:modified>
</cp:coreProperties>
</file>