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5"/>
    <p:restoredTop sz="86435"/>
  </p:normalViewPr>
  <p:slideViewPr>
    <p:cSldViewPr snapToGrid="0">
      <p:cViewPr varScale="1">
        <p:scale>
          <a:sx n="73" d="100"/>
          <a:sy n="73" d="100"/>
        </p:scale>
        <p:origin x="224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BE5B7-C531-3B46-B30D-A8E73D838C5D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1A696-7EBA-4E4B-A78E-8386B06FE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0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A8B9-5A83-20FC-8CE8-D9FDAE99B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45CA9-C031-A6B3-D9ED-CE863635E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A1B0-7D24-BECC-DE1A-2899245C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189CA-285D-A1B9-7125-09FD8E74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07D2-AF09-EA19-5435-0C7353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2C73-CAA2-6942-D272-D7AAF496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4440C-371B-6BD2-FC7B-BDD25644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6968-7988-06FF-6D7A-2F1700F9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B113-242C-E9C1-A160-A7197BD2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DDB0-E2C7-9A84-E1FB-50805AA2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A976D-8A85-646E-8017-354F54C1A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11EC8-2101-C02C-8D6C-9C395382B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BBBD-4C0F-FAA3-BEBD-43998603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B9404-2D2E-E373-F1FA-4780BB3D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5AF4-9AE6-21FB-80B3-04386BA2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FE97-6D1B-01EC-4A4B-DF942B00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1689-3335-C6BA-05A2-670C4A034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E881-73A1-89DA-5B04-52937716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CB1D-80BC-D675-005D-B228FC4A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6C8F-B1B3-3673-DC16-F56F348A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6FA1-3674-D004-0548-3A38439E2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C2E9D-2A02-49D5-5CED-A76AE10B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9DE9-8E37-6113-F917-17483D76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0E271-679F-1124-577A-C6CE4D1C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4A907-9206-1C70-466F-B110A6AC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032E-CC25-5957-CB85-1C5E2071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14FAB-2952-7259-12C0-CAA7CD92D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B3DF2-56F4-81DC-C3F3-75D7B1B35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D3036-5BB9-A093-2131-B6E1D9D7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CEF74-D14F-E325-8684-E78717F7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FB0A8-EE3B-DB7F-BFEE-4CE848FC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2C57-5EBC-48C8-0E80-1B44841E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AD16C-4506-98BA-27C4-A7F437CB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5C09-F06A-ED38-E689-A97CF6F69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B59F7-01FA-15D8-37B4-B24E16F920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ECAB5-18AE-B713-7081-535D5AD3E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BE688-8102-0348-EF0A-7D78CC3A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C6019-F1AE-2B96-090B-90B03E8D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E381A-5568-2D36-2803-75DDF8A9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987C6-4379-0FC7-BA7D-DA92C53C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E6A6A-4617-4778-9E40-FB195DE6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A72FD3-3304-28CE-5EEB-E6FDEA5F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D49B1-A75A-BC82-47EE-40C28A56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D18-4B94-50A1-F6EB-E0275F82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9023A-A96A-F5D6-EC92-FC3069E0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E2FE7-DE69-172E-4B77-B56AB2A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B9A-9294-9F14-CECD-A9B51120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B70E-86DA-8E6C-7075-6B856F954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9F511-62F6-4F95-F91B-83DFD7B8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5479-45FF-C995-7FFB-4DC83C64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DE1AF-7B01-A882-7868-E57D1E05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DBE18-C0FC-1128-5BCE-1C453C86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DD30-2830-87B2-4C66-93D90403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9003-8490-A8D3-77D0-1667599ED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663D9-E4A8-95B4-6D56-F6E40EE7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C283F-22E1-937E-5235-D8C3CFDA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A90F-F772-C64E-8675-D0A94DBE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A15C-E2D7-B6BE-870A-309B12A9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1BF68-59FC-DB5B-F294-B9E6E18D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AFCD4-953E-9629-E3DA-7A2F976F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F9A46-6AAD-9652-27DF-6DA51B257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3814E-6008-ED46-9FAE-2B712EF77A5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B3B-8D95-5228-BAEA-760CDF966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7616-5A35-D7DC-22C9-0DB1955F1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9F984-A835-8F42-B655-25EC900C9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9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my.unt.edu" TargetMode="External"/><Relationship Id="rId2" Type="http://schemas.openxmlformats.org/officeDocument/2006/relationships/hyperlink" Target="https://www.jetbrains.com/shop/eform/stude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DA6C-6423-B1CE-6632-4DEB3E1455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PyCharm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FD3E945-62C2-3DC9-F0E2-3629CFB3E8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CSCE 4300/5300 </a:t>
            </a:r>
          </a:p>
          <a:p>
            <a:endParaRPr lang="en-US" dirty="0"/>
          </a:p>
          <a:p>
            <a:r>
              <a:rPr lang="en-US" dirty="0"/>
              <a:t>Ravi Vadapalli, Ph.D.</a:t>
            </a:r>
          </a:p>
        </p:txBody>
      </p:sp>
    </p:spTree>
    <p:extLst>
      <p:ext uri="{BB962C8B-B14F-4D97-AF65-F5344CB8AC3E}">
        <p14:creationId xmlns:p14="http://schemas.microsoft.com/office/powerpoint/2010/main" val="294070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85644-FE90-27C1-6E23-73E335FE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E5FC-CA30-0339-713F-5B4362F6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PyCharm is an integrated development environment (IDE) for python programming language. </a:t>
            </a:r>
          </a:p>
          <a:p>
            <a:r>
              <a:rPr lang="en-US" dirty="0"/>
              <a:t>You can use community edition free of cost</a:t>
            </a:r>
          </a:p>
          <a:p>
            <a:r>
              <a:rPr lang="en-US" dirty="0"/>
              <a:t>PyCharm environment supports code analysis, graphical debugger, and various other features.</a:t>
            </a:r>
          </a:p>
          <a:p>
            <a:r>
              <a:rPr lang="en-US" dirty="0"/>
              <a:t>The best benefit of PyCharm is that it doesn’t incur the same level of memory overhead like Jupyter Notebook. </a:t>
            </a:r>
          </a:p>
        </p:txBody>
      </p:sp>
    </p:spTree>
    <p:extLst>
      <p:ext uri="{BB962C8B-B14F-4D97-AF65-F5344CB8AC3E}">
        <p14:creationId xmlns:p14="http://schemas.microsoft.com/office/powerpoint/2010/main" val="318583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AB0-4F77-8919-6C81-F043D233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PyCharm on Local Computing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AAE4-74EC-AB15-17EA-549B552E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PyCharm is free for .</a:t>
            </a:r>
            <a:r>
              <a:rPr lang="en-US" dirty="0" err="1"/>
              <a:t>edu</a:t>
            </a:r>
            <a:r>
              <a:rPr lang="en-US" dirty="0"/>
              <a:t>: Students and Teachers.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get a copy of PyCharm for your educational use go to </a:t>
            </a:r>
            <a:r>
              <a:rPr lang="en-US" dirty="0">
                <a:hlinkClick r:id="rId2"/>
              </a:rPr>
              <a:t>https://www.jetbrains.com/shop/eform/students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Pick apply with “University Email Address”</a:t>
            </a:r>
          </a:p>
          <a:p>
            <a:pPr lvl="1"/>
            <a:r>
              <a:rPr lang="en-US" dirty="0"/>
              <a:t>Select Status: “Student”</a:t>
            </a:r>
          </a:p>
          <a:p>
            <a:pPr lvl="1"/>
            <a:r>
              <a:rPr lang="en-US" dirty="0"/>
              <a:t>Enter your email id: </a:t>
            </a:r>
            <a:r>
              <a:rPr lang="en-US" dirty="0">
                <a:hlinkClick r:id="rId3"/>
              </a:rPr>
              <a:t>john.doe@my.unt.edu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 First and Last Name </a:t>
            </a:r>
          </a:p>
          <a:p>
            <a:pPr lvl="1"/>
            <a:r>
              <a:rPr lang="en-US" dirty="0"/>
              <a:t>Country/Region: United States</a:t>
            </a:r>
          </a:p>
          <a:p>
            <a:pPr lvl="1"/>
            <a:r>
              <a:rPr lang="en-US" dirty="0"/>
              <a:t>Accept the terms and conditions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your email (that you provided in one of the above questions) for link to download a copy of PyCharm.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link in the email and sign-up for JetBrains using your UNT email and a password (choose forgot password to pick a password even for the first-time users)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login to JetBrains Account using your UNT email and the password you set in the previous step.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Now download PyCharm package (depending your native operating system: Windows or MacOS. Note: for MacOS: Make sure it’s Intel or Apple Silicon (aka M1 or M2 processors))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may need up to 3GB disk space to install PyCharm.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Once you download PyCharm, you may need to provide UNT email and password (you setup in step 4) to activate the license for your student/educational/personal use. </a:t>
            </a:r>
          </a:p>
        </p:txBody>
      </p:sp>
    </p:spTree>
    <p:extLst>
      <p:ext uri="{BB962C8B-B14F-4D97-AF65-F5344CB8AC3E}">
        <p14:creationId xmlns:p14="http://schemas.microsoft.com/office/powerpoint/2010/main" val="220564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308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Installing PyCharm</vt:lpstr>
      <vt:lpstr>PyCharm</vt:lpstr>
      <vt:lpstr>Installing PyCharm on Local Computing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PyCharm</dc:title>
  <dc:creator>Vadapalli, Ravi</dc:creator>
  <cp:lastModifiedBy>Vadapalli, Ravi</cp:lastModifiedBy>
  <cp:revision>2</cp:revision>
  <dcterms:created xsi:type="dcterms:W3CDTF">2023-12-06T04:21:05Z</dcterms:created>
  <dcterms:modified xsi:type="dcterms:W3CDTF">2023-12-06T05:23:20Z</dcterms:modified>
</cp:coreProperties>
</file>