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75"/>
  </p:notesMasterIdLst>
  <p:handoutMasterIdLst>
    <p:handoutMasterId r:id="rId76"/>
  </p:handoutMasterIdLst>
  <p:sldIdLst>
    <p:sldId id="697" r:id="rId3"/>
    <p:sldId id="768" r:id="rId4"/>
    <p:sldId id="516" r:id="rId5"/>
    <p:sldId id="519" r:id="rId6"/>
    <p:sldId id="520" r:id="rId7"/>
    <p:sldId id="521" r:id="rId8"/>
    <p:sldId id="550" r:id="rId9"/>
    <p:sldId id="523" r:id="rId10"/>
    <p:sldId id="524" r:id="rId11"/>
    <p:sldId id="525" r:id="rId12"/>
    <p:sldId id="526" r:id="rId13"/>
    <p:sldId id="552" r:id="rId14"/>
    <p:sldId id="551" r:id="rId15"/>
    <p:sldId id="555" r:id="rId16"/>
    <p:sldId id="556" r:id="rId17"/>
    <p:sldId id="658" r:id="rId18"/>
    <p:sldId id="557" r:id="rId19"/>
    <p:sldId id="561" r:id="rId20"/>
    <p:sldId id="558" r:id="rId21"/>
    <p:sldId id="662" r:id="rId22"/>
    <p:sldId id="564" r:id="rId23"/>
    <p:sldId id="569" r:id="rId24"/>
    <p:sldId id="674" r:id="rId25"/>
    <p:sldId id="573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63" r:id="rId34"/>
    <p:sldId id="664" r:id="rId35"/>
    <p:sldId id="665" r:id="rId36"/>
    <p:sldId id="668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669" r:id="rId47"/>
    <p:sldId id="642" r:id="rId48"/>
    <p:sldId id="643" r:id="rId49"/>
    <p:sldId id="644" r:id="rId50"/>
    <p:sldId id="645" r:id="rId51"/>
    <p:sldId id="646" r:id="rId52"/>
    <p:sldId id="601" r:id="rId53"/>
    <p:sldId id="602" r:id="rId54"/>
    <p:sldId id="670" r:id="rId55"/>
    <p:sldId id="604" r:id="rId56"/>
    <p:sldId id="605" r:id="rId57"/>
    <p:sldId id="606" r:id="rId58"/>
    <p:sldId id="607" r:id="rId59"/>
    <p:sldId id="609" r:id="rId60"/>
    <p:sldId id="690" r:id="rId61"/>
    <p:sldId id="612" r:id="rId62"/>
    <p:sldId id="613" r:id="rId63"/>
    <p:sldId id="691" r:id="rId64"/>
    <p:sldId id="683" r:id="rId65"/>
    <p:sldId id="616" r:id="rId66"/>
    <p:sldId id="685" r:id="rId67"/>
    <p:sldId id="619" r:id="rId68"/>
    <p:sldId id="620" r:id="rId69"/>
    <p:sldId id="622" r:id="rId70"/>
    <p:sldId id="684" r:id="rId71"/>
    <p:sldId id="636" r:id="rId72"/>
    <p:sldId id="637" r:id="rId73"/>
    <p:sldId id="638" r:id="rId7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1" autoAdjust="0"/>
    <p:restoredTop sz="94752" autoAdjust="0"/>
  </p:normalViewPr>
  <p:slideViewPr>
    <p:cSldViewPr>
      <p:cViewPr varScale="1">
        <p:scale>
          <a:sx n="137" d="100"/>
          <a:sy n="137" d="100"/>
        </p:scale>
        <p:origin x="1928" y="18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51.xml"/><Relationship Id="rId21" Type="http://schemas.openxmlformats.org/officeDocument/2006/relationships/slide" Target="slides/slide26.xml"/><Relationship Id="rId34" Type="http://schemas.openxmlformats.org/officeDocument/2006/relationships/slide" Target="slides/slide44.xml"/><Relationship Id="rId42" Type="http://schemas.openxmlformats.org/officeDocument/2006/relationships/slide" Target="slides/slide60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9" Type="http://schemas.openxmlformats.org/officeDocument/2006/relationships/slide" Target="slides/slide35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6.xml"/><Relationship Id="rId24" Type="http://schemas.openxmlformats.org/officeDocument/2006/relationships/slide" Target="slides/slide29.xml"/><Relationship Id="rId32" Type="http://schemas.openxmlformats.org/officeDocument/2006/relationships/slide" Target="slides/slide42.xml"/><Relationship Id="rId37" Type="http://schemas.openxmlformats.org/officeDocument/2006/relationships/slide" Target="slides/slide48.xml"/><Relationship Id="rId40" Type="http://schemas.openxmlformats.org/officeDocument/2006/relationships/slide" Target="slides/slide52.xml"/><Relationship Id="rId45" Type="http://schemas.openxmlformats.org/officeDocument/2006/relationships/slide" Target="slides/slide64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36" Type="http://schemas.openxmlformats.org/officeDocument/2006/relationships/slide" Target="slides/slide47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31" Type="http://schemas.openxmlformats.org/officeDocument/2006/relationships/slide" Target="slides/slide41.xml"/><Relationship Id="rId44" Type="http://schemas.openxmlformats.org/officeDocument/2006/relationships/slide" Target="slides/slide62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40.xml"/><Relationship Id="rId35" Type="http://schemas.openxmlformats.org/officeDocument/2006/relationships/slide" Target="slides/slide46.xml"/><Relationship Id="rId43" Type="http://schemas.openxmlformats.org/officeDocument/2006/relationships/slide" Target="slides/slide61.xml"/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43.xml"/><Relationship Id="rId38" Type="http://schemas.openxmlformats.org/officeDocument/2006/relationships/slide" Target="slides/slide50.xml"/><Relationship Id="rId46" Type="http://schemas.openxmlformats.org/officeDocument/2006/relationships/slide" Target="slides/slide65.xml"/><Relationship Id="rId20" Type="http://schemas.openxmlformats.org/officeDocument/2006/relationships/slide" Target="slides/slide25.xml"/><Relationship Id="rId41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ow, Moawia" userId="8dce6579-281c-42de-a9c7-f30fd5bb1845" providerId="ADAL" clId="{6982DBD0-9814-4F4A-A04B-66B73D3C823D}"/>
    <pc:docChg chg="undo custSel addSld delSld modSld modMainMaster">
      <pc:chgData name="Eldow, Moawia" userId="8dce6579-281c-42de-a9c7-f30fd5bb1845" providerId="ADAL" clId="{6982DBD0-9814-4F4A-A04B-66B73D3C823D}" dt="2022-04-06T22:12:43.509" v="556" actId="21"/>
      <pc:docMkLst>
        <pc:docMk/>
      </pc:docMkLst>
      <pc:sldChg chg="del">
        <pc:chgData name="Eldow, Moawia" userId="8dce6579-281c-42de-a9c7-f30fd5bb1845" providerId="ADAL" clId="{6982DBD0-9814-4F4A-A04B-66B73D3C823D}" dt="2022-04-06T19:16:35.145" v="20" actId="2696"/>
        <pc:sldMkLst>
          <pc:docMk/>
          <pc:sldMk cId="0" sldId="515"/>
        </pc:sldMkLst>
      </pc:sldChg>
      <pc:sldChg chg="del">
        <pc:chgData name="Eldow, Moawia" userId="8dce6579-281c-42de-a9c7-f30fd5bb1845" providerId="ADAL" clId="{6982DBD0-9814-4F4A-A04B-66B73D3C823D}" dt="2022-04-06T21:42:55.820" v="394" actId="2696"/>
        <pc:sldMkLst>
          <pc:docMk/>
          <pc:sldMk cId="0" sldId="518"/>
        </pc:sldMkLst>
      </pc:sldChg>
      <pc:sldChg chg="del">
        <pc:chgData name="Eldow, Moawia" userId="8dce6579-281c-42de-a9c7-f30fd5bb1845" providerId="ADAL" clId="{6982DBD0-9814-4F4A-A04B-66B73D3C823D}" dt="2022-04-06T21:21:46.060" v="244" actId="2696"/>
        <pc:sldMkLst>
          <pc:docMk/>
          <pc:sldMk cId="0" sldId="522"/>
        </pc:sldMkLst>
      </pc:sldChg>
      <pc:sldChg chg="del">
        <pc:chgData name="Eldow, Moawia" userId="8dce6579-281c-42de-a9c7-f30fd5bb1845" providerId="ADAL" clId="{6982DBD0-9814-4F4A-A04B-66B73D3C823D}" dt="2022-04-06T21:42:41.769" v="393" actId="2696"/>
        <pc:sldMkLst>
          <pc:docMk/>
          <pc:sldMk cId="0" sldId="545"/>
        </pc:sldMkLst>
      </pc:sldChg>
      <pc:sldChg chg="modSp mod">
        <pc:chgData name="Eldow, Moawia" userId="8dce6579-281c-42de-a9c7-f30fd5bb1845" providerId="ADAL" clId="{6982DBD0-9814-4F4A-A04B-66B73D3C823D}" dt="2022-04-06T21:44:26.537" v="402" actId="20577"/>
        <pc:sldMkLst>
          <pc:docMk/>
          <pc:sldMk cId="0" sldId="555"/>
        </pc:sldMkLst>
        <pc:spChg chg="mod">
          <ac:chgData name="Eldow, Moawia" userId="8dce6579-281c-42de-a9c7-f30fd5bb1845" providerId="ADAL" clId="{6982DBD0-9814-4F4A-A04B-66B73D3C823D}" dt="2022-04-06T21:44:26.537" v="402" actId="20577"/>
          <ac:spMkLst>
            <pc:docMk/>
            <pc:sldMk cId="0" sldId="555"/>
            <ac:spMk id="20483" creationId="{00000000-0000-0000-0000-000000000000}"/>
          </ac:spMkLst>
        </pc:spChg>
      </pc:sldChg>
      <pc:sldChg chg="del">
        <pc:chgData name="Eldow, Moawia" userId="8dce6579-281c-42de-a9c7-f30fd5bb1845" providerId="ADAL" clId="{6982DBD0-9814-4F4A-A04B-66B73D3C823D}" dt="2022-04-06T21:32:56.105" v="388" actId="2696"/>
        <pc:sldMkLst>
          <pc:docMk/>
          <pc:sldMk cId="0" sldId="574"/>
        </pc:sldMkLst>
      </pc:sldChg>
      <pc:sldChg chg="del">
        <pc:chgData name="Eldow, Moawia" userId="8dce6579-281c-42de-a9c7-f30fd5bb1845" providerId="ADAL" clId="{6982DBD0-9814-4F4A-A04B-66B73D3C823D}" dt="2022-04-06T21:50:25.957" v="406" actId="2696"/>
        <pc:sldMkLst>
          <pc:docMk/>
          <pc:sldMk cId="0" sldId="608"/>
        </pc:sldMkLst>
      </pc:sldChg>
      <pc:sldChg chg="del">
        <pc:chgData name="Eldow, Moawia" userId="8dce6579-281c-42de-a9c7-f30fd5bb1845" providerId="ADAL" clId="{6982DBD0-9814-4F4A-A04B-66B73D3C823D}" dt="2022-04-06T21:51:20.712" v="407" actId="2696"/>
        <pc:sldMkLst>
          <pc:docMk/>
          <pc:sldMk cId="0" sldId="617"/>
        </pc:sldMkLst>
      </pc:sldChg>
      <pc:sldChg chg="del">
        <pc:chgData name="Eldow, Moawia" userId="8dce6579-281c-42de-a9c7-f30fd5bb1845" providerId="ADAL" clId="{6982DBD0-9814-4F4A-A04B-66B73D3C823D}" dt="2022-04-06T21:37:23.388" v="389" actId="2696"/>
        <pc:sldMkLst>
          <pc:docMk/>
          <pc:sldMk cId="0" sldId="618"/>
        </pc:sldMkLst>
      </pc:sldChg>
      <pc:sldChg chg="del">
        <pc:chgData name="Eldow, Moawia" userId="8dce6579-281c-42de-a9c7-f30fd5bb1845" providerId="ADAL" clId="{6982DBD0-9814-4F4A-A04B-66B73D3C823D}" dt="2022-04-06T21:53:12.306" v="408" actId="2696"/>
        <pc:sldMkLst>
          <pc:docMk/>
          <pc:sldMk cId="942929093" sldId="623"/>
        </pc:sldMkLst>
      </pc:sldChg>
      <pc:sldChg chg="del">
        <pc:chgData name="Eldow, Moawia" userId="8dce6579-281c-42de-a9c7-f30fd5bb1845" providerId="ADAL" clId="{6982DBD0-9814-4F4A-A04B-66B73D3C823D}" dt="2022-04-06T21:53:15.115" v="409" actId="2696"/>
        <pc:sldMkLst>
          <pc:docMk/>
          <pc:sldMk cId="556417860" sldId="624"/>
        </pc:sldMkLst>
      </pc:sldChg>
      <pc:sldChg chg="del">
        <pc:chgData name="Eldow, Moawia" userId="8dce6579-281c-42de-a9c7-f30fd5bb1845" providerId="ADAL" clId="{6982DBD0-9814-4F4A-A04B-66B73D3C823D}" dt="2022-04-06T21:38:55.335" v="390" actId="2696"/>
        <pc:sldMkLst>
          <pc:docMk/>
          <pc:sldMk cId="1517216618" sldId="625"/>
        </pc:sldMkLst>
      </pc:sldChg>
      <pc:sldChg chg="del">
        <pc:chgData name="Eldow, Moawia" userId="8dce6579-281c-42de-a9c7-f30fd5bb1845" providerId="ADAL" clId="{6982DBD0-9814-4F4A-A04B-66B73D3C823D}" dt="2022-04-06T21:39:00.124" v="391" actId="2696"/>
        <pc:sldMkLst>
          <pc:docMk/>
          <pc:sldMk cId="2761855631" sldId="626"/>
        </pc:sldMkLst>
      </pc:sldChg>
      <pc:sldChg chg="del">
        <pc:chgData name="Eldow, Moawia" userId="8dce6579-281c-42de-a9c7-f30fd5bb1845" providerId="ADAL" clId="{6982DBD0-9814-4F4A-A04B-66B73D3C823D}" dt="2022-04-06T21:39:04.260" v="392" actId="2696"/>
        <pc:sldMkLst>
          <pc:docMk/>
          <pc:sldMk cId="2531171535" sldId="629"/>
        </pc:sldMkLst>
      </pc:sldChg>
      <pc:sldChg chg="del">
        <pc:chgData name="Eldow, Moawia" userId="8dce6579-281c-42de-a9c7-f30fd5bb1845" providerId="ADAL" clId="{6982DBD0-9814-4F4A-A04B-66B73D3C823D}" dt="2022-04-06T19:22:53.022" v="242" actId="2696"/>
        <pc:sldMkLst>
          <pc:docMk/>
          <pc:sldMk cId="3668853999" sldId="632"/>
        </pc:sldMkLst>
      </pc:sldChg>
      <pc:sldChg chg="del">
        <pc:chgData name="Eldow, Moawia" userId="8dce6579-281c-42de-a9c7-f30fd5bb1845" providerId="ADAL" clId="{6982DBD0-9814-4F4A-A04B-66B73D3C823D}" dt="2022-04-06T19:21:15.587" v="241" actId="2696"/>
        <pc:sldMkLst>
          <pc:docMk/>
          <pc:sldMk cId="0" sldId="633"/>
        </pc:sldMkLst>
      </pc:sldChg>
      <pc:sldChg chg="del">
        <pc:chgData name="Eldow, Moawia" userId="8dce6579-281c-42de-a9c7-f30fd5bb1845" providerId="ADAL" clId="{6982DBD0-9814-4F4A-A04B-66B73D3C823D}" dt="2022-04-06T19:21:15.587" v="241" actId="2696"/>
        <pc:sldMkLst>
          <pc:docMk/>
          <pc:sldMk cId="0" sldId="634"/>
        </pc:sldMkLst>
      </pc:sldChg>
      <pc:sldChg chg="del">
        <pc:chgData name="Eldow, Moawia" userId="8dce6579-281c-42de-a9c7-f30fd5bb1845" providerId="ADAL" clId="{6982DBD0-9814-4F4A-A04B-66B73D3C823D}" dt="2022-04-06T19:24:02.944" v="243" actId="2696"/>
        <pc:sldMkLst>
          <pc:docMk/>
          <pc:sldMk cId="0" sldId="639"/>
        </pc:sldMkLst>
      </pc:sldChg>
      <pc:sldChg chg="del">
        <pc:chgData name="Eldow, Moawia" userId="8dce6579-281c-42de-a9c7-f30fd5bb1845" providerId="ADAL" clId="{6982DBD0-9814-4F4A-A04B-66B73D3C823D}" dt="2022-04-06T19:21:15.587" v="241" actId="2696"/>
        <pc:sldMkLst>
          <pc:docMk/>
          <pc:sldMk cId="0" sldId="640"/>
        </pc:sldMkLst>
      </pc:sldChg>
      <pc:sldChg chg="del">
        <pc:chgData name="Eldow, Moawia" userId="8dce6579-281c-42de-a9c7-f30fd5bb1845" providerId="ADAL" clId="{6982DBD0-9814-4F4A-A04B-66B73D3C823D}" dt="2022-04-06T21:45:17.430" v="403" actId="2696"/>
        <pc:sldMkLst>
          <pc:docMk/>
          <pc:sldMk cId="0" sldId="654"/>
        </pc:sldMkLst>
      </pc:sldChg>
      <pc:sldChg chg="del">
        <pc:chgData name="Eldow, Moawia" userId="8dce6579-281c-42de-a9c7-f30fd5bb1845" providerId="ADAL" clId="{6982DBD0-9814-4F4A-A04B-66B73D3C823D}" dt="2022-04-06T21:47:08.058" v="404" actId="2696"/>
        <pc:sldMkLst>
          <pc:docMk/>
          <pc:sldMk cId="0" sldId="661"/>
        </pc:sldMkLst>
      </pc:sldChg>
      <pc:sldChg chg="del">
        <pc:chgData name="Eldow, Moawia" userId="8dce6579-281c-42de-a9c7-f30fd5bb1845" providerId="ADAL" clId="{6982DBD0-9814-4F4A-A04B-66B73D3C823D}" dt="2022-04-06T21:48:01.414" v="405" actId="2696"/>
        <pc:sldMkLst>
          <pc:docMk/>
          <pc:sldMk cId="689782176" sldId="688"/>
        </pc:sldMkLst>
      </pc:sldChg>
      <pc:sldChg chg="del">
        <pc:chgData name="Eldow, Moawia" userId="8dce6579-281c-42de-a9c7-f30fd5bb1845" providerId="ADAL" clId="{6982DBD0-9814-4F4A-A04B-66B73D3C823D}" dt="2022-04-06T19:24:02.944" v="243" actId="2696"/>
        <pc:sldMkLst>
          <pc:docMk/>
          <pc:sldMk cId="144076767" sldId="694"/>
        </pc:sldMkLst>
      </pc:sldChg>
      <pc:sldChg chg="modSp del mod">
        <pc:chgData name="Eldow, Moawia" userId="8dce6579-281c-42de-a9c7-f30fd5bb1845" providerId="ADAL" clId="{6982DBD0-9814-4F4A-A04B-66B73D3C823D}" dt="2022-04-06T19:24:02.944" v="243" actId="2696"/>
        <pc:sldMkLst>
          <pc:docMk/>
          <pc:sldMk cId="0" sldId="695"/>
        </pc:sldMkLst>
        <pc:spChg chg="mod">
          <ac:chgData name="Eldow, Moawia" userId="8dce6579-281c-42de-a9c7-f30fd5bb1845" providerId="ADAL" clId="{6982DBD0-9814-4F4A-A04B-66B73D3C823D}" dt="2022-04-06T19:14:55.044" v="1" actId="27636"/>
          <ac:spMkLst>
            <pc:docMk/>
            <pc:sldMk cId="0" sldId="695"/>
            <ac:spMk id="100355" creationId="{00000000-0000-0000-0000-000000000000}"/>
          </ac:spMkLst>
        </pc:spChg>
      </pc:sldChg>
      <pc:sldChg chg="del">
        <pc:chgData name="Eldow, Moawia" userId="8dce6579-281c-42de-a9c7-f30fd5bb1845" providerId="ADAL" clId="{6982DBD0-9814-4F4A-A04B-66B73D3C823D}" dt="2022-04-06T21:53:18.468" v="410" actId="2696"/>
        <pc:sldMkLst>
          <pc:docMk/>
          <pc:sldMk cId="3520641765" sldId="696"/>
        </pc:sldMkLst>
      </pc:sldChg>
      <pc:sldChg chg="modSp add mod">
        <pc:chgData name="Eldow, Moawia" userId="8dce6579-281c-42de-a9c7-f30fd5bb1845" providerId="ADAL" clId="{6982DBD0-9814-4F4A-A04B-66B73D3C823D}" dt="2022-04-06T19:16:27.582" v="19" actId="20577"/>
        <pc:sldMkLst>
          <pc:docMk/>
          <pc:sldMk cId="0" sldId="697"/>
        </pc:sldMkLst>
        <pc:spChg chg="mod">
          <ac:chgData name="Eldow, Moawia" userId="8dce6579-281c-42de-a9c7-f30fd5bb1845" providerId="ADAL" clId="{6982DBD0-9814-4F4A-A04B-66B73D3C823D}" dt="2022-04-06T19:16:27.582" v="19" actId="20577"/>
          <ac:spMkLst>
            <pc:docMk/>
            <pc:sldMk cId="0" sldId="697"/>
            <ac:spMk id="3074" creationId="{D4B4E482-64A6-49FD-B0F9-49F701E105B2}"/>
          </ac:spMkLst>
        </pc:spChg>
      </pc:sldChg>
      <pc:sldChg chg="modSp add mod">
        <pc:chgData name="Eldow, Moawia" userId="8dce6579-281c-42de-a9c7-f30fd5bb1845" providerId="ADAL" clId="{6982DBD0-9814-4F4A-A04B-66B73D3C823D}" dt="2022-04-06T22:09:34.750" v="555" actId="20577"/>
        <pc:sldMkLst>
          <pc:docMk/>
          <pc:sldMk cId="993141944" sldId="768"/>
        </pc:sldMkLst>
        <pc:spChg chg="mod">
          <ac:chgData name="Eldow, Moawia" userId="8dce6579-281c-42de-a9c7-f30fd5bb1845" providerId="ADAL" clId="{6982DBD0-9814-4F4A-A04B-66B73D3C823D}" dt="2022-04-06T22:09:34.750" v="555" actId="20577"/>
          <ac:spMkLst>
            <pc:docMk/>
            <pc:sldMk cId="993141944" sldId="768"/>
            <ac:spMk id="3075" creationId="{00000000-0000-0000-0000-000000000000}"/>
          </ac:spMkLst>
        </pc:spChg>
      </pc:sldChg>
      <pc:sldMasterChg chg="delSp">
        <pc:chgData name="Eldow, Moawia" userId="8dce6579-281c-42de-a9c7-f30fd5bb1845" providerId="ADAL" clId="{6982DBD0-9814-4F4A-A04B-66B73D3C823D}" dt="2022-04-06T22:12:43.509" v="556" actId="21"/>
        <pc:sldMasterMkLst>
          <pc:docMk/>
          <pc:sldMasterMk cId="0" sldId="2147483648"/>
        </pc:sldMasterMkLst>
        <pc:spChg chg="del">
          <ac:chgData name="Eldow, Moawia" userId="8dce6579-281c-42de-a9c7-f30fd5bb1845" providerId="ADAL" clId="{6982DBD0-9814-4F4A-A04B-66B73D3C823D}" dt="2022-04-06T22:12:43.509" v="556" actId="21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  <pc:docChgLst>
    <pc:chgData name="Eldow, Moawia" userId="8dce6579-281c-42de-a9c7-f30fd5bb1845" providerId="ADAL" clId="{A908D73F-D01D-445F-8C39-CDCF37F34E2D}"/>
    <pc:docChg chg="custSel delSld modSld">
      <pc:chgData name="Eldow, Moawia" userId="8dce6579-281c-42de-a9c7-f30fd5bb1845" providerId="ADAL" clId="{A908D73F-D01D-445F-8C39-CDCF37F34E2D}" dt="2022-04-09T18:01:55.936" v="187" actId="20577"/>
      <pc:docMkLst>
        <pc:docMk/>
      </pc:docMkLst>
      <pc:sldChg chg="modSp mod">
        <pc:chgData name="Eldow, Moawia" userId="8dce6579-281c-42de-a9c7-f30fd5bb1845" providerId="ADAL" clId="{A908D73F-D01D-445F-8C39-CDCF37F34E2D}" dt="2022-04-09T18:01:55.936" v="187" actId="20577"/>
        <pc:sldMkLst>
          <pc:docMk/>
          <pc:sldMk cId="0" sldId="555"/>
        </pc:sldMkLst>
        <pc:spChg chg="mod">
          <ac:chgData name="Eldow, Moawia" userId="8dce6579-281c-42de-a9c7-f30fd5bb1845" providerId="ADAL" clId="{A908D73F-D01D-445F-8C39-CDCF37F34E2D}" dt="2022-04-09T18:01:55.936" v="187" actId="20577"/>
          <ac:spMkLst>
            <pc:docMk/>
            <pc:sldMk cId="0" sldId="555"/>
            <ac:spMk id="20483" creationId="{00000000-0000-0000-0000-000000000000}"/>
          </ac:spMkLst>
        </pc:spChg>
      </pc:sldChg>
      <pc:sldChg chg="modSp mod">
        <pc:chgData name="Eldow, Moawia" userId="8dce6579-281c-42de-a9c7-f30fd5bb1845" providerId="ADAL" clId="{A908D73F-D01D-445F-8C39-CDCF37F34E2D}" dt="2022-04-09T17:51:40.841" v="121" actId="5793"/>
        <pc:sldMkLst>
          <pc:docMk/>
          <pc:sldMk cId="0" sldId="564"/>
        </pc:sldMkLst>
        <pc:spChg chg="mod">
          <ac:chgData name="Eldow, Moawia" userId="8dce6579-281c-42de-a9c7-f30fd5bb1845" providerId="ADAL" clId="{A908D73F-D01D-445F-8C39-CDCF37F34E2D}" dt="2022-04-09T17:51:40.841" v="121" actId="5793"/>
          <ac:spMkLst>
            <pc:docMk/>
            <pc:sldMk cId="0" sldId="564"/>
            <ac:spMk id="38915" creationId="{00000000-0000-0000-0000-000000000000}"/>
          </ac:spMkLst>
        </pc:spChg>
      </pc:sldChg>
      <pc:sldChg chg="del">
        <pc:chgData name="Eldow, Moawia" userId="8dce6579-281c-42de-a9c7-f30fd5bb1845" providerId="ADAL" clId="{A908D73F-D01D-445F-8C39-CDCF37F34E2D}" dt="2022-04-09T17:51:45.076" v="122" actId="2696"/>
        <pc:sldMkLst>
          <pc:docMk/>
          <pc:sldMk cId="0" sldId="565"/>
        </pc:sldMkLst>
      </pc:sldChg>
      <pc:sldChg chg="del">
        <pc:chgData name="Eldow, Moawia" userId="8dce6579-281c-42de-a9c7-f30fd5bb1845" providerId="ADAL" clId="{A908D73F-D01D-445F-8C39-CDCF37F34E2D}" dt="2022-04-09T17:51:52.950" v="123" actId="2696"/>
        <pc:sldMkLst>
          <pc:docMk/>
          <pc:sldMk cId="0" sldId="566"/>
        </pc:sldMkLst>
      </pc:sldChg>
      <pc:sldChg chg="del">
        <pc:chgData name="Eldow, Moawia" userId="8dce6579-281c-42de-a9c7-f30fd5bb1845" providerId="ADAL" clId="{A908D73F-D01D-445F-8C39-CDCF37F34E2D}" dt="2022-04-09T17:51:56.774" v="124" actId="2696"/>
        <pc:sldMkLst>
          <pc:docMk/>
          <pc:sldMk cId="0" sldId="567"/>
        </pc:sldMkLst>
      </pc:sldChg>
      <pc:sldChg chg="del">
        <pc:chgData name="Eldow, Moawia" userId="8dce6579-281c-42de-a9c7-f30fd5bb1845" providerId="ADAL" clId="{A908D73F-D01D-445F-8C39-CDCF37F34E2D}" dt="2022-04-09T17:52:00.343" v="125" actId="2696"/>
        <pc:sldMkLst>
          <pc:docMk/>
          <pc:sldMk cId="0" sldId="568"/>
        </pc:sldMkLst>
      </pc:sldChg>
      <pc:sldChg chg="modSp mod">
        <pc:chgData name="Eldow, Moawia" userId="8dce6579-281c-42de-a9c7-f30fd5bb1845" providerId="ADAL" clId="{A908D73F-D01D-445F-8C39-CDCF37F34E2D}" dt="2022-04-09T17:45:04.687" v="40" actId="20577"/>
        <pc:sldMkLst>
          <pc:docMk/>
          <pc:sldMk cId="0" sldId="619"/>
        </pc:sldMkLst>
        <pc:spChg chg="mod">
          <ac:chgData name="Eldow, Moawia" userId="8dce6579-281c-42de-a9c7-f30fd5bb1845" providerId="ADAL" clId="{A908D73F-D01D-445F-8C39-CDCF37F34E2D}" dt="2022-04-09T17:45:04.687" v="40" actId="20577"/>
          <ac:spMkLst>
            <pc:docMk/>
            <pc:sldMk cId="0" sldId="619"/>
            <ac:spMk id="89090" creationId="{00000000-0000-0000-0000-000000000000}"/>
          </ac:spMkLst>
        </pc:spChg>
      </pc:sldChg>
      <pc:sldChg chg="modSp mod">
        <pc:chgData name="Eldow, Moawia" userId="8dce6579-281c-42de-a9c7-f30fd5bb1845" providerId="ADAL" clId="{A908D73F-D01D-445F-8C39-CDCF37F34E2D}" dt="2022-04-09T17:58:49.411" v="163" actId="20577"/>
        <pc:sldMkLst>
          <pc:docMk/>
          <pc:sldMk cId="889549080" sldId="679"/>
        </pc:sldMkLst>
        <pc:spChg chg="mod">
          <ac:chgData name="Eldow, Moawia" userId="8dce6579-281c-42de-a9c7-f30fd5bb1845" providerId="ADAL" clId="{A908D73F-D01D-445F-8C39-CDCF37F34E2D}" dt="2022-04-09T17:58:49.411" v="163" actId="20577"/>
          <ac:spMkLst>
            <pc:docMk/>
            <pc:sldMk cId="889549080" sldId="679"/>
            <ac:spMk id="31746" creationId="{00000000-0000-0000-0000-000000000000}"/>
          </ac:spMkLst>
        </pc:spChg>
      </pc:sldChg>
      <pc:sldChg chg="modSp mod">
        <pc:chgData name="Eldow, Moawia" userId="8dce6579-281c-42de-a9c7-f30fd5bb1845" providerId="ADAL" clId="{A908D73F-D01D-445F-8C39-CDCF37F34E2D}" dt="2022-04-09T17:59:03.420" v="173" actId="20577"/>
        <pc:sldMkLst>
          <pc:docMk/>
          <pc:sldMk cId="691030717" sldId="680"/>
        </pc:sldMkLst>
        <pc:spChg chg="mod">
          <ac:chgData name="Eldow, Moawia" userId="8dce6579-281c-42de-a9c7-f30fd5bb1845" providerId="ADAL" clId="{A908D73F-D01D-445F-8C39-CDCF37F34E2D}" dt="2022-04-09T17:59:03.420" v="173" actId="20577"/>
          <ac:spMkLst>
            <pc:docMk/>
            <pc:sldMk cId="691030717" sldId="680"/>
            <ac:spMk id="32770" creationId="{00000000-0000-0000-0000-000000000000}"/>
          </ac:spMkLst>
        </pc:spChg>
      </pc:sldChg>
      <pc:sldChg chg="modSp mod">
        <pc:chgData name="Eldow, Moawia" userId="8dce6579-281c-42de-a9c7-f30fd5bb1845" providerId="ADAL" clId="{A908D73F-D01D-445F-8C39-CDCF37F34E2D}" dt="2022-04-09T17:59:23.960" v="182" actId="20577"/>
        <pc:sldMkLst>
          <pc:docMk/>
          <pc:sldMk cId="93657413" sldId="681"/>
        </pc:sldMkLst>
        <pc:spChg chg="mod">
          <ac:chgData name="Eldow, Moawia" userId="8dce6579-281c-42de-a9c7-f30fd5bb1845" providerId="ADAL" clId="{A908D73F-D01D-445F-8C39-CDCF37F34E2D}" dt="2022-04-09T17:59:23.960" v="182" actId="20577"/>
          <ac:spMkLst>
            <pc:docMk/>
            <pc:sldMk cId="93657413" sldId="681"/>
            <ac:spMk id="33794" creationId="{00000000-0000-0000-0000-000000000000}"/>
          </ac:spMkLst>
        </pc:spChg>
      </pc:sldChg>
      <pc:sldChg chg="modSp mod">
        <pc:chgData name="Eldow, Moawia" userId="8dce6579-281c-42de-a9c7-f30fd5bb1845" providerId="ADAL" clId="{A908D73F-D01D-445F-8C39-CDCF37F34E2D}" dt="2022-04-09T17:45:38.337" v="75" actId="20577"/>
        <pc:sldMkLst>
          <pc:docMk/>
          <pc:sldMk cId="993141944" sldId="768"/>
        </pc:sldMkLst>
        <pc:spChg chg="mod">
          <ac:chgData name="Eldow, Moawia" userId="8dce6579-281c-42de-a9c7-f30fd5bb1845" providerId="ADAL" clId="{A908D73F-D01D-445F-8C39-CDCF37F34E2D}" dt="2022-04-09T17:45:38.337" v="75" actId="20577"/>
          <ac:spMkLst>
            <pc:docMk/>
            <pc:sldMk cId="993141944" sldId="768"/>
            <ac:spMk id="307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699FB14-F579-468E-8C9B-E417550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28E09C1-0672-4FEF-B0D4-8D2A79CF2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9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95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5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2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2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7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1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4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48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4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0.png"/><Relationship Id="rId4" Type="http://schemas.openxmlformats.org/officeDocument/2006/relationships/oleObject" Target="../embeddings/oleObject1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D4B4E482-64A6-49FD-B0F9-49F701E1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323" y="5181600"/>
            <a:ext cx="3774574" cy="838200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en-US" sz="2800" b="0" u="sng" dirty="0"/>
              <a:t>Chapter Seven:</a:t>
            </a:r>
            <a:br>
              <a:rPr lang="en-US" altLang="en-US" sz="800" b="0" u="sng" dirty="0"/>
            </a:br>
            <a:r>
              <a:rPr lang="en-US" altLang="en-US" sz="3600" dirty="0"/>
              <a:t>Cluster Analysis: Basic Concepts </a:t>
            </a:r>
            <a:br>
              <a:rPr lang="en-US" altLang="en-US" sz="3600" dirty="0"/>
            </a:br>
            <a:r>
              <a:rPr lang="en-US" altLang="en-US" sz="3600" dirty="0"/>
              <a:t>and Algorithms</a:t>
            </a:r>
            <a:br>
              <a:rPr lang="en-US" sz="3600" dirty="0">
                <a:cs typeface="+mj-cs"/>
              </a:rPr>
            </a:br>
            <a:endParaRPr lang="en-US" altLang="en-US" sz="3600" dirty="0"/>
          </a:p>
        </p:txBody>
      </p:sp>
      <p:pic>
        <p:nvPicPr>
          <p:cNvPr id="1026" name="Picture 2" descr="Introduction to Data Mining">
            <a:extLst>
              <a:ext uri="{FF2B5EF4-FFF2-40B4-BE49-F238E27FC236}">
                <a16:creationId xmlns:a16="http://schemas.microsoft.com/office/drawing/2014/main" id="{400D34A5-E73D-452D-9607-06BDA3F4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88620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26">
            <a:extLst>
              <a:ext uri="{FF2B5EF4-FFF2-40B4-BE49-F238E27FC236}">
                <a16:creationId xmlns:a16="http://schemas.microsoft.com/office/drawing/2014/main" id="{EC3E5903-C560-4D89-923F-9D5C9811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0" y="292100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CSCE 5380/4380 – Data Mining</a:t>
            </a:r>
          </a:p>
        </p:txBody>
      </p:sp>
      <p:sp>
        <p:nvSpPr>
          <p:cNvPr id="10" name="Rectangle 1026">
            <a:extLst>
              <a:ext uri="{FF2B5EF4-FFF2-40B4-BE49-F238E27FC236}">
                <a16:creationId xmlns:a16="http://schemas.microsoft.com/office/drawing/2014/main" id="{3BFA35F7-59BC-4C32-8C44-A06E8221A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232" y="1752600"/>
            <a:ext cx="423361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/>
            <a:r>
              <a:rPr lang="en-US" altLang="en-US" sz="2000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/>
              <a:t> Can have global or local objectives.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Partitional</a:t>
            </a:r>
            <a:r>
              <a:rPr lang="en-US" altLang="en-US" sz="1800" dirty="0"/>
              <a:t> algorithms typically have global objectives</a:t>
            </a:r>
          </a:p>
          <a:p>
            <a:pPr lvl="1"/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and its variants </a:t>
            </a:r>
          </a:p>
          <a:p>
            <a:pPr marL="0" indent="0">
              <a:buNone/>
            </a:pPr>
            <a:r>
              <a:rPr lang="en-US" altLang="en-US" dirty="0"/>
              <a:t>        (Covering of the algorithm)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Hierarchical clustering</a:t>
            </a:r>
          </a:p>
          <a:p>
            <a:pPr marL="0" indent="0">
              <a:buNone/>
            </a:pPr>
            <a:r>
              <a:rPr lang="en-US" altLang="en-US"/>
              <a:t>       (covering </a:t>
            </a:r>
            <a:r>
              <a:rPr lang="en-US" altLang="en-US" dirty="0"/>
              <a:t>of the algorithm)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Density-based clustering</a:t>
            </a:r>
          </a:p>
          <a:p>
            <a:pPr marL="0" indent="0">
              <a:buNone/>
            </a:pPr>
            <a:r>
              <a:rPr lang="en-US" altLang="en-US" dirty="0"/>
              <a:t>       (Introducing the algorithm)</a:t>
            </a: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215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Choose initial centroids;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repeat {assign each point to a nearest centroid; re-compute cluster centroids}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until centroids stop changing.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centroid is (typically) the mean of the points in the cluster, but other definitions are possible (see Table 7.2).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K-means will converge for common proximity measures  with appropriately defined centroid (see Table 7.2)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n = number of points, K = number of clusters, </a:t>
            </a:r>
            <a:br>
              <a:rPr lang="en-US" altLang="en-US" sz="1600" dirty="0"/>
            </a:br>
            <a:r>
              <a:rPr lang="en-US" altLang="en-US" sz="1600" dirty="0"/>
              <a:t>I = number of iterations, d = number of attributes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6988643"/>
              </p:ext>
            </p:extLst>
          </p:nvPr>
        </p:nvGraphicFramePr>
        <p:xfrm>
          <a:off x="2298700" y="2873415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73415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789" y="1143000"/>
            <a:ext cx="8703811" cy="49752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Clustering Analysis</a:t>
            </a:r>
          </a:p>
          <a:p>
            <a:pPr lvl="1">
              <a:spcAft>
                <a:spcPts val="1200"/>
              </a:spcAft>
            </a:pP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Types of </a:t>
            </a:r>
            <a:r>
              <a:rPr kumimoji="0" lang="en-US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Clusterings</a:t>
            </a:r>
            <a:endParaRPr kumimoji="0" lang="en-US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  <a:p>
            <a:pPr lvl="1">
              <a:spcAft>
                <a:spcPts val="1200"/>
              </a:spcAft>
            </a:pP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Types of Clusters</a:t>
            </a:r>
          </a:p>
          <a:p>
            <a:pPr>
              <a:spcAft>
                <a:spcPts val="1200"/>
              </a:spcAft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Clustering Algorithms</a:t>
            </a:r>
          </a:p>
          <a:p>
            <a:pPr lvl="1">
              <a:spcAft>
                <a:spcPts val="1200"/>
              </a:spcAft>
            </a:pPr>
            <a:r>
              <a:rPr lang="en-US" sz="2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Partitioning Clustering (K-means &amp; variants)</a:t>
            </a:r>
          </a:p>
          <a:p>
            <a:pPr lvl="1">
              <a:spcAft>
                <a:spcPts val="1200"/>
              </a:spcAft>
            </a:pPr>
            <a:r>
              <a:rPr lang="en-US" sz="26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Hierarchical Clustering (Agglomerative)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Density Based Clustering (DBSCAN)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Cluster Evaluation 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23507-9048-447A-B19D-420781B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876ADD-85D9-4CF9-A35B-123309FF4FEE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E48D30B-B9BE-4B19-BE4D-5AF05697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6438278"/>
            <a:ext cx="7162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	     Introduction to Data Mining, 2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Edition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14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If clusters are the same size, n, then</a:t>
            </a:r>
            <a:br>
              <a:rPr lang="en-US" altLang="en-US" sz="2000" dirty="0"/>
            </a:br>
            <a:endParaRPr lang="en-US" altLang="en-US" sz="20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For example, if K = 10, then probability = 10!/10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Sometimes the initial centroids will readjust themselves in ‘right’ way, and sometimes they don’t</a:t>
            </a: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buNone/>
            </a:pPr>
            <a:endParaRPr lang="en-US" altLang="en-US" sz="2000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Use some strategy to select the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K-means++ is a robust way of doing this selection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 as susceptible to initialization issues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K-means++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</p:spPr>
            <p:txBody>
              <a:bodyPr/>
              <a:lstStyle/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This approach can be slower than random initialization, but very consistently produces better results in terms of SSE</a:t>
                </a:r>
              </a:p>
              <a:p>
                <a:pPr marL="1041400" lvl="1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1800" dirty="0"/>
                  <a:t>The k-means++ algorithm guarantees an approximation ratio </a:t>
                </a:r>
                <a:br>
                  <a:rPr lang="en-US" altLang="en-US" sz="1800" dirty="0"/>
                </a:br>
                <a:r>
                  <a:rPr lang="en-US" altLang="en-US" sz="1800" dirty="0"/>
                  <a:t>O(log k) in expectation, where k is the number of centers</a:t>
                </a:r>
              </a:p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To select a set of initial centroids, </a:t>
                </a:r>
                <a:r>
                  <a:rPr lang="en-US" altLang="en-US" sz="2200" i="1" dirty="0"/>
                  <a:t>C</a:t>
                </a:r>
                <a:r>
                  <a:rPr lang="en-US" altLang="en-US" sz="2200" dirty="0"/>
                  <a:t>, perform the following</a:t>
                </a:r>
                <a:br>
                  <a:rPr lang="en-US" altLang="en-US" sz="2200" dirty="0"/>
                </a:br>
                <a:endParaRPr lang="en-US" altLang="en-US" sz="1000" dirty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Select an initial point at random to be the first centroid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For k – 1 steps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en-US" sz="1800" dirty="0"/>
                  <a:t>	For each of the N points, x</a:t>
                </a:r>
                <a:r>
                  <a:rPr lang="en-US" altLang="en-US" sz="1800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en-US" altLang="en-US" sz="1800" dirty="0"/>
                  <a:t>find the minimum squared</a:t>
                </a:r>
                <a:br>
                  <a:rPr lang="en-US" altLang="en-US" sz="1800" dirty="0"/>
                </a:br>
                <a:r>
                  <a:rPr lang="en-US" altLang="en-US" sz="1800" dirty="0"/>
                  <a:t>	distance to the currently selected centroids, </a:t>
                </a:r>
                <a:r>
                  <a:rPr lang="en-US" altLang="en-US" sz="1800" i="1" dirty="0"/>
                  <a:t>C</a:t>
                </a:r>
                <a:r>
                  <a:rPr lang="en-US" altLang="en-US" sz="1800" i="1" baseline="-25000" dirty="0"/>
                  <a:t>1</a:t>
                </a:r>
                <a:r>
                  <a:rPr lang="en-US" altLang="en-US" sz="1800" i="1" dirty="0"/>
                  <a:t>, …, </a:t>
                </a:r>
                <a:r>
                  <a:rPr lang="en-US" altLang="en-US" sz="1800" i="1" dirty="0" err="1"/>
                  <a:t>C</a:t>
                </a:r>
                <a:r>
                  <a:rPr lang="en-US" altLang="en-US" sz="1800" i="1" baseline="-25000" dirty="0" err="1"/>
                  <a:t>j</a:t>
                </a:r>
                <a:r>
                  <a:rPr lang="en-US" altLang="en-US" sz="1800" baseline="-25000" dirty="0"/>
                  <a:t>,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k,</a:t>
                </a:r>
                <a:r>
                  <a:rPr lang="en-US" altLang="en-US" sz="1800" dirty="0"/>
                  <a:t> </a:t>
                </a:r>
                <a:br>
                  <a:rPr lang="en-US" altLang="en-US" sz="1800" dirty="0"/>
                </a:br>
                <a:r>
                  <a:rPr lang="en-US" altLang="en-US" sz="1800" dirty="0"/>
                  <a:t>	i.e.,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sz="18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sz="1800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sz="1800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sz="1800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sz="1800" b="0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en-US" sz="18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z="1800">
                        <a:latin typeface="Cambria Math"/>
                      </a:rPr>
                      <m:t> </m:t>
                    </m:r>
                  </m:oMath>
                </a14:m>
                <a:endParaRPr lang="en-US" altLang="en-US" sz="1800" baseline="30000" dirty="0"/>
              </a:p>
              <a:p>
                <a:pPr marL="3429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	Randomly select a new centroid by choosing a point with probability</a:t>
                </a:r>
                <a:br>
                  <a:rPr lang="en-US" altLang="en-US" sz="1800" dirty="0"/>
                </a:br>
                <a:r>
                  <a:rPr lang="en-US" altLang="en-US" sz="1800" dirty="0"/>
                  <a:t>	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sz="18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sz="180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altLang="en-US" sz="1800" dirty="0"/>
                  <a:t>is </a:t>
                </a:r>
              </a:p>
              <a:p>
                <a:pPr marL="5080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 startAt="5"/>
                </a:pPr>
                <a:r>
                  <a:rPr lang="en-US" altLang="en-US" sz="1800" dirty="0"/>
                  <a:t>End For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  <a:blipFill rotWithShape="1">
                <a:blip r:embed="rId2"/>
                <a:stretch>
                  <a:fillRect l="-229" t="-3561" r="-152" b="-154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Bisecting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Bisecting K-means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8997"/>
              </p:ext>
            </p:extLst>
          </p:nvPr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Bitmap Image" r:id="rId3" imgW="8694360" imgH="3132000" progId="Paint.Picture">
                  <p:embed/>
                </p:oleObj>
              </mc:Choice>
              <mc:Fallback>
                <p:oleObj name="Bitmap Image" r:id="rId3" imgW="8694360" imgH="3132000" progId="Paint.Picture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57200" y="5867400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CLUTO:  http://glaros.dtc.umn.edu/gkhome/cluto/cluto/overview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has problems when clusters are of differing </a:t>
            </a:r>
          </a:p>
          <a:p>
            <a:pPr lvl="1"/>
            <a:r>
              <a:rPr lang="en-US" altLang="en-US" dirty="0"/>
              <a:t>Sizes</a:t>
            </a:r>
          </a:p>
          <a:p>
            <a:pPr lvl="1"/>
            <a:r>
              <a:rPr lang="en-US" altLang="en-US" dirty="0"/>
              <a:t>Densities</a:t>
            </a:r>
          </a:p>
          <a:p>
            <a:pPr lvl="1"/>
            <a:r>
              <a:rPr lang="en-US" altLang="en-US" dirty="0"/>
              <a:t>Non-globular shapes</a:t>
            </a:r>
          </a:p>
          <a:p>
            <a:endParaRPr lang="en-US" altLang="en-US" dirty="0"/>
          </a:p>
          <a:p>
            <a:r>
              <a:rPr lang="en-US" altLang="en-US" dirty="0"/>
              <a:t>K-means has problems when the data contains outliers.</a:t>
            </a:r>
          </a:p>
          <a:p>
            <a:pPr lvl="1"/>
            <a:r>
              <a:rPr lang="en-US" altLang="en-US" dirty="0"/>
              <a:t>One possible solution is to remove outliers before clustering</a:t>
            </a:r>
          </a:p>
        </p:txBody>
      </p:sp>
    </p:spTree>
    <p:extLst>
      <p:ext uri="{BB962C8B-B14F-4D97-AF65-F5344CB8AC3E}">
        <p14:creationId xmlns:p14="http://schemas.microsoft.com/office/powerpoint/2010/main" val="2324461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552450"/>
          </a:xfrm>
        </p:spPr>
        <p:txBody>
          <a:bodyPr/>
          <a:lstStyle/>
          <a:p>
            <a:r>
              <a:rPr lang="en-US" altLang="en-US" sz="2800" dirty="0"/>
              <a:t>Overcoming K-means Limitations - Sizes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62000" y="5334000"/>
            <a:ext cx="7696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</a:t>
            </a:r>
            <a:r>
              <a:rPr lang="en-US" altLang="en-US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1286933"/>
          </a:xfrm>
        </p:spPr>
        <p:txBody>
          <a:bodyPr/>
          <a:lstStyle/>
          <a:p>
            <a:r>
              <a:rPr lang="en-US" altLang="en-US" sz="2400" dirty="0"/>
              <a:t>Given a set of objects, place them in groups such that the objects in a group are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Overcoming K-means Limitations - Density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25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 dirty="0"/>
              <a:t>Overcoming K-means Limitations - Shapes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4196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141893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1800" dirty="0"/>
              <a:t>Start with the points as individual clusters</a:t>
            </a:r>
          </a:p>
          <a:p>
            <a:pPr marL="1146175" lvl="2" indent="-231775"/>
            <a:r>
              <a:rPr lang="en-US" altLang="en-US" sz="1800" dirty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1800" dirty="0"/>
              <a:t>Start with one, all-inclusive cluster </a:t>
            </a:r>
          </a:p>
          <a:p>
            <a:pPr marL="1146175" lvl="2" indent="-231775"/>
            <a:r>
              <a:rPr lang="en-US" altLang="en-US" sz="18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4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Basic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Until</a:t>
            </a:r>
            <a:r>
              <a:rPr lang="en-US" altLang="en-US" sz="18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9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1 and 2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clusters of individual points and a proximity matrix</a:t>
            </a:r>
          </a:p>
          <a:p>
            <a:pPr lvl="1"/>
            <a:endParaRPr lang="en-US" alt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553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5633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5736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The question is “How do we update the proximity matrix?”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5840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err="1"/>
              <a:t>Clusterings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division of data objects into non-overlapping subsets (clusters)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/>
              <a:t>Proximity of two clusters is based on the two closest points in the different clusters</a:t>
            </a:r>
          </a:p>
          <a:p>
            <a:pPr lvl="1"/>
            <a:r>
              <a:rPr lang="en-US" altLang="en-US"/>
              <a:t>Determined by one pair of points, i.e., by one link in the proximity graph</a:t>
            </a:r>
          </a:p>
          <a:p>
            <a:r>
              <a:rPr lang="en-US" altLang="en-US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Proximity of two clusters is based on the two most distant points in the different clusters</a:t>
            </a:r>
          </a:p>
          <a:p>
            <a:pPr lvl="1"/>
            <a:r>
              <a:rPr lang="en-US" altLang="en-US"/>
              <a:t>Determined by all pairs of points in the two clusters</a:t>
            </a:r>
          </a:p>
          <a:p>
            <a:endParaRPr lang="en-US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Less susceptible to noise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 dirty="0"/>
              <a:t>Proximity of two clusters is the average of pairwise proximity between points in the two clusters.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pPr lvl="4"/>
            <a:endParaRPr lang="en-US" altLang="en-US" sz="1800" dirty="0"/>
          </a:p>
          <a:p>
            <a:endParaRPr lang="en-US" altLang="en-US" sz="22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 dirty="0"/>
              <a:t>Compromise between Single and Complete Link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Strengths</a:t>
            </a:r>
          </a:p>
          <a:p>
            <a:pPr marL="914400" lvl="1" indent="-457200"/>
            <a:r>
              <a:rPr lang="en-US" altLang="en-US" sz="2700"/>
              <a:t>Less susceptible to noise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Limitations</a:t>
            </a:r>
          </a:p>
          <a:p>
            <a:pPr marL="914400" lvl="1" indent="-457200"/>
            <a:r>
              <a:rPr lang="en-US" altLang="en-US" sz="2700" dirty="0"/>
              <a:t>Biased towards globular clusters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pPr lvl="1"/>
            <a:r>
              <a:rPr lang="en-US" altLang="en-US" dirty="0"/>
              <a:t>Similar to group average if distance between points is distance squared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Less susceptible to noise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Biased towards globular clusters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Hierarchical analogue of K-means</a:t>
            </a:r>
          </a:p>
          <a:p>
            <a:pPr lvl="1"/>
            <a:r>
              <a:rPr lang="en-US" altLang="en-US" dirty="0"/>
              <a:t>Can be used to initialize K-means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global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</a:t>
            </a:r>
          </a:p>
          <a:p>
            <a:pPr lvl="1"/>
            <a:r>
              <a:rPr lang="en-US" altLang="en-US" dirty="0"/>
              <a:t>Difficulty handling clusters of different sizes and non-globular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646061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</a:t>
            </a:r>
            <a:r>
              <a:rPr lang="en-US" altLang="en-US" sz="2000" dirty="0" err="1"/>
              <a:t>Eps</a:t>
            </a:r>
            <a:r>
              <a:rPr lang="en-US" alt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dirty="0">
                <a:solidFill>
                  <a:srgbClr val="FF0000"/>
                </a:solidFill>
              </a:rPr>
              <a:t>core point</a:t>
            </a:r>
            <a:r>
              <a:rPr lang="en-US" altLang="en-US" sz="2000" dirty="0"/>
              <a:t> if it has at least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Eps</a:t>
            </a:r>
            <a:r>
              <a:rPr lang="en-US" altLang="en-US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1295400" lvl="2" indent="-381000"/>
            <a:r>
              <a:rPr lang="en-US" altLang="en-US" dirty="0"/>
              <a:t>Counts the point itself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border point</a:t>
            </a:r>
            <a:r>
              <a:rPr lang="en-US" altLang="en-US" sz="2000" dirty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noise point</a:t>
            </a:r>
            <a:r>
              <a:rPr lang="en-US" altLang="en-US" sz="2000" dirty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686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7858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Form clusters using core points, and assign border points to one of its neighboring clusters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sz="2000" dirty="0"/>
              <a:t>1: Label all points as core, border, or noise points.</a:t>
            </a:r>
          </a:p>
          <a:p>
            <a:pPr marL="0" indent="0">
              <a:buNone/>
            </a:pPr>
            <a:r>
              <a:rPr lang="en-US" sz="2000" dirty="0"/>
              <a:t>2: Eliminate noise points.</a:t>
            </a:r>
          </a:p>
          <a:p>
            <a:pPr marL="0" indent="0">
              <a:buNone/>
            </a:pPr>
            <a:r>
              <a:rPr lang="en-US" sz="2000" dirty="0"/>
              <a:t>3: Put an edge between all core points within a distance </a:t>
            </a:r>
            <a:r>
              <a:rPr lang="en-US" sz="2000" i="1" dirty="0"/>
              <a:t>Eps </a:t>
            </a:r>
            <a:r>
              <a:rPr lang="en-US" sz="2000" dirty="0"/>
              <a:t>of each other.</a:t>
            </a:r>
          </a:p>
          <a:p>
            <a:pPr marL="0" indent="0">
              <a:buNone/>
            </a:pPr>
            <a:r>
              <a:rPr lang="en-US" sz="2000" dirty="0"/>
              <a:t>4: Make each group of connected core points into a separate cluster.</a:t>
            </a:r>
          </a:p>
          <a:p>
            <a:pPr marL="0" indent="0">
              <a:buNone/>
            </a:pPr>
            <a:r>
              <a:rPr lang="en-US" sz="2000" dirty="0"/>
              <a:t>5: Assign each border point to one of the clusters of its associated core points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167399" y="1080599"/>
            <a:ext cx="4976602" cy="3796201"/>
            <a:chOff x="2691" y="633"/>
            <a:chExt cx="3069" cy="2360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222" y="2763"/>
              <a:ext cx="25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Clusters (</a:t>
              </a:r>
              <a:r>
                <a:rPr lang="en-US" altLang="en-US" dirty="0"/>
                <a:t>dark blue points indicate noise</a:t>
              </a:r>
              <a:r>
                <a:rPr lang="en-US" altLang="en-US" sz="1800" dirty="0"/>
                <a:t>)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4876800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Can handle clusters of different shapes and sizes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Resistant to noise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 Evaluation (Cluster Validity)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Supervised: </a:t>
            </a:r>
            <a:r>
              <a:rPr lang="en-US" altLang="en-US" sz="2000" dirty="0"/>
              <a:t>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external indices </a:t>
            </a:r>
            <a:r>
              <a:rPr lang="en-US" altLang="en-US" sz="1600" dirty="0"/>
              <a:t>because they use information external to the data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Unsupervised: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internal indices </a:t>
            </a:r>
            <a:r>
              <a:rPr lang="en-US" altLang="en-US" sz="1600" dirty="0"/>
              <a:t>because they only use information in the data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/>
              <a:t>		</a:t>
            </a:r>
          </a:p>
          <a:p>
            <a:pPr marL="234950" indent="-285750"/>
            <a:r>
              <a:rPr lang="en-US" altLang="en-US" sz="2200" dirty="0"/>
              <a:t>You can use supervised or unsupervised measures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Measures of Cluster Validity</a:t>
            </a: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Font typeface="Arial" charset="0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  <a:blipFill>
                <a:blip r:embed="rId3"/>
                <a:stretch>
                  <a:fillRect l="-57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Prototype-based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Contiguity-based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Density-based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52400"/>
            <a:ext cx="8464889" cy="533400"/>
          </a:xfrm>
        </p:spPr>
        <p:txBody>
          <a:bodyPr/>
          <a:lstStyle/>
          <a:p>
            <a:r>
              <a:rPr lang="en-US" altLang="en-US" sz="2600" dirty="0"/>
              <a:t>Unsupervised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477652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3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blipFill>
                <a:blip r:embed="rId3"/>
                <a:stretch>
                  <a:fillRect l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60570" y="300228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83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2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blipFill>
                <a:blip r:embed="rId6"/>
                <a:stretch>
                  <a:fillRect l="-17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408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Silhouette coefficient combines ideas of both cohesion and separation, but for individual points, as well as clusters and </a:t>
            </a:r>
            <a:r>
              <a:rPr lang="en-US" altLang="en-US" sz="2000" dirty="0" err="1"/>
              <a:t>clusterings</a:t>
            </a:r>
            <a:endParaRPr lang="en-US" altLang="en-US" sz="20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For an individual point,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/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72640"/>
              </p:ext>
            </p:extLst>
          </p:nvPr>
        </p:nvGraphicFramePr>
        <p:xfrm>
          <a:off x="4854575" y="3321934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575" y="3321934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Prototype-based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146490587</TotalTime>
  <Pages>3</Pages>
  <Words>3310</Words>
  <Application>Microsoft Macintosh PowerPoint</Application>
  <PresentationFormat>On-screen Show (4:3)</PresentationFormat>
  <Paragraphs>693</Paragraphs>
  <Slides>72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1_LC.BRev.FY97</vt:lpstr>
      <vt:lpstr>VISIO</vt:lpstr>
      <vt:lpstr>Bitmap Image</vt:lpstr>
      <vt:lpstr>Equation</vt:lpstr>
      <vt:lpstr>Visio</vt:lpstr>
      <vt:lpstr>MSPhotoEd.3</vt:lpstr>
      <vt:lpstr>Chapter Seven: Cluster Analysis: Basic Concepts  and Algorithms </vt:lpstr>
      <vt:lpstr>Outline</vt:lpstr>
      <vt:lpstr>What is Cluster Analysis?</vt:lpstr>
      <vt:lpstr>Types of Clusterings</vt:lpstr>
      <vt:lpstr>Partitional Clustering</vt:lpstr>
      <vt:lpstr>Hierarchical Clustering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Clustering Algorithms</vt:lpstr>
      <vt:lpstr>K-means Clustering</vt:lpstr>
      <vt:lpstr>Example of K-means Clustering</vt:lpstr>
      <vt:lpstr>K-means Clustering – Details</vt:lpstr>
      <vt:lpstr> K-means Objective Function</vt:lpstr>
      <vt:lpstr>Two different K-means Clusterings</vt:lpstr>
      <vt:lpstr>Importance of Choosing Initial Centroids …</vt:lpstr>
      <vt:lpstr>Problems with Selecting Initial Points</vt:lpstr>
      <vt:lpstr>Solutions to Initial Centroids Problem</vt:lpstr>
      <vt:lpstr>K-means++</vt:lpstr>
      <vt:lpstr>Bisecting K-means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 - Sizes</vt:lpstr>
      <vt:lpstr>Overcoming K-means Limitations - Density</vt:lpstr>
      <vt:lpstr>Overcoming K-means Limitations - Shapes</vt:lpstr>
      <vt:lpstr>Hierarchical Clustering </vt:lpstr>
      <vt:lpstr>Strengths of Hierarchical Clustering</vt:lpstr>
      <vt:lpstr>Hierarchical Clustering</vt:lpstr>
      <vt:lpstr>Agglomerative Clustering Algorithm</vt:lpstr>
      <vt:lpstr>Steps 1 and 2 </vt:lpstr>
      <vt:lpstr>Intermediate Situation</vt:lpstr>
      <vt:lpstr>Step 4</vt:lpstr>
      <vt:lpstr>Step 5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Problems and Limitations</vt:lpstr>
      <vt:lpstr>Density Based Clustering</vt:lpstr>
      <vt:lpstr>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Cluster Evaluation (Cluster Validity) </vt:lpstr>
      <vt:lpstr>Clusters found in Random Data</vt:lpstr>
      <vt:lpstr>Measures of Cluster Validity</vt:lpstr>
      <vt:lpstr>Unsupervised Measures: Cohesion and Separation</vt:lpstr>
      <vt:lpstr>Unsupervised Measures: Cohesion and Separation</vt:lpstr>
      <vt:lpstr>Unsupervised Measures: Cohesion and Separation</vt:lpstr>
      <vt:lpstr>Unsupervised Measures: Silhouette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Amir Mirzaeinia</cp:lastModifiedBy>
  <cp:revision>668</cp:revision>
  <cp:lastPrinted>2017-03-24T21:43:53Z</cp:lastPrinted>
  <dcterms:created xsi:type="dcterms:W3CDTF">1998-03-18T13:44:31Z</dcterms:created>
  <dcterms:modified xsi:type="dcterms:W3CDTF">2024-07-16T19:01:37Z</dcterms:modified>
</cp:coreProperties>
</file>