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1253" r:id="rId2"/>
    <p:sldId id="964" r:id="rId3"/>
    <p:sldId id="1047" r:id="rId4"/>
    <p:sldId id="1048" r:id="rId5"/>
    <p:sldId id="1049" r:id="rId6"/>
    <p:sldId id="1051" r:id="rId7"/>
    <p:sldId id="1050" r:id="rId8"/>
    <p:sldId id="1052" r:id="rId9"/>
    <p:sldId id="1196" r:id="rId10"/>
    <p:sldId id="1197" r:id="rId11"/>
    <p:sldId id="1198" r:id="rId12"/>
    <p:sldId id="1054" r:id="rId13"/>
    <p:sldId id="1055" r:id="rId14"/>
    <p:sldId id="1238" r:id="rId15"/>
    <p:sldId id="1058" r:id="rId16"/>
    <p:sldId id="1195" r:id="rId17"/>
    <p:sldId id="1199" r:id="rId18"/>
    <p:sldId id="1200" r:id="rId19"/>
    <p:sldId id="1201" r:id="rId20"/>
    <p:sldId id="1202" r:id="rId21"/>
    <p:sldId id="1076" r:id="rId22"/>
    <p:sldId id="1077" r:id="rId23"/>
    <p:sldId id="1078" r:id="rId24"/>
    <p:sldId id="1081" r:id="rId25"/>
    <p:sldId id="1213" r:id="rId26"/>
    <p:sldId id="1082" r:id="rId27"/>
    <p:sldId id="1083" r:id="rId28"/>
    <p:sldId id="1086" r:id="rId29"/>
    <p:sldId id="1084" r:id="rId30"/>
    <p:sldId id="10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3C6CDF"/>
    <a:srgbClr val="9CDFF9"/>
    <a:srgbClr val="B8C2C9"/>
    <a:srgbClr val="D6DCE0"/>
    <a:srgbClr val="0000A3"/>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47"/>
    <p:restoredTop sz="72771"/>
  </p:normalViewPr>
  <p:slideViewPr>
    <p:cSldViewPr snapToGrid="0" snapToObjects="1">
      <p:cViewPr varScale="1">
        <p:scale>
          <a:sx n="90" d="100"/>
          <a:sy n="90" d="100"/>
        </p:scale>
        <p:origin x="1784" y="200"/>
      </p:cViewPr>
      <p:guideLst>
        <p:guide orient="horz" pos="96"/>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10/15/24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8497762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503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629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 – physical layer</a:t>
            </a:r>
          </a:p>
          <a:p>
            <a:r>
              <a:rPr lang="en-US" dirty="0"/>
              <a:t>Blue - Link </a:t>
            </a:r>
          </a:p>
          <a:p>
            <a:r>
              <a:rPr lang="en-US" dirty="0"/>
              <a:t>Red - Network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endParaRPr lang="en-US" dirty="0"/>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9643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05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720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76597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53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22850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Subnet is used to identify the network.</a:t>
            </a:r>
            <a:br>
              <a:rPr lang="en-US" dirty="0"/>
            </a:b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8278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449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49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0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23 indicate the </a:t>
            </a:r>
            <a:r>
              <a:rPr lang="en-US" dirty="0" err="1"/>
              <a:t>indidcate</a:t>
            </a:r>
            <a:r>
              <a:rPr lang="en-US" dirty="0"/>
              <a:t> network part. If the any </a:t>
            </a:r>
            <a:r>
              <a:rPr lang="en-US" dirty="0" err="1"/>
              <a:t>networ</a:t>
            </a:r>
            <a:r>
              <a:rPr lang="en-US" dirty="0"/>
              <a:t> k has same 23 bit the subnet.\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31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108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–routes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15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907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05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Router Runs algorithms </a:t>
            </a:r>
            <a:r>
              <a:rPr lang="en-US" dirty="0" err="1"/>
              <a:t>diagester</a:t>
            </a:r>
            <a:r>
              <a:rPr lang="en-US" dirty="0"/>
              <a:t> algo to find the best route.</a:t>
            </a:r>
          </a:p>
          <a:p>
            <a:r>
              <a:rPr lang="en-US" dirty="0"/>
              <a:t>Header is the </a:t>
            </a:r>
            <a:r>
              <a:rPr lang="en-US" dirty="0" err="1"/>
              <a:t>ip</a:t>
            </a:r>
            <a:r>
              <a:rPr lang="en-US" dirty="0"/>
              <a:t> address &amp; output is outgoing links.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62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Remote controller will select which is the best route for the network.</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2961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908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337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6E6E-0B02-8D9D-BC53-50A0BB6C243B}"/>
              </a:ext>
            </a:extLst>
          </p:cNvPr>
          <p:cNvSpPr>
            <a:spLocks noGrp="1"/>
          </p:cNvSpPr>
          <p:nvPr>
            <p:ph type="title"/>
          </p:nvPr>
        </p:nvSpPr>
        <p:spPr>
          <a:xfrm>
            <a:off x="533692" y="1793875"/>
            <a:ext cx="11124616" cy="2000249"/>
          </a:xfrm>
        </p:spPr>
        <p:txBody>
          <a:bodyPr>
            <a:normAutofit fontScale="90000"/>
          </a:bodyPr>
          <a:lstStyle/>
          <a:p>
            <a:pPr algn="ctr"/>
            <a:r>
              <a:rPr lang="en-US" sz="6000" dirty="0">
                <a:latin typeface="+mn-lt"/>
              </a:rPr>
              <a:t>CSCE 5580 – Computer Networks</a:t>
            </a:r>
            <a:br>
              <a:rPr lang="en-US" sz="6000" dirty="0">
                <a:latin typeface="+mn-lt"/>
              </a:rPr>
            </a:br>
            <a:br>
              <a:rPr lang="en-US" sz="6000" dirty="0">
                <a:latin typeface="+mn-lt"/>
              </a:rPr>
            </a:br>
            <a:r>
              <a:rPr lang="en-US" b="0" dirty="0">
                <a:latin typeface="+mn-lt"/>
              </a:rPr>
              <a:t>Instructor: Tao Wang</a:t>
            </a:r>
          </a:p>
        </p:txBody>
      </p:sp>
      <p:sp>
        <p:nvSpPr>
          <p:cNvPr id="3" name="Slide Number Placeholder 2">
            <a:extLst>
              <a:ext uri="{FF2B5EF4-FFF2-40B4-BE49-F238E27FC236}">
                <a16:creationId xmlns:a16="http://schemas.microsoft.com/office/drawing/2014/main" id="{ACCE669B-8D2F-E358-931F-960039FD1F78}"/>
              </a:ext>
            </a:extLst>
          </p:cNvPr>
          <p:cNvSpPr>
            <a:spLocks noGrp="1"/>
          </p:cNvSpPr>
          <p:nvPr>
            <p:ph type="sldNum" sz="quarter" idx="4"/>
          </p:nvPr>
        </p:nvSpPr>
        <p:spPr/>
        <p:txBody>
          <a:bodyPr/>
          <a:lstStyle/>
          <a:p>
            <a:r>
              <a:rPr lang="en-US"/>
              <a:t>Introduction: 1-</a:t>
            </a:r>
            <a:fld id="{C4204591-24BD-A542-B9D5-F8D8A88D2FEE}" type="slidenum">
              <a:rPr lang="en-US" smtClean="0"/>
              <a:pPr/>
              <a:t>1</a:t>
            </a:fld>
            <a:endParaRPr lang="en-US" dirty="0"/>
          </a:p>
        </p:txBody>
      </p:sp>
    </p:spTree>
    <p:extLst>
      <p:ext uri="{BB962C8B-B14F-4D97-AF65-F5344CB8AC3E}">
        <p14:creationId xmlns:p14="http://schemas.microsoft.com/office/powerpoint/2010/main" val="308708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6" name="Text Box 15">
            <a:extLst>
              <a:ext uri="{FF2B5EF4-FFF2-40B4-BE49-F238E27FC236}">
                <a16:creationId xmlns:a16="http://schemas.microsoft.com/office/drawing/2014/main" id="{479EAFF1-C146-F24F-9503-6BE4EF35EFE9}"/>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7" name="Line 16">
            <a:extLst>
              <a:ext uri="{FF2B5EF4-FFF2-40B4-BE49-F238E27FC236}">
                <a16:creationId xmlns:a16="http://schemas.microsoft.com/office/drawing/2014/main" id="{A7360785-A1D9-E240-8C62-5B61E714BE89}"/>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Slide Number Placeholder 4">
            <a:extLst>
              <a:ext uri="{FF2B5EF4-FFF2-40B4-BE49-F238E27FC236}">
                <a16:creationId xmlns:a16="http://schemas.microsoft.com/office/drawing/2014/main" id="{34A31A66-AE43-4140-AE73-7F9488AFC116}"/>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10</a:t>
            </a:fld>
            <a:endParaRPr lang="en-US" dirty="0"/>
          </a:p>
        </p:txBody>
      </p:sp>
    </p:spTree>
    <p:extLst>
      <p:ext uri="{BB962C8B-B14F-4D97-AF65-F5344CB8AC3E}">
        <p14:creationId xmlns:p14="http://schemas.microsoft.com/office/powerpoint/2010/main" val="295485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Reflections on best-effort  service: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48755" y="1399565"/>
            <a:ext cx="10836967" cy="4691268"/>
          </a:xfrm>
        </p:spPr>
        <p:txBody>
          <a:bodyPr>
            <a:normAutofit/>
          </a:bodyPr>
          <a:lstStyle/>
          <a:p>
            <a:pPr>
              <a:buFont typeface="Wingdings" charset="2"/>
              <a:buChar char="§"/>
              <a:defRPr/>
            </a:pPr>
            <a:r>
              <a:rPr lang="en-US" dirty="0">
                <a:solidFill>
                  <a:srgbClr val="0013A3"/>
                </a:solidFill>
              </a:rPr>
              <a:t>simplicity of mechanism </a:t>
            </a:r>
            <a:r>
              <a:rPr lang="en-US" dirty="0"/>
              <a:t>has allowed Internet to be widely deployed adopted</a:t>
            </a:r>
          </a:p>
          <a:p>
            <a:pPr>
              <a:buFont typeface="Wingdings" charset="2"/>
              <a:buChar char="§"/>
              <a:defRPr/>
            </a:pPr>
            <a:r>
              <a:rPr lang="en-US" dirty="0"/>
              <a:t>sufficient </a:t>
            </a:r>
            <a:r>
              <a:rPr lang="en-US" dirty="0">
                <a:solidFill>
                  <a:srgbClr val="0013A3"/>
                </a:solidFill>
              </a:rPr>
              <a:t>provisioning of bandwidth</a:t>
            </a:r>
            <a:r>
              <a:rPr lang="en-US" dirty="0"/>
              <a:t> allows performance of real-time applications (e.g., interactive voice, video) to be “good enough” for “most of the time”</a:t>
            </a:r>
          </a:p>
          <a:p>
            <a:pPr>
              <a:buFont typeface="Wingdings" charset="2"/>
              <a:buChar char="§"/>
              <a:defRPr/>
            </a:pPr>
            <a:r>
              <a:rPr lang="en-US" dirty="0">
                <a:solidFill>
                  <a:srgbClr val="0013A3"/>
                </a:solidFill>
              </a:rPr>
              <a:t>replicated, application-layer distributed services </a:t>
            </a:r>
            <a:r>
              <a:rPr lang="en-US" dirty="0"/>
              <a:t>(datacenters, content distribution networks) connecting close to clients’ networks, allow services to be provided from multiple locations</a:t>
            </a:r>
          </a:p>
          <a:p>
            <a:pPr>
              <a:buFont typeface="Wingdings" charset="2"/>
              <a:buChar char="§"/>
              <a:defRPr/>
            </a:pPr>
            <a:r>
              <a:rPr lang="en-US" dirty="0"/>
              <a:t>congestion control of “elastic” services helps</a:t>
            </a:r>
          </a:p>
          <a:p>
            <a:pPr marL="130175" indent="0">
              <a:buNone/>
            </a:pPr>
            <a:endParaRPr lang="en-US" dirty="0"/>
          </a:p>
        </p:txBody>
      </p:sp>
      <p:sp>
        <p:nvSpPr>
          <p:cNvPr id="5" name="Slide Number Placeholder 4">
            <a:extLst>
              <a:ext uri="{FF2B5EF4-FFF2-40B4-BE49-F238E27FC236}">
                <a16:creationId xmlns:a16="http://schemas.microsoft.com/office/drawing/2014/main" id="{F7F6B907-925A-7C4B-8121-37A5FA8A6B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4621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11" name="TextBox 10">
            <a:extLst>
              <a:ext uri="{FF2B5EF4-FFF2-40B4-BE49-F238E27FC236}">
                <a16:creationId xmlns:a16="http://schemas.microsoft.com/office/drawing/2014/main" id="{606794DD-4CEC-4221-126D-5947BA568F5C}"/>
              </a:ext>
            </a:extLst>
          </p:cNvPr>
          <p:cNvSpPr txBox="1"/>
          <p:nvPr/>
        </p:nvSpPr>
        <p:spPr>
          <a:xfrm>
            <a:off x="3065338" y="3181185"/>
            <a:ext cx="5735761" cy="205404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3"/>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82720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grpSp>
        <p:nvGrpSpPr>
          <p:cNvPr id="3" name="Group 2">
            <a:extLst>
              <a:ext uri="{FF2B5EF4-FFF2-40B4-BE49-F238E27FC236}">
                <a16:creationId xmlns:a16="http://schemas.microsoft.com/office/drawing/2014/main" id="{03D13401-BB00-AB4B-8905-3EDC38C55E44}"/>
              </a:ext>
            </a:extLst>
          </p:cNvPr>
          <p:cNvGrpSpPr/>
          <p:nvPr/>
        </p:nvGrpSpPr>
        <p:grpSpPr>
          <a:xfrm>
            <a:off x="2674601" y="3416024"/>
            <a:ext cx="7479325" cy="2180038"/>
            <a:chOff x="2674601" y="3416024"/>
            <a:chExt cx="7479325" cy="2180038"/>
          </a:xfrm>
        </p:grpSpPr>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grpSp>
      <p:grpSp>
        <p:nvGrpSpPr>
          <p:cNvPr id="4" name="Group 3">
            <a:extLst>
              <a:ext uri="{FF2B5EF4-FFF2-40B4-BE49-F238E27FC236}">
                <a16:creationId xmlns:a16="http://schemas.microsoft.com/office/drawing/2014/main" id="{F655AE30-180F-9548-B5CE-B9911AA53A47}"/>
              </a:ext>
            </a:extLst>
          </p:cNvPr>
          <p:cNvGrpSpPr/>
          <p:nvPr/>
        </p:nvGrpSpPr>
        <p:grpSpPr>
          <a:xfrm>
            <a:off x="789703" y="5747609"/>
            <a:ext cx="9305341" cy="903606"/>
            <a:chOff x="789703" y="5747609"/>
            <a:chExt cx="9305341" cy="903606"/>
          </a:xfrm>
        </p:grpSpPr>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sp>
        <p:nvSpPr>
          <p:cNvPr id="31" name="Slide Number Placeholder 4">
            <a:extLst>
              <a:ext uri="{FF2B5EF4-FFF2-40B4-BE49-F238E27FC236}">
                <a16:creationId xmlns:a16="http://schemas.microsoft.com/office/drawing/2014/main" id="{EC760D1C-B9BF-9F46-BBE7-A444C5F6877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17</a:t>
            </a:fld>
            <a:endParaRPr lang="en-US" dirty="0"/>
          </a:p>
        </p:txBody>
      </p:sp>
    </p:spTree>
    <p:extLst>
      <p:ext uri="{BB962C8B-B14F-4D97-AF65-F5344CB8AC3E}">
        <p14:creationId xmlns:p14="http://schemas.microsoft.com/office/powerpoint/2010/main" val="14211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03563" y="3297382"/>
            <a:ext cx="9670473" cy="3560618"/>
            <a:chOff x="803563" y="3297382"/>
            <a:chExt cx="9670473" cy="3560618"/>
          </a:xfrm>
        </p:grpSpPr>
        <p:sp>
          <p:nvSpPr>
            <p:cNvPr id="7" name="Freeform 6">
              <a:extLst>
                <a:ext uri="{FF2B5EF4-FFF2-40B4-BE49-F238E27FC236}">
                  <a16:creationId xmlns:a16="http://schemas.microsoft.com/office/drawing/2014/main" id="{A848FF30-7F47-EF40-9B21-6336F9996053}"/>
                </a:ext>
              </a:extLst>
            </p:cNvPr>
            <p:cNvSpPr/>
            <p:nvPr/>
          </p:nvSpPr>
          <p:spPr>
            <a:xfrm>
              <a:off x="845127" y="32973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1634837" y="4364180"/>
              <a:ext cx="8756072" cy="1399309"/>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803563" y="5735782"/>
              <a:ext cx="9628909" cy="1122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246 w 9628909"/>
                <a:gd name="connsiteY3" fmla="*/ 1094510 h 1122218"/>
                <a:gd name="connsiteX4" fmla="*/ 5394363 w 9628909"/>
                <a:gd name="connsiteY4" fmla="*/ 668811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09" h="1122218">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3972790"/>
            <a:ext cx="3505199" cy="2150919"/>
            <a:chOff x="2701636" y="3972790"/>
            <a:chExt cx="3505199" cy="2150919"/>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7279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350327"/>
              <a:ext cx="290946" cy="142701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4738255"/>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0AD153D5-F6CB-0E4F-AE80-7E6404A6B28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18</a:t>
            </a:fld>
            <a:endParaRPr lang="en-US" dirty="0"/>
          </a:p>
        </p:txBody>
      </p:sp>
    </p:spTree>
    <p:extLst>
      <p:ext uri="{BB962C8B-B14F-4D97-AF65-F5344CB8AC3E}">
        <p14:creationId xmlns:p14="http://schemas.microsoft.com/office/powerpoint/2010/main" val="423417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2" y="3297383"/>
            <a:ext cx="9628910" cy="3560617"/>
            <a:chOff x="858982" y="3297383"/>
            <a:chExt cx="9628910" cy="3560617"/>
          </a:xfrm>
        </p:grpSpPr>
        <p:sp>
          <p:nvSpPr>
            <p:cNvPr id="7" name="Freeform 6">
              <a:extLst>
                <a:ext uri="{FF2B5EF4-FFF2-40B4-BE49-F238E27FC236}">
                  <a16:creationId xmlns:a16="http://schemas.microsoft.com/office/drawing/2014/main" id="{A848FF30-7F47-EF40-9B21-6336F9996053}"/>
                </a:ext>
              </a:extLst>
            </p:cNvPr>
            <p:cNvSpPr/>
            <p:nvPr/>
          </p:nvSpPr>
          <p:spPr>
            <a:xfrm>
              <a:off x="858982" y="3297383"/>
              <a:ext cx="9628910" cy="1944054"/>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28910" h="1944054">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5112326"/>
              <a:ext cx="8118764" cy="1052948"/>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6" y="4804081"/>
            <a:ext cx="3505199" cy="1804550"/>
            <a:chOff x="2701636" y="4319159"/>
            <a:chExt cx="3505199" cy="1804550"/>
          </a:xfrm>
        </p:grpSpPr>
        <p:sp>
          <p:nvSpPr>
            <p:cNvPr id="3" name="Rectangle 2">
              <a:extLst>
                <a:ext uri="{FF2B5EF4-FFF2-40B4-BE49-F238E27FC236}">
                  <a16:creationId xmlns:a16="http://schemas.microsoft.com/office/drawing/2014/main" id="{0F0BC283-76C4-1340-944F-7C4D353D8FFC}"/>
                </a:ext>
              </a:extLst>
            </p:cNvPr>
            <p:cNvSpPr/>
            <p:nvPr/>
          </p:nvSpPr>
          <p:spPr>
            <a:xfrm>
              <a:off x="2701636" y="5791200"/>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4319159"/>
              <a:ext cx="3491346" cy="33250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682823"/>
              <a:ext cx="290945" cy="1094521"/>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31673" y="502920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1B73FEC-A96A-8347-A60F-5E87D5B24CA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220453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pPr>
            <a:r>
              <a:rPr lang="en-US" altLang="en-US" sz="3200" dirty="0">
                <a:solidFill>
                  <a:srgbClr val="CC0000"/>
                </a:solidFill>
                <a:ea typeface="ＭＳ Ｐゴシック" panose="020B0600070205080204" pitchFamily="34" charset="-128"/>
                <a:cs typeface="Arial" panose="020B0604020202020204" pitchFamily="34" charset="0"/>
              </a:rPr>
              <a:t>Network layer: overview</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data plane</a:t>
            </a:r>
          </a:p>
          <a:p>
            <a:pPr lvl="1">
              <a:spcBef>
                <a:spcPts val="0"/>
              </a:spcBef>
            </a:pPr>
            <a:r>
              <a:rPr lang="en-US" altLang="en-US" sz="2800" dirty="0">
                <a:solidFill>
                  <a:srgbClr val="CC0000"/>
                </a:solidFill>
                <a:ea typeface="ＭＳ Ｐゴシック" panose="020B0600070205080204" pitchFamily="34" charset="-128"/>
                <a:cs typeface="Arial" panose="020B0604020202020204" pitchFamily="34" charset="0"/>
              </a:rPr>
              <a:t>control plane</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r>
              <a:rPr lang="en-US" altLang="en-US" sz="3200" dirty="0">
                <a:ea typeface="ＭＳ Ｐゴシック" panose="020B0600070205080204" pitchFamily="34" charset="-128"/>
                <a:cs typeface="ＭＳ Ｐゴシック" panose="020B0600070205080204" pitchFamily="34" charset="-128"/>
              </a:rPr>
              <a:t>Generalized Forwarding, SDN</a:t>
            </a:r>
          </a:p>
          <a:p>
            <a:pPr lvl="1">
              <a:spcBef>
                <a:spcPts val="0"/>
              </a:spcBef>
            </a:pPr>
            <a:r>
              <a:rPr lang="en-US" altLang="en-US" sz="2800" dirty="0">
                <a:ea typeface="ＭＳ Ｐゴシック" panose="020B0600070205080204" pitchFamily="34" charset="-128"/>
              </a:rPr>
              <a:t>Match+action</a:t>
            </a:r>
          </a:p>
          <a:p>
            <a:pPr lvl="1">
              <a:spcBef>
                <a:spcPts val="0"/>
              </a:spcBef>
            </a:pPr>
            <a:r>
              <a:rPr lang="en-US" altLang="en-US" sz="2800" dirty="0">
                <a:ea typeface="ＭＳ Ｐゴシック" panose="020B0600070205080204" pitchFamily="34" charset="-128"/>
              </a:rPr>
              <a:t>OpenFlow: match+action in action</a:t>
            </a:r>
          </a:p>
          <a:p>
            <a:pPr marL="407988" indent="-277813">
              <a:spcBef>
                <a:spcPts val="600"/>
              </a:spcBef>
            </a:pPr>
            <a:r>
              <a:rPr lang="en-US" altLang="en-US" sz="3200" dirty="0">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65391"/>
            <a:ext cx="2743200" cy="365125"/>
          </a:xfrm>
        </p:spPr>
        <p:txBody>
          <a:bodyPr/>
          <a:lstStyle/>
          <a:p>
            <a:r>
              <a:rPr lang="en-US" dirty="0"/>
              <a:t>Network Layer: 4-</a:t>
            </a:r>
            <a:fld id="{C4204591-24BD-A542-B9D5-F8D8A88D2FEE}" type="slidenum">
              <a:rPr lang="en-US" smtClean="0"/>
              <a:pPr/>
              <a:t>2</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563462" y="2806957"/>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0"/>
              </a:spcBef>
            </a:pPr>
            <a:r>
              <a:rPr lang="en-US" altLang="en-US" sz="2800" dirty="0">
                <a:ea typeface="ＭＳ Ｐゴシック" panose="020B0600070205080204" pitchFamily="34" charset="-128"/>
                <a:cs typeface="Arial" panose="020B0604020202020204" pitchFamily="34" charset="0"/>
              </a:rPr>
              <a:t>datagram format</a:t>
            </a:r>
          </a:p>
          <a:p>
            <a:pPr lvl="1">
              <a:spcBef>
                <a:spcPts val="0"/>
              </a:spcBef>
            </a:pPr>
            <a:r>
              <a:rPr lang="en-US" altLang="en-US" sz="2800" dirty="0">
                <a:ea typeface="ＭＳ Ｐゴシック" panose="020B0600070205080204" pitchFamily="34" charset="-128"/>
                <a:cs typeface="Arial" panose="020B0604020202020204" pitchFamily="34" charset="0"/>
              </a:rPr>
              <a:t>addressing</a:t>
            </a:r>
          </a:p>
          <a:p>
            <a:pPr lvl="1">
              <a:spcBef>
                <a:spcPts val="0"/>
              </a:spcBef>
            </a:pPr>
            <a:r>
              <a:rPr lang="en-US" altLang="en-US" sz="2800" dirty="0">
                <a:ea typeface="ＭＳ Ｐゴシック" panose="020B0600070205080204" pitchFamily="34" charset="-128"/>
                <a:cs typeface="Arial" panose="020B0604020202020204" pitchFamily="34" charset="0"/>
              </a:rPr>
              <a:t>network address translation</a:t>
            </a:r>
          </a:p>
          <a:p>
            <a:pPr lvl="1">
              <a:spcBef>
                <a:spcPts val="0"/>
              </a:spcBef>
            </a:pPr>
            <a:r>
              <a:rPr lang="en-US" altLang="en-US" sz="2800" dirty="0">
                <a:ea typeface="ＭＳ Ｐゴシック" panose="020B0600070205080204" pitchFamily="34" charset="-128"/>
                <a:cs typeface="Arial" panose="020B0604020202020204" pitchFamily="34" charset="0"/>
              </a:rPr>
              <a:t>IPv6</a:t>
            </a:r>
          </a:p>
        </p:txBody>
      </p:sp>
    </p:spTree>
    <p:extLst>
      <p:ext uri="{BB962C8B-B14F-4D97-AF65-F5344CB8AC3E}">
        <p14:creationId xmlns:p14="http://schemas.microsoft.com/office/powerpoint/2010/main" val="385107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dissolve">
                                      <p:cBhvr>
                                        <p:cTn id="10" dur="500"/>
                                        <p:tgtEl>
                                          <p:spTgt spid="10">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dissolve">
                                      <p:cBhvr>
                                        <p:cTn id="13" dur="500"/>
                                        <p:tgtEl>
                                          <p:spTgt spid="10">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dissolve">
                                      <p:cBhvr>
                                        <p:cTn id="18" dur="500"/>
                                        <p:tgtEl>
                                          <p:spTgt spid="10">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dissolve">
                                      <p:cBhvr>
                                        <p:cTn id="21" dur="500"/>
                                        <p:tgtEl>
                                          <p:spTgt spid="10">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xEl>
                                              <p:pRg st="5" end="5"/>
                                            </p:txEl>
                                          </p:spTgt>
                                        </p:tgtEl>
                                        <p:attrNameLst>
                                          <p:attrName>style.visibility</p:attrName>
                                        </p:attrNameLst>
                                      </p:cBhvr>
                                      <p:to>
                                        <p:strVal val="visible"/>
                                      </p:to>
                                    </p:set>
                                    <p:animEffect transition="in" filter="dissolve">
                                      <p:cBhvr>
                                        <p:cTn id="24" dur="500"/>
                                        <p:tgtEl>
                                          <p:spTgt spid="10">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animEffect transition="in" filter="dissolve">
                                      <p:cBhvr>
                                        <p:cTn id="27" dur="500"/>
                                        <p:tgtEl>
                                          <p:spTgt spid="10">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xEl>
                                              <p:pRg st="7" end="7"/>
                                            </p:txEl>
                                          </p:spTgt>
                                        </p:tgtEl>
                                        <p:attrNameLst>
                                          <p:attrName>style.visibility</p:attrName>
                                        </p:attrNameLst>
                                      </p:cBhvr>
                                      <p:to>
                                        <p:strVal val="visible"/>
                                      </p:to>
                                    </p:set>
                                    <p:animEffect transition="in" filter="dissolve">
                                      <p:cBhvr>
                                        <p:cTn id="30" dur="500"/>
                                        <p:tgtEl>
                                          <p:spTgt spid="1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ssolv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Longest prefix matching</a:t>
            </a:r>
          </a:p>
        </p:txBody>
      </p:sp>
      <p:sp>
        <p:nvSpPr>
          <p:cNvPr id="20" name="Rectangle 20">
            <a:extLst>
              <a:ext uri="{FF2B5EF4-FFF2-40B4-BE49-F238E27FC236}">
                <a16:creationId xmlns:a16="http://schemas.microsoft.com/office/drawing/2014/main" id="{6C4FD2CC-0F96-3647-B094-A076F017995B}"/>
              </a:ext>
            </a:extLst>
          </p:cNvPr>
          <p:cNvSpPr>
            <a:spLocks noChangeArrowheads="1"/>
          </p:cNvSpPr>
          <p:nvPr/>
        </p:nvSpPr>
        <p:spPr bwMode="auto">
          <a:xfrm>
            <a:off x="991564" y="1533870"/>
            <a:ext cx="9199355" cy="1620147"/>
          </a:xfrm>
          <a:prstGeom prst="rect">
            <a:avLst/>
          </a:prstGeom>
          <a:solidFill>
            <a:schemeClr val="bg1"/>
          </a:solidFill>
          <a:ln w="19050">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Text Box 19">
            <a:extLst>
              <a:ext uri="{FF2B5EF4-FFF2-40B4-BE49-F238E27FC236}">
                <a16:creationId xmlns:a16="http://schemas.microsoft.com/office/drawing/2014/main" id="{E44CD3A5-49DD-2B46-B559-9C4E98374B04}"/>
              </a:ext>
            </a:extLst>
          </p:cNvPr>
          <p:cNvSpPr txBox="1">
            <a:spLocks noChangeArrowheads="1"/>
          </p:cNvSpPr>
          <p:nvPr/>
        </p:nvSpPr>
        <p:spPr bwMode="auto">
          <a:xfrm>
            <a:off x="1128092" y="1821969"/>
            <a:ext cx="9248359"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when looking for forwarding table entry for given destination address, use </a:t>
            </a:r>
            <a:r>
              <a:rPr kumimoji="0" lang="en-US" altLang="en-US" sz="30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longest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address prefix that matches destination address.</a:t>
            </a:r>
          </a:p>
        </p:txBody>
      </p:sp>
      <p:sp>
        <p:nvSpPr>
          <p:cNvPr id="22" name="Text Box 22">
            <a:extLst>
              <a:ext uri="{FF2B5EF4-FFF2-40B4-BE49-F238E27FC236}">
                <a16:creationId xmlns:a16="http://schemas.microsoft.com/office/drawing/2014/main" id="{D12AF6A9-88D3-724A-95E5-E348261B6683}"/>
              </a:ext>
            </a:extLst>
          </p:cNvPr>
          <p:cNvSpPr txBox="1">
            <a:spLocks noChangeArrowheads="1"/>
          </p:cNvSpPr>
          <p:nvPr/>
        </p:nvSpPr>
        <p:spPr bwMode="auto">
          <a:xfrm>
            <a:off x="1115390" y="1235421"/>
            <a:ext cx="3675878" cy="584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longest prefix match</a:t>
            </a:r>
          </a:p>
        </p:txBody>
      </p:sp>
      <p:sp>
        <p:nvSpPr>
          <p:cNvPr id="23" name="Rectangle 5">
            <a:extLst>
              <a:ext uri="{FF2B5EF4-FFF2-40B4-BE49-F238E27FC236}">
                <a16:creationId xmlns:a16="http://schemas.microsoft.com/office/drawing/2014/main" id="{084DF81F-7378-3F4D-A220-97031D2E80F5}"/>
              </a:ext>
            </a:extLst>
          </p:cNvPr>
          <p:cNvSpPr>
            <a:spLocks noChangeArrowheads="1"/>
          </p:cNvSpPr>
          <p:nvPr/>
        </p:nvSpPr>
        <p:spPr bwMode="auto">
          <a:xfrm>
            <a:off x="2674601" y="3464838"/>
            <a:ext cx="4941530" cy="2131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 Range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11001000  00010111  00011000</a:t>
            </a:r>
            <a:endParaRPr kumimoji="0" lang="en-US" altLang="en-US" sz="20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11001000  00010111  00011</a:t>
            </a: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otherwise  </a:t>
            </a:r>
            <a:r>
              <a:rPr kumimoji="0" lang="en-US" altLang="en-US" sz="1800" b="0" i="0" u="none" strike="noStrike" kern="1200" cap="none" spc="0" normalizeH="0" baseline="0" noProof="0" dirty="0">
                <a:ln>
                  <a:noFill/>
                </a:ln>
                <a:solidFill>
                  <a:prstClr val="black"/>
                </a:solidFill>
                <a:effectLst/>
                <a:uLnTx/>
                <a:uFillTx/>
                <a:latin typeface="Times" pitchFamily="2" charset="0"/>
                <a:ea typeface="ＭＳ Ｐゴシック" panose="020B0600070205080204" pitchFamily="34" charset="-128"/>
                <a:cs typeface="+mn-cs"/>
              </a:rPr>
              <a:t>           </a:t>
            </a:r>
          </a:p>
        </p:txBody>
      </p:sp>
      <p:sp>
        <p:nvSpPr>
          <p:cNvPr id="24" name="Rectangle 24">
            <a:extLst>
              <a:ext uri="{FF2B5EF4-FFF2-40B4-BE49-F238E27FC236}">
                <a16:creationId xmlns:a16="http://schemas.microsoft.com/office/drawing/2014/main" id="{18A563AC-C70D-754B-9962-4D998D015437}"/>
              </a:ext>
            </a:extLst>
          </p:cNvPr>
          <p:cNvSpPr>
            <a:spLocks noChangeArrowheads="1"/>
          </p:cNvSpPr>
          <p:nvPr/>
        </p:nvSpPr>
        <p:spPr bwMode="auto">
          <a:xfrm>
            <a:off x="2675214" y="3473174"/>
            <a:ext cx="7459662" cy="210661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Line 25">
            <a:extLst>
              <a:ext uri="{FF2B5EF4-FFF2-40B4-BE49-F238E27FC236}">
                <a16:creationId xmlns:a16="http://schemas.microsoft.com/office/drawing/2014/main" id="{19C2B9AB-8F02-2544-B27E-9D6069612946}"/>
              </a:ext>
            </a:extLst>
          </p:cNvPr>
          <p:cNvSpPr>
            <a:spLocks noChangeShapeType="1"/>
          </p:cNvSpPr>
          <p:nvPr/>
        </p:nvSpPr>
        <p:spPr bwMode="auto">
          <a:xfrm>
            <a:off x="2675214" y="3908149"/>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26">
            <a:extLst>
              <a:ext uri="{FF2B5EF4-FFF2-40B4-BE49-F238E27FC236}">
                <a16:creationId xmlns:a16="http://schemas.microsoft.com/office/drawing/2014/main" id="{1B9BD71E-C1AB-FC44-BE8C-E92F41BE285C}"/>
              </a:ext>
            </a:extLst>
          </p:cNvPr>
          <p:cNvSpPr>
            <a:spLocks noChangeShapeType="1"/>
          </p:cNvSpPr>
          <p:nvPr/>
        </p:nvSpPr>
        <p:spPr bwMode="auto">
          <a:xfrm>
            <a:off x="2705376" y="43383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Line 27">
            <a:extLst>
              <a:ext uri="{FF2B5EF4-FFF2-40B4-BE49-F238E27FC236}">
                <a16:creationId xmlns:a16="http://schemas.microsoft.com/office/drawing/2014/main" id="{7AE74685-5721-6E44-8BC4-DAB3E347B108}"/>
              </a:ext>
            </a:extLst>
          </p:cNvPr>
          <p:cNvSpPr>
            <a:spLocks noChangeShapeType="1"/>
          </p:cNvSpPr>
          <p:nvPr/>
        </p:nvSpPr>
        <p:spPr bwMode="auto">
          <a:xfrm>
            <a:off x="2679976" y="4757462"/>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Line 28">
            <a:extLst>
              <a:ext uri="{FF2B5EF4-FFF2-40B4-BE49-F238E27FC236}">
                <a16:creationId xmlns:a16="http://schemas.microsoft.com/office/drawing/2014/main" id="{1B853A8E-6A07-CB4D-BE12-092786F59619}"/>
              </a:ext>
            </a:extLst>
          </p:cNvPr>
          <p:cNvSpPr>
            <a:spLocks noChangeShapeType="1"/>
          </p:cNvSpPr>
          <p:nvPr/>
        </p:nvSpPr>
        <p:spPr bwMode="auto">
          <a:xfrm>
            <a:off x="2676801" y="5187674"/>
            <a:ext cx="7448550" cy="0"/>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Line 29">
            <a:extLst>
              <a:ext uri="{FF2B5EF4-FFF2-40B4-BE49-F238E27FC236}">
                <a16:creationId xmlns:a16="http://schemas.microsoft.com/office/drawing/2014/main" id="{BAAA8C9E-1166-D244-A56D-14E88DC722C7}"/>
              </a:ext>
            </a:extLst>
          </p:cNvPr>
          <p:cNvSpPr>
            <a:spLocks noChangeShapeType="1"/>
          </p:cNvSpPr>
          <p:nvPr/>
        </p:nvSpPr>
        <p:spPr bwMode="auto">
          <a:xfrm>
            <a:off x="8109371" y="3444875"/>
            <a:ext cx="0" cy="2117725"/>
          </a:xfrm>
          <a:prstGeom prst="line">
            <a:avLst/>
          </a:prstGeom>
          <a:noFill/>
          <a:ln w="19050">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Text Box 30">
            <a:extLst>
              <a:ext uri="{FF2B5EF4-FFF2-40B4-BE49-F238E27FC236}">
                <a16:creationId xmlns:a16="http://schemas.microsoft.com/office/drawing/2014/main" id="{C361938E-509D-884C-8F4D-604CDBAF499F}"/>
              </a:ext>
            </a:extLst>
          </p:cNvPr>
          <p:cNvSpPr txBox="1">
            <a:spLocks noChangeArrowheads="1"/>
          </p:cNvSpPr>
          <p:nvPr/>
        </p:nvSpPr>
        <p:spPr bwMode="auto">
          <a:xfrm>
            <a:off x="8158439" y="3416024"/>
            <a:ext cx="15430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 interface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a:t>
            </a:r>
          </a:p>
        </p:txBody>
      </p:sp>
      <p:sp>
        <p:nvSpPr>
          <p:cNvPr id="33" name="Rectangle 7">
            <a:extLst>
              <a:ext uri="{FF2B5EF4-FFF2-40B4-BE49-F238E27FC236}">
                <a16:creationId xmlns:a16="http://schemas.microsoft.com/office/drawing/2014/main" id="{E22026F2-CBCE-4449-A0AD-13CF7F44BB94}"/>
              </a:ext>
            </a:extLst>
          </p:cNvPr>
          <p:cNvSpPr>
            <a:spLocks noChangeArrowheads="1"/>
          </p:cNvSpPr>
          <p:nvPr/>
        </p:nvSpPr>
        <p:spPr bwMode="auto">
          <a:xfrm>
            <a:off x="2672981" y="6281883"/>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11001000  00010111  00011000  10101010 </a:t>
            </a:r>
          </a:p>
        </p:txBody>
      </p:sp>
      <p:sp>
        <p:nvSpPr>
          <p:cNvPr id="34" name="Text Box 8">
            <a:extLst>
              <a:ext uri="{FF2B5EF4-FFF2-40B4-BE49-F238E27FC236}">
                <a16:creationId xmlns:a16="http://schemas.microsoft.com/office/drawing/2014/main" id="{6696C1A2-2B66-F046-9D91-AA81C2DE66F3}"/>
              </a:ext>
            </a:extLst>
          </p:cNvPr>
          <p:cNvSpPr txBox="1">
            <a:spLocks noChangeArrowheads="1"/>
          </p:cNvSpPr>
          <p:nvPr/>
        </p:nvSpPr>
        <p:spPr bwMode="auto">
          <a:xfrm>
            <a:off x="789703" y="5882891"/>
            <a:ext cx="16362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examples</a:t>
            </a:r>
            <a:r>
              <a:rPr kumimoji="0" lang="en-US" altLang="en-US" sz="24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a:t>
            </a:r>
          </a:p>
        </p:txBody>
      </p:sp>
      <p:sp>
        <p:nvSpPr>
          <p:cNvPr id="36" name="Text Box 15">
            <a:extLst>
              <a:ext uri="{FF2B5EF4-FFF2-40B4-BE49-F238E27FC236}">
                <a16:creationId xmlns:a16="http://schemas.microsoft.com/office/drawing/2014/main" id="{17622A77-4021-6543-9813-C7EEB4480196}"/>
              </a:ext>
            </a:extLst>
          </p:cNvPr>
          <p:cNvSpPr txBox="1">
            <a:spLocks noChangeArrowheads="1"/>
          </p:cNvSpPr>
          <p:nvPr/>
        </p:nvSpPr>
        <p:spPr bwMode="auto">
          <a:xfrm>
            <a:off x="8186060" y="5747609"/>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37" name="Text Box 16">
            <a:extLst>
              <a:ext uri="{FF2B5EF4-FFF2-40B4-BE49-F238E27FC236}">
                <a16:creationId xmlns:a16="http://schemas.microsoft.com/office/drawing/2014/main" id="{F7507BD5-2837-2641-B60E-9FEB90A5480B}"/>
              </a:ext>
            </a:extLst>
          </p:cNvPr>
          <p:cNvSpPr txBox="1">
            <a:spLocks noChangeArrowheads="1"/>
          </p:cNvSpPr>
          <p:nvPr/>
        </p:nvSpPr>
        <p:spPr bwMode="auto">
          <a:xfrm>
            <a:off x="8178869" y="6233982"/>
            <a:ext cx="19089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which interface?</a:t>
            </a:r>
          </a:p>
        </p:txBody>
      </p:sp>
      <p:sp>
        <p:nvSpPr>
          <p:cNvPr id="8" name="TextBox 7">
            <a:extLst>
              <a:ext uri="{FF2B5EF4-FFF2-40B4-BE49-F238E27FC236}">
                <a16:creationId xmlns:a16="http://schemas.microsoft.com/office/drawing/2014/main" id="{9694CEDC-B1A5-454C-B4F6-F22FC77EEC2F}"/>
              </a:ext>
            </a:extLst>
          </p:cNvPr>
          <p:cNvSpPr txBox="1"/>
          <p:nvPr/>
        </p:nvSpPr>
        <p:spPr>
          <a:xfrm>
            <a:off x="6763327" y="40039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38" name="TextBox 37">
            <a:extLst>
              <a:ext uri="{FF2B5EF4-FFF2-40B4-BE49-F238E27FC236}">
                <a16:creationId xmlns:a16="http://schemas.microsoft.com/office/drawing/2014/main" id="{59CA6F6A-B810-954D-9B23-669157310E2A}"/>
              </a:ext>
            </a:extLst>
          </p:cNvPr>
          <p:cNvSpPr txBox="1"/>
          <p:nvPr/>
        </p:nvSpPr>
        <p:spPr>
          <a:xfrm>
            <a:off x="6089074" y="4005707"/>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1" name="TextBox 40">
            <a:extLst>
              <a:ext uri="{FF2B5EF4-FFF2-40B4-BE49-F238E27FC236}">
                <a16:creationId xmlns:a16="http://schemas.microsoft.com/office/drawing/2014/main" id="{4FB0E5B5-4700-1A4A-82D3-4BA23D91D949}"/>
              </a:ext>
            </a:extLst>
          </p:cNvPr>
          <p:cNvSpPr txBox="1"/>
          <p:nvPr/>
        </p:nvSpPr>
        <p:spPr>
          <a:xfrm>
            <a:off x="6760005" y="48167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2" name="TextBox 41">
            <a:extLst>
              <a:ext uri="{FF2B5EF4-FFF2-40B4-BE49-F238E27FC236}">
                <a16:creationId xmlns:a16="http://schemas.microsoft.com/office/drawing/2014/main" id="{2C3E062A-D38F-7B4C-985F-9BC7311B996F}"/>
              </a:ext>
            </a:extLst>
          </p:cNvPr>
          <p:cNvSpPr txBox="1"/>
          <p:nvPr/>
        </p:nvSpPr>
        <p:spPr>
          <a:xfrm>
            <a:off x="6083018" y="4846641"/>
            <a:ext cx="595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3" name="TextBox 42">
            <a:extLst>
              <a:ext uri="{FF2B5EF4-FFF2-40B4-BE49-F238E27FC236}">
                <a16:creationId xmlns:a16="http://schemas.microsoft.com/office/drawing/2014/main" id="{90CB68ED-9DC5-4A42-912A-6465AD307681}"/>
              </a:ext>
            </a:extLst>
          </p:cNvPr>
          <p:cNvSpPr txBox="1"/>
          <p:nvPr/>
        </p:nvSpPr>
        <p:spPr>
          <a:xfrm>
            <a:off x="6760005" y="4423065"/>
            <a:ext cx="17456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p:txBody>
      </p:sp>
      <p:sp>
        <p:nvSpPr>
          <p:cNvPr id="44" name="Text Box 9">
            <a:extLst>
              <a:ext uri="{FF2B5EF4-FFF2-40B4-BE49-F238E27FC236}">
                <a16:creationId xmlns:a16="http://schemas.microsoft.com/office/drawing/2014/main" id="{E0486002-663A-3642-8A25-05280FEF8ED1}"/>
              </a:ext>
            </a:extLst>
          </p:cNvPr>
          <p:cNvSpPr txBox="1">
            <a:spLocks noChangeArrowheads="1"/>
          </p:cNvSpPr>
          <p:nvPr/>
        </p:nvSpPr>
        <p:spPr bwMode="auto">
          <a:xfrm>
            <a:off x="2672165" y="5802809"/>
            <a:ext cx="55611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11001000  00010111  00010110  10100001 </a:t>
            </a:r>
          </a:p>
        </p:txBody>
      </p:sp>
      <p:grpSp>
        <p:nvGrpSpPr>
          <p:cNvPr id="10" name="Group 9">
            <a:extLst>
              <a:ext uri="{FF2B5EF4-FFF2-40B4-BE49-F238E27FC236}">
                <a16:creationId xmlns:a16="http://schemas.microsoft.com/office/drawing/2014/main" id="{93F8BEA5-3425-B944-909B-1B37A09661F3}"/>
              </a:ext>
            </a:extLst>
          </p:cNvPr>
          <p:cNvGrpSpPr/>
          <p:nvPr/>
        </p:nvGrpSpPr>
        <p:grpSpPr>
          <a:xfrm>
            <a:off x="858981" y="3297382"/>
            <a:ext cx="9615055" cy="3560618"/>
            <a:chOff x="858981" y="3297382"/>
            <a:chExt cx="9615055" cy="3560618"/>
          </a:xfrm>
        </p:grpSpPr>
        <p:sp>
          <p:nvSpPr>
            <p:cNvPr id="7" name="Freeform 6">
              <a:extLst>
                <a:ext uri="{FF2B5EF4-FFF2-40B4-BE49-F238E27FC236}">
                  <a16:creationId xmlns:a16="http://schemas.microsoft.com/office/drawing/2014/main" id="{A848FF30-7F47-EF40-9B21-6336F9996053}"/>
                </a:ext>
              </a:extLst>
            </p:cNvPr>
            <p:cNvSpPr/>
            <p:nvPr/>
          </p:nvSpPr>
          <p:spPr>
            <a:xfrm>
              <a:off x="858981" y="3297382"/>
              <a:ext cx="9615055" cy="188421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731818"/>
                <a:gd name="connsiteX1" fmla="*/ 9628909 w 9628909"/>
                <a:gd name="connsiteY1" fmla="*/ 13854 h 1731818"/>
                <a:gd name="connsiteX2" fmla="*/ 9628909 w 9628909"/>
                <a:gd name="connsiteY2" fmla="*/ 1122218 h 1731818"/>
                <a:gd name="connsiteX3" fmla="*/ 5389418 w 9628909"/>
                <a:gd name="connsiteY3" fmla="*/ 1108364 h 1731818"/>
                <a:gd name="connsiteX4" fmla="*/ 5375564 w 9628909"/>
                <a:gd name="connsiteY4" fmla="*/ 665017 h 1731818"/>
                <a:gd name="connsiteX5" fmla="*/ 1856509 w 9628909"/>
                <a:gd name="connsiteY5" fmla="*/ 651163 h 1731818"/>
                <a:gd name="connsiteX6" fmla="*/ 1828801 w 9628909"/>
                <a:gd name="connsiteY6" fmla="*/ 1731818 h 1731818"/>
                <a:gd name="connsiteX7" fmla="*/ 0 w 9628909"/>
                <a:gd name="connsiteY7" fmla="*/ 1080654 h 1731818"/>
                <a:gd name="connsiteX8" fmla="*/ 110837 w 9628909"/>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108364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665017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45672 w 9518072"/>
                <a:gd name="connsiteY5" fmla="*/ 651163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264727 w 9518072"/>
                <a:gd name="connsiteY4" fmla="*/ 1482435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18072"/>
                <a:gd name="connsiteY0" fmla="*/ 0 h 1731818"/>
                <a:gd name="connsiteX1" fmla="*/ 9518072 w 9518072"/>
                <a:gd name="connsiteY1" fmla="*/ 13854 h 1731818"/>
                <a:gd name="connsiteX2" fmla="*/ 9518072 w 9518072"/>
                <a:gd name="connsiteY2" fmla="*/ 1122218 h 1731818"/>
                <a:gd name="connsiteX3" fmla="*/ 5278581 w 9518072"/>
                <a:gd name="connsiteY3" fmla="*/ 1662545 h 1731818"/>
                <a:gd name="connsiteX4" fmla="*/ 5306291 w 9518072"/>
                <a:gd name="connsiteY4" fmla="*/ 1510144 h 1731818"/>
                <a:gd name="connsiteX5" fmla="*/ 1759526 w 9518072"/>
                <a:gd name="connsiteY5" fmla="*/ 1482436 h 1731818"/>
                <a:gd name="connsiteX6" fmla="*/ 1717964 w 9518072"/>
                <a:gd name="connsiteY6" fmla="*/ 1731818 h 1731818"/>
                <a:gd name="connsiteX7" fmla="*/ 152399 w 9518072"/>
                <a:gd name="connsiteY7" fmla="*/ 1634836 h 1731818"/>
                <a:gd name="connsiteX8" fmla="*/ 0 w 9518072"/>
                <a:gd name="connsiteY8" fmla="*/ 0 h 1731818"/>
                <a:gd name="connsiteX0" fmla="*/ 0 w 9531927"/>
                <a:gd name="connsiteY0" fmla="*/ 0 h 1925782"/>
                <a:gd name="connsiteX1" fmla="*/ 9518072 w 9531927"/>
                <a:gd name="connsiteY1" fmla="*/ 13854 h 1925782"/>
                <a:gd name="connsiteX2" fmla="*/ 9531927 w 9531927"/>
                <a:gd name="connsiteY2" fmla="*/ 1925782 h 1925782"/>
                <a:gd name="connsiteX3" fmla="*/ 5278581 w 9531927"/>
                <a:gd name="connsiteY3" fmla="*/ 1662545 h 1925782"/>
                <a:gd name="connsiteX4" fmla="*/ 5306291 w 9531927"/>
                <a:gd name="connsiteY4" fmla="*/ 1510144 h 1925782"/>
                <a:gd name="connsiteX5" fmla="*/ 1759526 w 9531927"/>
                <a:gd name="connsiteY5" fmla="*/ 1482436 h 1925782"/>
                <a:gd name="connsiteX6" fmla="*/ 1717964 w 9531927"/>
                <a:gd name="connsiteY6" fmla="*/ 1731818 h 1925782"/>
                <a:gd name="connsiteX7" fmla="*/ 152399 w 9531927"/>
                <a:gd name="connsiteY7" fmla="*/ 1634836 h 1925782"/>
                <a:gd name="connsiteX8" fmla="*/ 0 w 9531927"/>
                <a:gd name="connsiteY8" fmla="*/ 0 h 1925782"/>
                <a:gd name="connsiteX0" fmla="*/ 0 w 9531927"/>
                <a:gd name="connsiteY0" fmla="*/ 0 h 1939636"/>
                <a:gd name="connsiteX1" fmla="*/ 9518072 w 9531927"/>
                <a:gd name="connsiteY1" fmla="*/ 13854 h 1939636"/>
                <a:gd name="connsiteX2" fmla="*/ 9531927 w 9531927"/>
                <a:gd name="connsiteY2" fmla="*/ 1925782 h 1939636"/>
                <a:gd name="connsiteX3" fmla="*/ 5292436 w 9531927"/>
                <a:gd name="connsiteY3" fmla="*/ 1939636 h 1939636"/>
                <a:gd name="connsiteX4" fmla="*/ 5306291 w 9531927"/>
                <a:gd name="connsiteY4" fmla="*/ 1510144 h 1939636"/>
                <a:gd name="connsiteX5" fmla="*/ 1759526 w 9531927"/>
                <a:gd name="connsiteY5" fmla="*/ 1482436 h 1939636"/>
                <a:gd name="connsiteX6" fmla="*/ 1717964 w 9531927"/>
                <a:gd name="connsiteY6" fmla="*/ 1731818 h 1939636"/>
                <a:gd name="connsiteX7" fmla="*/ 152399 w 9531927"/>
                <a:gd name="connsiteY7" fmla="*/ 1634836 h 1939636"/>
                <a:gd name="connsiteX8" fmla="*/ 0 w 9531927"/>
                <a:gd name="connsiteY8" fmla="*/ 0 h 1939636"/>
                <a:gd name="connsiteX0" fmla="*/ 0 w 9531927"/>
                <a:gd name="connsiteY0" fmla="*/ 0 h 1939637"/>
                <a:gd name="connsiteX1" fmla="*/ 9518072 w 9531927"/>
                <a:gd name="connsiteY1" fmla="*/ 13854 h 1939637"/>
                <a:gd name="connsiteX2" fmla="*/ 9531927 w 9531927"/>
                <a:gd name="connsiteY2" fmla="*/ 1925782 h 1939637"/>
                <a:gd name="connsiteX3" fmla="*/ 5292436 w 9531927"/>
                <a:gd name="connsiteY3" fmla="*/ 1939636 h 1939637"/>
                <a:gd name="connsiteX4" fmla="*/ 5306291 w 9531927"/>
                <a:gd name="connsiteY4" fmla="*/ 1510144 h 1939637"/>
                <a:gd name="connsiteX5" fmla="*/ 1759526 w 9531927"/>
                <a:gd name="connsiteY5" fmla="*/ 1482436 h 1939637"/>
                <a:gd name="connsiteX6" fmla="*/ 1704109 w 9531927"/>
                <a:gd name="connsiteY6" fmla="*/ 1939637 h 1939637"/>
                <a:gd name="connsiteX7" fmla="*/ 152399 w 9531927"/>
                <a:gd name="connsiteY7" fmla="*/ 1634836 h 1939637"/>
                <a:gd name="connsiteX8" fmla="*/ 0 w 9531927"/>
                <a:gd name="connsiteY8" fmla="*/ 0 h 1939637"/>
                <a:gd name="connsiteX0" fmla="*/ 96983 w 9628910"/>
                <a:gd name="connsiteY0" fmla="*/ 0 h 1939637"/>
                <a:gd name="connsiteX1" fmla="*/ 9615055 w 9628910"/>
                <a:gd name="connsiteY1" fmla="*/ 13854 h 1939637"/>
                <a:gd name="connsiteX2" fmla="*/ 9628910 w 9628910"/>
                <a:gd name="connsiteY2" fmla="*/ 1925782 h 1939637"/>
                <a:gd name="connsiteX3" fmla="*/ 5389419 w 9628910"/>
                <a:gd name="connsiteY3" fmla="*/ 1939636 h 1939637"/>
                <a:gd name="connsiteX4" fmla="*/ 5403274 w 9628910"/>
                <a:gd name="connsiteY4" fmla="*/ 1510144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403274 w 9628910"/>
                <a:gd name="connsiteY4" fmla="*/ 1510144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44054"/>
                <a:gd name="connsiteX1" fmla="*/ 9615055 w 9628910"/>
                <a:gd name="connsiteY1" fmla="*/ 13854 h 1944054"/>
                <a:gd name="connsiteX2" fmla="*/ 9628910 w 9628910"/>
                <a:gd name="connsiteY2" fmla="*/ 1925782 h 1944054"/>
                <a:gd name="connsiteX3" fmla="*/ 5349662 w 9628910"/>
                <a:gd name="connsiteY3" fmla="*/ 1944054 h 1944054"/>
                <a:gd name="connsiteX4" fmla="*/ 5341431 w 9628910"/>
                <a:gd name="connsiteY4" fmla="*/ 1505726 h 1944054"/>
                <a:gd name="connsiteX5" fmla="*/ 1856509 w 9628910"/>
                <a:gd name="connsiteY5" fmla="*/ 1482436 h 1944054"/>
                <a:gd name="connsiteX6" fmla="*/ 1801092 w 9628910"/>
                <a:gd name="connsiteY6" fmla="*/ 1939637 h 1944054"/>
                <a:gd name="connsiteX7" fmla="*/ 0 w 9628910"/>
                <a:gd name="connsiteY7" fmla="*/ 1884218 h 1944054"/>
                <a:gd name="connsiteX8" fmla="*/ 96983 w 9628910"/>
                <a:gd name="connsiteY8" fmla="*/ 0 h 1944054"/>
                <a:gd name="connsiteX0" fmla="*/ 96983 w 9628910"/>
                <a:gd name="connsiteY0" fmla="*/ 0 h 1939637"/>
                <a:gd name="connsiteX1" fmla="*/ 9615055 w 9628910"/>
                <a:gd name="connsiteY1" fmla="*/ 13854 h 1939637"/>
                <a:gd name="connsiteX2" fmla="*/ 9628910 w 9628910"/>
                <a:gd name="connsiteY2" fmla="*/ 1925782 h 1939637"/>
                <a:gd name="connsiteX3" fmla="*/ 5848426 w 9628910"/>
                <a:gd name="connsiteY3" fmla="*/ 1500709 h 1939637"/>
                <a:gd name="connsiteX4" fmla="*/ 5341431 w 9628910"/>
                <a:gd name="connsiteY4" fmla="*/ 1505726 h 1939637"/>
                <a:gd name="connsiteX5" fmla="*/ 1856509 w 9628910"/>
                <a:gd name="connsiteY5" fmla="*/ 1482436 h 1939637"/>
                <a:gd name="connsiteX6" fmla="*/ 1801092 w 9628910"/>
                <a:gd name="connsiteY6" fmla="*/ 1939637 h 1939637"/>
                <a:gd name="connsiteX7" fmla="*/ 0 w 9628910"/>
                <a:gd name="connsiteY7" fmla="*/ 1884218 h 1939637"/>
                <a:gd name="connsiteX8" fmla="*/ 96983 w 9628910"/>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341431 w 9615055"/>
                <a:gd name="connsiteY4" fmla="*/ 1505726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482436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939637"/>
                <a:gd name="connsiteX1" fmla="*/ 9615055 w 9615055"/>
                <a:gd name="connsiteY1" fmla="*/ 13854 h 1939637"/>
                <a:gd name="connsiteX2" fmla="*/ 9545783 w 9615055"/>
                <a:gd name="connsiteY2" fmla="*/ 1510146 h 1939637"/>
                <a:gd name="connsiteX3" fmla="*/ 5848426 w 9615055"/>
                <a:gd name="connsiteY3" fmla="*/ 1500709 h 1939637"/>
                <a:gd name="connsiteX4" fmla="*/ 5826340 w 9615055"/>
                <a:gd name="connsiteY4" fmla="*/ 1006963 h 1939637"/>
                <a:gd name="connsiteX5" fmla="*/ 1856509 w 9615055"/>
                <a:gd name="connsiteY5" fmla="*/ 1066799 h 1939637"/>
                <a:gd name="connsiteX6" fmla="*/ 1801092 w 9615055"/>
                <a:gd name="connsiteY6" fmla="*/ 1939637 h 1939637"/>
                <a:gd name="connsiteX7" fmla="*/ 0 w 9615055"/>
                <a:gd name="connsiteY7" fmla="*/ 1884218 h 1939637"/>
                <a:gd name="connsiteX8" fmla="*/ 96983 w 9615055"/>
                <a:gd name="connsiteY8" fmla="*/ 0 h 1939637"/>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26340 w 9615055"/>
                <a:gd name="connsiteY4" fmla="*/ 1006963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848426 w 9615055"/>
                <a:gd name="connsiteY3" fmla="*/ 1500709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833928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88397 w 9615055"/>
                <a:gd name="connsiteY4" fmla="*/ 1063876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56509 w 9615055"/>
                <a:gd name="connsiteY5" fmla="*/ 1066799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14946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37712 w 9615055"/>
                <a:gd name="connsiteY6" fmla="*/ 1814946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 name="connsiteX0" fmla="*/ 96983 w 9615055"/>
                <a:gd name="connsiteY0" fmla="*/ 0 h 1884218"/>
                <a:gd name="connsiteX1" fmla="*/ 9615055 w 9615055"/>
                <a:gd name="connsiteY1" fmla="*/ 13854 h 1884218"/>
                <a:gd name="connsiteX2" fmla="*/ 9545783 w 9615055"/>
                <a:gd name="connsiteY2" fmla="*/ 1510146 h 1884218"/>
                <a:gd name="connsiteX3" fmla="*/ 5787719 w 9615055"/>
                <a:gd name="connsiteY3" fmla="*/ 1504503 h 1884218"/>
                <a:gd name="connsiteX4" fmla="*/ 5792191 w 9615055"/>
                <a:gd name="connsiteY4" fmla="*/ 1060082 h 1884218"/>
                <a:gd name="connsiteX5" fmla="*/ 1829949 w 9615055"/>
                <a:gd name="connsiteY5" fmla="*/ 1063004 h 1884218"/>
                <a:gd name="connsiteX6" fmla="*/ 1826330 w 9615055"/>
                <a:gd name="connsiteY6" fmla="*/ 1818740 h 1884218"/>
                <a:gd name="connsiteX7" fmla="*/ 0 w 9615055"/>
                <a:gd name="connsiteY7" fmla="*/ 1884218 h 1884218"/>
                <a:gd name="connsiteX8" fmla="*/ 96983 w 9615055"/>
                <a:gd name="connsiteY8" fmla="*/ 0 h 1884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055" h="1884218">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470E4B3-DFDA-4D4A-93DD-AEAF7A1D9F63}"/>
                </a:ext>
              </a:extLst>
            </p:cNvPr>
            <p:cNvSpPr/>
            <p:nvPr/>
          </p:nvSpPr>
          <p:spPr>
            <a:xfrm>
              <a:off x="2299855" y="4764472"/>
              <a:ext cx="8118764" cy="1343892"/>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EA85C68C-577E-304A-9FB5-077E1B7756F7}"/>
                </a:ext>
              </a:extLst>
            </p:cNvPr>
            <p:cNvSpPr/>
            <p:nvPr/>
          </p:nvSpPr>
          <p:spPr>
            <a:xfrm flipV="1">
              <a:off x="900546" y="5915892"/>
              <a:ext cx="9531927" cy="942108"/>
            </a:xfrm>
            <a:custGeom>
              <a:avLst/>
              <a:gdLst>
                <a:gd name="connsiteX0" fmla="*/ 110837 w 9628909"/>
                <a:gd name="connsiteY0" fmla="*/ 0 h 1136073"/>
                <a:gd name="connsiteX1" fmla="*/ 9628909 w 9628909"/>
                <a:gd name="connsiteY1" fmla="*/ 13854 h 1136073"/>
                <a:gd name="connsiteX2" fmla="*/ 9628909 w 9628909"/>
                <a:gd name="connsiteY2" fmla="*/ 1122218 h 1136073"/>
                <a:gd name="connsiteX3" fmla="*/ 5334000 w 9628909"/>
                <a:gd name="connsiteY3" fmla="*/ 1136073 h 1136073"/>
                <a:gd name="connsiteX4" fmla="*/ 5320146 w 9628909"/>
                <a:gd name="connsiteY4" fmla="*/ 651163 h 1136073"/>
                <a:gd name="connsiteX5" fmla="*/ 1856509 w 9628909"/>
                <a:gd name="connsiteY5" fmla="*/ 651163 h 1136073"/>
                <a:gd name="connsiteX6" fmla="*/ 1870364 w 9628909"/>
                <a:gd name="connsiteY6" fmla="*/ 1122218 h 1136073"/>
                <a:gd name="connsiteX7" fmla="*/ 0 w 9628909"/>
                <a:gd name="connsiteY7" fmla="*/ 1080654 h 1136073"/>
                <a:gd name="connsiteX8" fmla="*/ 110837 w 9628909"/>
                <a:gd name="connsiteY8" fmla="*/ 0 h 1136073"/>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20146 w 9628909"/>
                <a:gd name="connsiteY4" fmla="*/ 651163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375564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389418 w 9628909"/>
                <a:gd name="connsiteY3" fmla="*/ 1108364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56509 w 9628909"/>
                <a:gd name="connsiteY5" fmla="*/ 651163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17128 w 9628909"/>
                <a:gd name="connsiteY4" fmla="*/ 6650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30982 w 9628909"/>
                <a:gd name="connsiteY3" fmla="*/ 1094510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11222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122218"/>
                <a:gd name="connsiteX1" fmla="*/ 9628909 w 9628909"/>
                <a:gd name="connsiteY1" fmla="*/ 13854 h 1122218"/>
                <a:gd name="connsiteX2" fmla="*/ 9628909 w 9628909"/>
                <a:gd name="connsiteY2" fmla="*/ 665018 h 1122218"/>
                <a:gd name="connsiteX3" fmla="*/ 5417127 w 9628909"/>
                <a:gd name="connsiteY3" fmla="*/ 692728 h 1122218"/>
                <a:gd name="connsiteX4" fmla="*/ 5430982 w 9628909"/>
                <a:gd name="connsiteY4" fmla="*/ 207817 h 1122218"/>
                <a:gd name="connsiteX5" fmla="*/ 1884218 w 9628909"/>
                <a:gd name="connsiteY5" fmla="*/ 138545 h 1122218"/>
                <a:gd name="connsiteX6" fmla="*/ 1870364 w 9628909"/>
                <a:gd name="connsiteY6" fmla="*/ 1122218 h 1122218"/>
                <a:gd name="connsiteX7" fmla="*/ 0 w 9628909"/>
                <a:gd name="connsiteY7" fmla="*/ 1080654 h 1122218"/>
                <a:gd name="connsiteX8" fmla="*/ 110837 w 9628909"/>
                <a:gd name="connsiteY8" fmla="*/ 0 h 1122218"/>
                <a:gd name="connsiteX0" fmla="*/ 110837 w 9628909"/>
                <a:gd name="connsiteY0" fmla="*/ 0 h 1080654"/>
                <a:gd name="connsiteX1" fmla="*/ 9628909 w 9628909"/>
                <a:gd name="connsiteY1" fmla="*/ 13854 h 1080654"/>
                <a:gd name="connsiteX2" fmla="*/ 9628909 w 9628909"/>
                <a:gd name="connsiteY2" fmla="*/ 665018 h 1080654"/>
                <a:gd name="connsiteX3" fmla="*/ 5417127 w 9628909"/>
                <a:gd name="connsiteY3" fmla="*/ 692728 h 1080654"/>
                <a:gd name="connsiteX4" fmla="*/ 5430982 w 9628909"/>
                <a:gd name="connsiteY4" fmla="*/ 207817 h 1080654"/>
                <a:gd name="connsiteX5" fmla="*/ 1884218 w 9628909"/>
                <a:gd name="connsiteY5" fmla="*/ 138545 h 1080654"/>
                <a:gd name="connsiteX6" fmla="*/ 1884219 w 9628909"/>
                <a:gd name="connsiteY6" fmla="*/ 665018 h 1080654"/>
                <a:gd name="connsiteX7" fmla="*/ 0 w 9628909"/>
                <a:gd name="connsiteY7" fmla="*/ 1080654 h 1080654"/>
                <a:gd name="connsiteX8" fmla="*/ 110837 w 9628909"/>
                <a:gd name="connsiteY8" fmla="*/ 0 h 1080654"/>
                <a:gd name="connsiteX0" fmla="*/ 69274 w 9587346"/>
                <a:gd name="connsiteY0" fmla="*/ 0 h 692728"/>
                <a:gd name="connsiteX1" fmla="*/ 9587346 w 9587346"/>
                <a:gd name="connsiteY1" fmla="*/ 13854 h 692728"/>
                <a:gd name="connsiteX2" fmla="*/ 9587346 w 9587346"/>
                <a:gd name="connsiteY2" fmla="*/ 665018 h 692728"/>
                <a:gd name="connsiteX3" fmla="*/ 5375564 w 9587346"/>
                <a:gd name="connsiteY3" fmla="*/ 692728 h 692728"/>
                <a:gd name="connsiteX4" fmla="*/ 5389419 w 9587346"/>
                <a:gd name="connsiteY4" fmla="*/ 207817 h 692728"/>
                <a:gd name="connsiteX5" fmla="*/ 1842655 w 9587346"/>
                <a:gd name="connsiteY5" fmla="*/ 138545 h 692728"/>
                <a:gd name="connsiteX6" fmla="*/ 1842656 w 9587346"/>
                <a:gd name="connsiteY6" fmla="*/ 665018 h 692728"/>
                <a:gd name="connsiteX7" fmla="*/ 0 w 9587346"/>
                <a:gd name="connsiteY7" fmla="*/ 526472 h 692728"/>
                <a:gd name="connsiteX8" fmla="*/ 69274 w 9587346"/>
                <a:gd name="connsiteY8" fmla="*/ 0 h 69272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87237 w 9531927"/>
                <a:gd name="connsiteY6" fmla="*/ 665018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748145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87236 w 9531927"/>
                <a:gd name="connsiteY5" fmla="*/ 138545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320145 w 9531927"/>
                <a:gd name="connsiteY3" fmla="*/ 692728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334000 w 9531927"/>
                <a:gd name="connsiteY4" fmla="*/ 207817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298661 w 9531927"/>
                <a:gd name="connsiteY4" fmla="*/ 198982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289224 w 9531927"/>
                <a:gd name="connsiteY3" fmla="*/ 652972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 name="connsiteX0" fmla="*/ 13855 w 9531927"/>
                <a:gd name="connsiteY0" fmla="*/ 0 h 942108"/>
                <a:gd name="connsiteX1" fmla="*/ 9531927 w 9531927"/>
                <a:gd name="connsiteY1" fmla="*/ 13854 h 942108"/>
                <a:gd name="connsiteX2" fmla="*/ 9531927 w 9531927"/>
                <a:gd name="connsiteY2" fmla="*/ 665018 h 942108"/>
                <a:gd name="connsiteX3" fmla="*/ 5760279 w 9531927"/>
                <a:gd name="connsiteY3" fmla="*/ 625263 h 942108"/>
                <a:gd name="connsiteX4" fmla="*/ 5728152 w 9531927"/>
                <a:gd name="connsiteY4" fmla="*/ 185128 h 942108"/>
                <a:gd name="connsiteX5" fmla="*/ 1717964 w 9531927"/>
                <a:gd name="connsiteY5" fmla="*/ 221672 h 942108"/>
                <a:gd name="connsiteX6" fmla="*/ 1759528 w 9531927"/>
                <a:gd name="connsiteY6" fmla="*/ 886691 h 942108"/>
                <a:gd name="connsiteX7" fmla="*/ 0 w 9531927"/>
                <a:gd name="connsiteY7" fmla="*/ 942108 h 942108"/>
                <a:gd name="connsiteX8" fmla="*/ 13855 w 9531927"/>
                <a:gd name="connsiteY8" fmla="*/ 0 h 94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31927" h="942108">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 name="Group 5">
            <a:extLst>
              <a:ext uri="{FF2B5EF4-FFF2-40B4-BE49-F238E27FC236}">
                <a16:creationId xmlns:a16="http://schemas.microsoft.com/office/drawing/2014/main" id="{A11ECD7F-5BE0-CD47-B7BE-F200416FECED}"/>
              </a:ext>
            </a:extLst>
          </p:cNvPr>
          <p:cNvGrpSpPr/>
          <p:nvPr/>
        </p:nvGrpSpPr>
        <p:grpSpPr>
          <a:xfrm>
            <a:off x="2701635" y="4388439"/>
            <a:ext cx="3934692" cy="2261743"/>
            <a:chOff x="2701635" y="3903517"/>
            <a:chExt cx="3934692" cy="2261743"/>
          </a:xfrm>
        </p:grpSpPr>
        <p:sp>
          <p:nvSpPr>
            <p:cNvPr id="3" name="Rectangle 2">
              <a:extLst>
                <a:ext uri="{FF2B5EF4-FFF2-40B4-BE49-F238E27FC236}">
                  <a16:creationId xmlns:a16="http://schemas.microsoft.com/office/drawing/2014/main" id="{0F0BC283-76C4-1340-944F-7C4D353D8FFC}"/>
                </a:ext>
              </a:extLst>
            </p:cNvPr>
            <p:cNvSpPr/>
            <p:nvPr/>
          </p:nvSpPr>
          <p:spPr>
            <a:xfrm>
              <a:off x="2701635" y="5791200"/>
              <a:ext cx="3934691" cy="37406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DA5FFD1-43DB-9B46-9554-CAB7DAD58DCA}"/>
                </a:ext>
              </a:extLst>
            </p:cNvPr>
            <p:cNvSpPr/>
            <p:nvPr/>
          </p:nvSpPr>
          <p:spPr>
            <a:xfrm>
              <a:off x="2715489" y="3903517"/>
              <a:ext cx="3920838" cy="34981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Up-Down Arrow 4">
              <a:extLst>
                <a:ext uri="{FF2B5EF4-FFF2-40B4-BE49-F238E27FC236}">
                  <a16:creationId xmlns:a16="http://schemas.microsoft.com/office/drawing/2014/main" id="{22823C07-49B0-9845-9B7A-6F370B443BE1}"/>
                </a:ext>
              </a:extLst>
            </p:cNvPr>
            <p:cNvSpPr/>
            <p:nvPr/>
          </p:nvSpPr>
          <p:spPr>
            <a:xfrm>
              <a:off x="4419600" y="4294897"/>
              <a:ext cx="346364" cy="1482448"/>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205B53A-AC28-8740-95E3-3E5959F5B0CD}"/>
                </a:ext>
              </a:extLst>
            </p:cNvPr>
            <p:cNvSpPr txBox="1"/>
            <p:nvPr/>
          </p:nvSpPr>
          <p:spPr>
            <a:xfrm>
              <a:off x="4045528" y="4807539"/>
              <a:ext cx="1066061" cy="461665"/>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match!</a:t>
              </a:r>
            </a:p>
          </p:txBody>
        </p:sp>
      </p:grpSp>
      <p:sp>
        <p:nvSpPr>
          <p:cNvPr id="35" name="Slide Number Placeholder 4">
            <a:extLst>
              <a:ext uri="{FF2B5EF4-FFF2-40B4-BE49-F238E27FC236}">
                <a16:creationId xmlns:a16="http://schemas.microsoft.com/office/drawing/2014/main" id="{448BDD4C-3288-5747-9BB3-0F1BB4D2595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20</a:t>
            </a:fld>
            <a:endParaRPr lang="en-US" dirty="0"/>
          </a:p>
        </p:txBody>
      </p:sp>
    </p:spTree>
    <p:extLst>
      <p:ext uri="{BB962C8B-B14F-4D97-AF65-F5344CB8AC3E}">
        <p14:creationId xmlns:p14="http://schemas.microsoft.com/office/powerpoint/2010/main" val="361532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21</a:t>
            </a:fld>
            <a:endParaRPr lang="en-US" dirty="0"/>
          </a:p>
        </p:txBody>
      </p:sp>
    </p:spTree>
    <p:extLst>
      <p:ext uri="{BB962C8B-B14F-4D97-AF65-F5344CB8AC3E}">
        <p14:creationId xmlns:p14="http://schemas.microsoft.com/office/powerpoint/2010/main" val="494825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Network Layer: Internet</a:t>
            </a:r>
            <a:endParaRPr lang="en-US" dirty="0"/>
          </a:p>
        </p:txBody>
      </p:sp>
      <p:sp>
        <p:nvSpPr>
          <p:cNvPr id="42" name="Rectangle 3">
            <a:extLst>
              <a:ext uri="{FF2B5EF4-FFF2-40B4-BE49-F238E27FC236}">
                <a16:creationId xmlns:a16="http://schemas.microsoft.com/office/drawing/2014/main" id="{54249E09-2CB1-514A-AC5F-40ADE00A2799}"/>
              </a:ext>
            </a:extLst>
          </p:cNvPr>
          <p:cNvSpPr>
            <a:spLocks noChangeArrowheads="1"/>
          </p:cNvSpPr>
          <p:nvPr/>
        </p:nvSpPr>
        <p:spPr bwMode="auto">
          <a:xfrm>
            <a:off x="3137317" y="2215552"/>
            <a:ext cx="7370788" cy="4076700"/>
          </a:xfrm>
          <a:prstGeom prst="rect">
            <a:avLst/>
          </a:prstGeom>
          <a:solidFill>
            <a:srgbClr val="FFFFFF"/>
          </a:solidFill>
          <a:ln w="19050">
            <a:solidFill>
              <a:srgbClr val="000000"/>
            </a:solidFill>
            <a:miter lim="800000"/>
            <a:headEnd/>
            <a:tailEnd/>
          </a:ln>
          <a:effectLst>
            <a:outerShdw blurRad="1651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3" name="Rectangle 16">
            <a:extLst>
              <a:ext uri="{FF2B5EF4-FFF2-40B4-BE49-F238E27FC236}">
                <a16:creationId xmlns:a16="http://schemas.microsoft.com/office/drawing/2014/main" id="{B180F0D6-1F8C-804C-9B7D-8CC6486CAF5D}"/>
              </a:ext>
            </a:extLst>
          </p:cNvPr>
          <p:cNvSpPr txBox="1">
            <a:spLocks noChangeArrowheads="1"/>
          </p:cNvSpPr>
          <p:nvPr/>
        </p:nvSpPr>
        <p:spPr bwMode="auto">
          <a:xfrm>
            <a:off x="888584" y="1413891"/>
            <a:ext cx="7534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342900" marR="0" lvl="0" indent="-342900" algn="l" defTabSz="914400" rtl="0" eaLnBrk="0" fontAlgn="base" latinLnBrk="0" hangingPunct="0">
              <a:lnSpc>
                <a:spcPct val="85000"/>
              </a:lnSpc>
              <a:spcBef>
                <a:spcPct val="20000"/>
              </a:spcBef>
              <a:spcAft>
                <a:spcPct val="0"/>
              </a:spcAft>
              <a:buClr>
                <a:srgbClr val="000099"/>
              </a:buClr>
              <a:buSzPct val="100000"/>
              <a:buFont typeface="Wingdings" charset="0"/>
              <a:buNone/>
              <a:tabLst/>
              <a:defRPr/>
            </a:pPr>
            <a:r>
              <a:rPr kumimoji="0" lang="en-US" sz="3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router network layer functions:</a:t>
            </a:r>
          </a:p>
        </p:txBody>
      </p:sp>
      <p:sp>
        <p:nvSpPr>
          <p:cNvPr id="54" name="Line 17">
            <a:extLst>
              <a:ext uri="{FF2B5EF4-FFF2-40B4-BE49-F238E27FC236}">
                <a16:creationId xmlns:a16="http://schemas.microsoft.com/office/drawing/2014/main" id="{C662B522-B91B-764B-B1C6-707D227F7B4D}"/>
              </a:ext>
            </a:extLst>
          </p:cNvPr>
          <p:cNvSpPr>
            <a:spLocks noChangeShapeType="1"/>
          </p:cNvSpPr>
          <p:nvPr/>
        </p:nvSpPr>
        <p:spPr bwMode="auto">
          <a:xfrm flipV="1">
            <a:off x="3127792" y="5768661"/>
            <a:ext cx="7395303" cy="1082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5" name="Line 18">
            <a:extLst>
              <a:ext uri="{FF2B5EF4-FFF2-40B4-BE49-F238E27FC236}">
                <a16:creationId xmlns:a16="http://schemas.microsoft.com/office/drawing/2014/main" id="{FF84D1AE-B7A3-194D-8C60-F60894071514}"/>
              </a:ext>
            </a:extLst>
          </p:cNvPr>
          <p:cNvSpPr>
            <a:spLocks noChangeShapeType="1"/>
          </p:cNvSpPr>
          <p:nvPr/>
        </p:nvSpPr>
        <p:spPr bwMode="auto">
          <a:xfrm flipV="1">
            <a:off x="3156367" y="524486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60" name="Group 24">
            <a:extLst>
              <a:ext uri="{FF2B5EF4-FFF2-40B4-BE49-F238E27FC236}">
                <a16:creationId xmlns:a16="http://schemas.microsoft.com/office/drawing/2014/main" id="{5EB605D2-4BE6-F84E-ADE0-AB4D2A7BF140}"/>
              </a:ext>
            </a:extLst>
          </p:cNvPr>
          <p:cNvGrpSpPr>
            <a:grpSpLocks/>
          </p:cNvGrpSpPr>
          <p:nvPr/>
        </p:nvGrpSpPr>
        <p:grpSpPr bwMode="auto">
          <a:xfrm>
            <a:off x="7184669" y="2927915"/>
            <a:ext cx="3136903" cy="1276350"/>
            <a:chOff x="102" y="1294"/>
            <a:chExt cx="1976" cy="804"/>
          </a:xfrm>
        </p:grpSpPr>
        <p:sp>
          <p:nvSpPr>
            <p:cNvPr id="62" name="Rectangle 26">
              <a:extLst>
                <a:ext uri="{FF2B5EF4-FFF2-40B4-BE49-F238E27FC236}">
                  <a16:creationId xmlns:a16="http://schemas.microsoft.com/office/drawing/2014/main" id="{2EDD264A-A709-3A4C-A00D-67F984963850}"/>
                </a:ext>
              </a:extLst>
            </p:cNvPr>
            <p:cNvSpPr>
              <a:spLocks noChangeArrowheads="1"/>
            </p:cNvSpPr>
            <p:nvPr/>
          </p:nvSpPr>
          <p:spPr bwMode="auto">
            <a:xfrm>
              <a:off x="102" y="1314"/>
              <a:ext cx="1976" cy="784"/>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3" name="Text Box 27">
              <a:extLst>
                <a:ext uri="{FF2B5EF4-FFF2-40B4-BE49-F238E27FC236}">
                  <a16:creationId xmlns:a16="http://schemas.microsoft.com/office/drawing/2014/main" id="{0296BAAF-C3F3-6D4C-8BEA-A71228A41980}"/>
                </a:ext>
              </a:extLst>
            </p:cNvPr>
            <p:cNvSpPr txBox="1">
              <a:spLocks noChangeArrowheads="1"/>
            </p:cNvSpPr>
            <p:nvPr/>
          </p:nvSpPr>
          <p:spPr bwMode="auto">
            <a:xfrm>
              <a:off x="131" y="1294"/>
              <a:ext cx="1918"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IP protocol</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datagram format</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addressing</a:t>
              </a:r>
            </a:p>
            <a:p>
              <a:pPr marL="0" marR="0" lvl="0" indent="0" algn="l" defTabSz="914400" rtl="0" eaLnBrk="0" fontAlgn="base" latinLnBrk="0" hangingPunct="0">
                <a:lnSpc>
                  <a:spcPct val="95000"/>
                </a:lnSpc>
                <a:spcBef>
                  <a:spcPct val="0"/>
                </a:spcBef>
                <a:spcAft>
                  <a:spcPct val="0"/>
                </a:spcAft>
                <a:buClr>
                  <a:srgbClr val="0000A3"/>
                </a:buClr>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packet handling conventions</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65" name="Rectangle 30">
            <a:extLst>
              <a:ext uri="{FF2B5EF4-FFF2-40B4-BE49-F238E27FC236}">
                <a16:creationId xmlns:a16="http://schemas.microsoft.com/office/drawing/2014/main" id="{D53E8097-7EF9-9F40-A258-C7BAC9FB04F8}"/>
              </a:ext>
            </a:extLst>
          </p:cNvPr>
          <p:cNvSpPr>
            <a:spLocks noChangeArrowheads="1"/>
          </p:cNvSpPr>
          <p:nvPr/>
        </p:nvSpPr>
        <p:spPr bwMode="auto">
          <a:xfrm>
            <a:off x="7723368" y="4279825"/>
            <a:ext cx="2376099" cy="885011"/>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6" name="Text Box 31">
            <a:extLst>
              <a:ext uri="{FF2B5EF4-FFF2-40B4-BE49-F238E27FC236}">
                <a16:creationId xmlns:a16="http://schemas.microsoft.com/office/drawing/2014/main" id="{CA5FE275-A1EE-6149-A25B-AB47FE13C914}"/>
              </a:ext>
            </a:extLst>
          </p:cNvPr>
          <p:cNvSpPr txBox="1">
            <a:spLocks noChangeArrowheads="1"/>
          </p:cNvSpPr>
          <p:nvPr/>
        </p:nvSpPr>
        <p:spPr bwMode="auto">
          <a:xfrm>
            <a:off x="7779352" y="4233489"/>
            <a:ext cx="2455380" cy="96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ICMP protocol</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error reporting</a:t>
            </a:r>
          </a:p>
          <a:p>
            <a:pPr marL="0" marR="0" lvl="0" indent="0" algn="l" defTabSz="914400" rtl="0" eaLnBrk="0" fontAlgn="base" latinLnBrk="0" hangingPunct="0">
              <a:lnSpc>
                <a:spcPct val="95000"/>
              </a:lnSpc>
              <a:spcBef>
                <a:spcPct val="0"/>
              </a:spcBef>
              <a:spcAft>
                <a:spcPct val="0"/>
              </a:spcAft>
              <a:buClrTx/>
              <a:buSzTx/>
              <a:buFontTx/>
              <a:buChar char="•"/>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router “</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signaling”</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7" name="Line 32">
            <a:extLst>
              <a:ext uri="{FF2B5EF4-FFF2-40B4-BE49-F238E27FC236}">
                <a16:creationId xmlns:a16="http://schemas.microsoft.com/office/drawing/2014/main" id="{83D8B023-CCE3-A545-A900-2FBC5363CBA5}"/>
              </a:ext>
            </a:extLst>
          </p:cNvPr>
          <p:cNvSpPr>
            <a:spLocks noChangeShapeType="1"/>
          </p:cNvSpPr>
          <p:nvPr/>
        </p:nvSpPr>
        <p:spPr bwMode="auto">
          <a:xfrm flipV="1">
            <a:off x="3156367" y="2825510"/>
            <a:ext cx="7366728" cy="107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8" name="Text Box 33">
            <a:extLst>
              <a:ext uri="{FF2B5EF4-FFF2-40B4-BE49-F238E27FC236}">
                <a16:creationId xmlns:a16="http://schemas.microsoft.com/office/drawing/2014/main" id="{0FCECF46-65B8-9744-948E-304AC0DAC27D}"/>
              </a:ext>
            </a:extLst>
          </p:cNvPr>
          <p:cNvSpPr txBox="1">
            <a:spLocks noChangeArrowheads="1"/>
          </p:cNvSpPr>
          <p:nvPr/>
        </p:nvSpPr>
        <p:spPr bwMode="auto">
          <a:xfrm>
            <a:off x="5347325" y="2318922"/>
            <a:ext cx="28376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transport layer: TCP, UDP</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69" name="Text Box 34">
            <a:extLst>
              <a:ext uri="{FF2B5EF4-FFF2-40B4-BE49-F238E27FC236}">
                <a16:creationId xmlns:a16="http://schemas.microsoft.com/office/drawing/2014/main" id="{F0EDF1E8-9470-B34D-B8BA-67D4C38586E9}"/>
              </a:ext>
            </a:extLst>
          </p:cNvPr>
          <p:cNvSpPr txBox="1">
            <a:spLocks noChangeArrowheads="1"/>
          </p:cNvSpPr>
          <p:nvPr/>
        </p:nvSpPr>
        <p:spPr bwMode="auto">
          <a:xfrm>
            <a:off x="6161947" y="5335692"/>
            <a:ext cx="11288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link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0" name="Text Box 35">
            <a:extLst>
              <a:ext uri="{FF2B5EF4-FFF2-40B4-BE49-F238E27FC236}">
                <a16:creationId xmlns:a16="http://schemas.microsoft.com/office/drawing/2014/main" id="{DC66EFC2-D14F-D54B-94E4-C02AED9BE40C}"/>
              </a:ext>
            </a:extLst>
          </p:cNvPr>
          <p:cNvSpPr txBox="1">
            <a:spLocks noChangeArrowheads="1"/>
          </p:cNvSpPr>
          <p:nvPr/>
        </p:nvSpPr>
        <p:spPr bwMode="auto">
          <a:xfrm>
            <a:off x="6039527" y="5844577"/>
            <a:ext cx="15953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808080"/>
                </a:solidFill>
                <a:effectLst/>
                <a:uLnTx/>
                <a:uFillTx/>
                <a:latin typeface="Calibri" panose="020F0502020204030204"/>
                <a:ea typeface="ＭＳ Ｐゴシック" panose="020B0600070205080204" pitchFamily="34" charset="-128"/>
                <a:cs typeface="+mn-cs"/>
              </a:rPr>
              <a:t>physical layer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1" name="Text Box 36">
            <a:extLst>
              <a:ext uri="{FF2B5EF4-FFF2-40B4-BE49-F238E27FC236}">
                <a16:creationId xmlns:a16="http://schemas.microsoft.com/office/drawing/2014/main" id="{443CA5C2-E267-9843-988A-10AA069D7A88}"/>
              </a:ext>
            </a:extLst>
          </p:cNvPr>
          <p:cNvSpPr txBox="1">
            <a:spLocks noChangeArrowheads="1"/>
          </p:cNvSpPr>
          <p:nvPr/>
        </p:nvSpPr>
        <p:spPr bwMode="auto">
          <a:xfrm>
            <a:off x="1664488" y="3618902"/>
            <a:ext cx="140615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network</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layer</a:t>
            </a:r>
            <a:endParaRPr kumimoji="0" lang="en-US" altLang="en-US" sz="20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2" name="Line 37">
            <a:extLst>
              <a:ext uri="{FF2B5EF4-FFF2-40B4-BE49-F238E27FC236}">
                <a16:creationId xmlns:a16="http://schemas.microsoft.com/office/drawing/2014/main" id="{3FA09A96-5FBE-6E4C-B57D-75ADA055202E}"/>
              </a:ext>
            </a:extLst>
          </p:cNvPr>
          <p:cNvSpPr>
            <a:spLocks noChangeShapeType="1"/>
          </p:cNvSpPr>
          <p:nvPr/>
        </p:nvSpPr>
        <p:spPr bwMode="auto">
          <a:xfrm flipV="1">
            <a:off x="2880142" y="2845789"/>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3" name="Line 38">
            <a:extLst>
              <a:ext uri="{FF2B5EF4-FFF2-40B4-BE49-F238E27FC236}">
                <a16:creationId xmlns:a16="http://schemas.microsoft.com/office/drawing/2014/main" id="{F1A87A3C-ABBA-1445-B932-9F07DDB1DC8B}"/>
              </a:ext>
            </a:extLst>
          </p:cNvPr>
          <p:cNvSpPr>
            <a:spLocks noChangeShapeType="1"/>
          </p:cNvSpPr>
          <p:nvPr/>
        </p:nvSpPr>
        <p:spPr bwMode="auto">
          <a:xfrm>
            <a:off x="2894578" y="4512664"/>
            <a:ext cx="0" cy="74295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C8E5DB8E-5758-7A40-B6B5-7D4AF5690956}"/>
              </a:ext>
            </a:extLst>
          </p:cNvPr>
          <p:cNvGrpSpPr/>
          <p:nvPr/>
        </p:nvGrpSpPr>
        <p:grpSpPr>
          <a:xfrm>
            <a:off x="3407866" y="3093438"/>
            <a:ext cx="3656521" cy="1988228"/>
            <a:chOff x="3407866" y="3093438"/>
            <a:chExt cx="3656521" cy="1988228"/>
          </a:xfrm>
        </p:grpSpPr>
        <p:grpSp>
          <p:nvGrpSpPr>
            <p:cNvPr id="43" name="Group 6">
              <a:extLst>
                <a:ext uri="{FF2B5EF4-FFF2-40B4-BE49-F238E27FC236}">
                  <a16:creationId xmlns:a16="http://schemas.microsoft.com/office/drawing/2014/main" id="{871F3AA1-3276-FB48-99A0-4DB2EA4E1228}"/>
                </a:ext>
              </a:extLst>
            </p:cNvPr>
            <p:cNvGrpSpPr>
              <a:grpSpLocks/>
            </p:cNvGrpSpPr>
            <p:nvPr/>
          </p:nvGrpSpPr>
          <p:grpSpPr bwMode="auto">
            <a:xfrm>
              <a:off x="5731569" y="3657572"/>
              <a:ext cx="1332818" cy="1171575"/>
              <a:chOff x="3972" y="2910"/>
              <a:chExt cx="649" cy="738"/>
            </a:xfrm>
          </p:grpSpPr>
          <p:sp>
            <p:nvSpPr>
              <p:cNvPr id="45" name="Rectangle 8">
                <a:extLst>
                  <a:ext uri="{FF2B5EF4-FFF2-40B4-BE49-F238E27FC236}">
                    <a16:creationId xmlns:a16="http://schemas.microsoft.com/office/drawing/2014/main" id="{BA7260F4-B2A7-AF47-BF92-9B85CFE6FC13}"/>
                  </a:ext>
                </a:extLst>
              </p:cNvPr>
              <p:cNvSpPr>
                <a:spLocks noChangeArrowheads="1"/>
              </p:cNvSpPr>
              <p:nvPr/>
            </p:nvSpPr>
            <p:spPr bwMode="auto">
              <a:xfrm>
                <a:off x="3996" y="2910"/>
                <a:ext cx="582" cy="73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6" name="Text Box 9">
                <a:extLst>
                  <a:ext uri="{FF2B5EF4-FFF2-40B4-BE49-F238E27FC236}">
                    <a16:creationId xmlns:a16="http://schemas.microsoft.com/office/drawing/2014/main" id="{C24F447E-295B-5343-A770-64A4288623FA}"/>
                  </a:ext>
                </a:extLst>
              </p:cNvPr>
              <p:cNvSpPr txBox="1">
                <a:spLocks noChangeArrowheads="1"/>
              </p:cNvSpPr>
              <p:nvPr/>
            </p:nvSpPr>
            <p:spPr bwMode="auto">
              <a:xfrm>
                <a:off x="3972" y="3071"/>
                <a:ext cx="64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table</a:t>
                </a:r>
              </a:p>
            </p:txBody>
          </p:sp>
          <p:sp>
            <p:nvSpPr>
              <p:cNvPr id="47" name="Line 10">
                <a:extLst>
                  <a:ext uri="{FF2B5EF4-FFF2-40B4-BE49-F238E27FC236}">
                    <a16:creationId xmlns:a16="http://schemas.microsoft.com/office/drawing/2014/main" id="{A1A6378B-7AD4-9543-A13E-9D075DF319CB}"/>
                  </a:ext>
                </a:extLst>
              </p:cNvPr>
              <p:cNvSpPr>
                <a:spLocks noChangeShapeType="1"/>
              </p:cNvSpPr>
              <p:nvPr/>
            </p:nvSpPr>
            <p:spPr bwMode="auto">
              <a:xfrm>
                <a:off x="4065" y="2994"/>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Line 11">
                <a:extLst>
                  <a:ext uri="{FF2B5EF4-FFF2-40B4-BE49-F238E27FC236}">
                    <a16:creationId xmlns:a16="http://schemas.microsoft.com/office/drawing/2014/main" id="{AFF84EEF-BF82-EE46-A8CD-990D38D7B888}"/>
                  </a:ext>
                </a:extLst>
              </p:cNvPr>
              <p:cNvSpPr>
                <a:spLocks noChangeShapeType="1"/>
              </p:cNvSpPr>
              <p:nvPr/>
            </p:nvSpPr>
            <p:spPr bwMode="auto">
              <a:xfrm>
                <a:off x="4071" y="304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9" name="Line 12">
                <a:extLst>
                  <a:ext uri="{FF2B5EF4-FFF2-40B4-BE49-F238E27FC236}">
                    <a16:creationId xmlns:a16="http://schemas.microsoft.com/office/drawing/2014/main" id="{F9BAE992-9BF7-104C-8ECA-81D34B658B5E}"/>
                  </a:ext>
                </a:extLst>
              </p:cNvPr>
              <p:cNvSpPr>
                <a:spLocks noChangeShapeType="1"/>
              </p:cNvSpPr>
              <p:nvPr/>
            </p:nvSpPr>
            <p:spPr bwMode="auto">
              <a:xfrm>
                <a:off x="4074" y="3102"/>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0" name="Line 13">
                <a:extLst>
                  <a:ext uri="{FF2B5EF4-FFF2-40B4-BE49-F238E27FC236}">
                    <a16:creationId xmlns:a16="http://schemas.microsoft.com/office/drawing/2014/main" id="{3429694D-F679-004A-9DBC-A3A9033DE14F}"/>
                  </a:ext>
                </a:extLst>
              </p:cNvPr>
              <p:cNvSpPr>
                <a:spLocks noChangeShapeType="1"/>
              </p:cNvSpPr>
              <p:nvPr/>
            </p:nvSpPr>
            <p:spPr bwMode="auto">
              <a:xfrm>
                <a:off x="4065" y="3477"/>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1" name="Line 14">
                <a:extLst>
                  <a:ext uri="{FF2B5EF4-FFF2-40B4-BE49-F238E27FC236}">
                    <a16:creationId xmlns:a16="http://schemas.microsoft.com/office/drawing/2014/main" id="{76EE42B6-BAC1-4944-9196-448650DA216C}"/>
                  </a:ext>
                </a:extLst>
              </p:cNvPr>
              <p:cNvSpPr>
                <a:spLocks noChangeShapeType="1"/>
              </p:cNvSpPr>
              <p:nvPr/>
            </p:nvSpPr>
            <p:spPr bwMode="auto">
              <a:xfrm>
                <a:off x="4068" y="3528"/>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2" name="Line 15">
                <a:extLst>
                  <a:ext uri="{FF2B5EF4-FFF2-40B4-BE49-F238E27FC236}">
                    <a16:creationId xmlns:a16="http://schemas.microsoft.com/office/drawing/2014/main" id="{F59AD1B5-E124-0149-BDFB-A6D75F8BE6E8}"/>
                  </a:ext>
                </a:extLst>
              </p:cNvPr>
              <p:cNvSpPr>
                <a:spLocks noChangeShapeType="1"/>
              </p:cNvSpPr>
              <p:nvPr/>
            </p:nvSpPr>
            <p:spPr bwMode="auto">
              <a:xfrm>
                <a:off x="4071" y="3579"/>
                <a:ext cx="43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57" name="Rectangle 21">
              <a:extLst>
                <a:ext uri="{FF2B5EF4-FFF2-40B4-BE49-F238E27FC236}">
                  <a16:creationId xmlns:a16="http://schemas.microsoft.com/office/drawing/2014/main" id="{D79EAD81-D7BF-7740-89CA-28286122F096}"/>
                </a:ext>
              </a:extLst>
            </p:cNvPr>
            <p:cNvSpPr>
              <a:spLocks noChangeArrowheads="1"/>
            </p:cNvSpPr>
            <p:nvPr/>
          </p:nvSpPr>
          <p:spPr bwMode="auto">
            <a:xfrm>
              <a:off x="3407866" y="3093438"/>
              <a:ext cx="2048551" cy="1988228"/>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58" name="Text Box 22">
              <a:extLst>
                <a:ext uri="{FF2B5EF4-FFF2-40B4-BE49-F238E27FC236}">
                  <a16:creationId xmlns:a16="http://schemas.microsoft.com/office/drawing/2014/main" id="{468D56E5-617A-EB4B-A291-7109B25CF16E}"/>
                </a:ext>
              </a:extLst>
            </p:cNvPr>
            <p:cNvSpPr txBox="1">
              <a:spLocks noChangeArrowheads="1"/>
            </p:cNvSpPr>
            <p:nvPr/>
          </p:nvSpPr>
          <p:spPr bwMode="auto">
            <a:xfrm>
              <a:off x="3446596" y="3128879"/>
              <a:ext cx="212521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Path-selection  algorithms: </a:t>
              </a:r>
              <a:r>
                <a:rPr kumimoji="0" lang="en-US" altLang="en-US" sz="20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implemented in </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routing protocols (OSPF, BGP)</a:t>
              </a:r>
            </a:p>
            <a:p>
              <a:pPr marL="228600" marR="0" lvl="0" indent="-171450" algn="l" defTabSz="914400" rtl="0" eaLnBrk="0" fontAlgn="base" latinLnBrk="0" hangingPunct="0">
                <a:lnSpc>
                  <a:spcPct val="100000"/>
                </a:lnSpc>
                <a:spcBef>
                  <a:spcPct val="0"/>
                </a:spcBef>
                <a:spcAft>
                  <a:spcPct val="0"/>
                </a:spcAft>
                <a:buClr>
                  <a:srgbClr val="0000A3"/>
                </a:buClr>
                <a:buSzTx/>
                <a:buFont typeface="Arial" panose="020B0604020202020204" pitchFamily="34" charset="0"/>
                <a:buChar char="•"/>
                <a:tabLst>
                  <a:tab pos="53975" algn="l"/>
                  <a:tab pos="111125" algn="l"/>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SDN controller</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74" name="Bent Arrow 73">
              <a:extLst>
                <a:ext uri="{FF2B5EF4-FFF2-40B4-BE49-F238E27FC236}">
                  <a16:creationId xmlns:a16="http://schemas.microsoft.com/office/drawing/2014/main" id="{0C3DF2E4-3C65-BB46-9EC4-94CCFD39934B}"/>
                </a:ext>
              </a:extLst>
            </p:cNvPr>
            <p:cNvSpPr/>
            <p:nvPr/>
          </p:nvSpPr>
          <p:spPr>
            <a:xfrm rot="5400000">
              <a:off x="5728412" y="2923460"/>
              <a:ext cx="479687" cy="86868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 name="Slide Number Placeholder 3">
            <a:extLst>
              <a:ext uri="{FF2B5EF4-FFF2-40B4-BE49-F238E27FC236}">
                <a16:creationId xmlns:a16="http://schemas.microsoft.com/office/drawing/2014/main" id="{2ED44C56-FED1-2249-B378-3FF1836635D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22</a:t>
            </a:fld>
            <a:endParaRPr lang="en-US" dirty="0"/>
          </a:p>
        </p:txBody>
      </p:sp>
    </p:spTree>
    <p:extLst>
      <p:ext uri="{BB962C8B-B14F-4D97-AF65-F5344CB8AC3E}">
        <p14:creationId xmlns:p14="http://schemas.microsoft.com/office/powerpoint/2010/main" val="377915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dissolv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ssolve">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23</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72790" y="1409001"/>
            <a:ext cx="5557988" cy="4841896"/>
          </a:xfrm>
        </p:spPr>
        <p:txBody>
          <a:bodyPr>
            <a:normAutofit/>
          </a:bodyPr>
          <a:lstStyle/>
          <a:p>
            <a:pPr indent="-293688"/>
            <a:r>
              <a:rPr lang="en-US" altLang="en-US" sz="3200" dirty="0">
                <a:solidFill>
                  <a:srgbClr val="C00000"/>
                </a:solidFill>
                <a:ea typeface="ＭＳ Ｐゴシック" panose="020B0600070205080204" pitchFamily="34" charset="-128"/>
                <a:cs typeface="ＭＳ Ｐゴシック" panose="020B0600070205080204" pitchFamily="34" charset="-128"/>
              </a:rPr>
              <a:t>IP address:</a:t>
            </a:r>
            <a:r>
              <a:rPr lang="en-US" altLang="en-US" dirty="0">
                <a:solidFill>
                  <a:srgbClr val="C00000"/>
                </a:solidFill>
                <a:ea typeface="ＭＳ Ｐゴシック" panose="020B0600070205080204" pitchFamily="34" charset="-128"/>
                <a:cs typeface="ＭＳ Ｐゴシック" panose="020B0600070205080204" pitchFamily="34" charset="-128"/>
              </a:rPr>
              <a:t> </a:t>
            </a:r>
            <a:r>
              <a:rPr lang="en-US" altLang="en-US" dirty="0">
                <a:ea typeface="ＭＳ Ｐゴシック" panose="020B0600070205080204" pitchFamily="34" charset="-128"/>
                <a:cs typeface="ＭＳ Ｐゴシック" panose="020B0600070205080204" pitchFamily="34" charset="-128"/>
              </a:rPr>
              <a:t>32-bit identifier associated with each host or router </a:t>
            </a:r>
            <a:r>
              <a:rPr lang="en-US" altLang="en-US" i="1" dirty="0">
                <a:solidFill>
                  <a:srgbClr val="0000A3"/>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a:t>
            </a:r>
          </a:p>
          <a:p>
            <a:pPr indent="-293688"/>
            <a:r>
              <a:rPr lang="en-US" altLang="en-US" sz="3200" dirty="0">
                <a:solidFill>
                  <a:srgbClr val="CC0000"/>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connection between host/router and physical link</a:t>
            </a:r>
          </a:p>
          <a:p>
            <a:pPr marL="522288" lvl="1" indent="-298450"/>
            <a:r>
              <a:rPr lang="en-US" altLang="en-US" sz="2800" dirty="0">
                <a:ea typeface="ＭＳ Ｐゴシック" panose="020B0600070205080204" pitchFamily="34" charset="-128"/>
              </a:rPr>
              <a:t>router’</a:t>
            </a:r>
            <a:r>
              <a:rPr lang="en-US" altLang="ja-JP" sz="2800" dirty="0">
                <a:ea typeface="ＭＳ Ｐゴシック" panose="020B0600070205080204" pitchFamily="34" charset="-128"/>
              </a:rPr>
              <a:t>s typically have multiple interfaces</a:t>
            </a:r>
          </a:p>
          <a:p>
            <a:pPr marL="522288" lvl="1" indent="-298450"/>
            <a:r>
              <a:rPr lang="en-US" altLang="en-US" sz="2800" dirty="0">
                <a:ea typeface="ＭＳ Ｐゴシック" panose="020B0600070205080204" pitchFamily="34" charset="-128"/>
              </a:rPr>
              <a:t>host typically has one or two interfaces </a:t>
            </a:r>
            <a:r>
              <a:rPr lang="en-US" altLang="en-US" dirty="0">
                <a:ea typeface="ＭＳ Ｐゴシック" panose="020B0600070205080204" pitchFamily="34" charset="-128"/>
              </a:rPr>
              <a:t>(e.g., wired Ethernet, wireless 802.11)</a:t>
            </a:r>
          </a:p>
          <a:p>
            <a:pPr marL="298450" indent="0">
              <a:buNone/>
            </a:pPr>
            <a:endParaRPr lang="en-US" altLang="en-US" sz="3200" dirty="0">
              <a:ea typeface="ＭＳ Ｐゴシック" panose="020B0600070205080204" pitchFamily="34" charset="-128"/>
              <a:cs typeface="ＭＳ Ｐゴシック" panose="020B0600070205080204" pitchFamily="34" charset="-12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ED9023E0-376B-B146-94EA-438BC342A185}"/>
              </a:ext>
            </a:extLst>
          </p:cNvPr>
          <p:cNvGrpSpPr/>
          <p:nvPr/>
        </p:nvGrpSpPr>
        <p:grpSpPr>
          <a:xfrm>
            <a:off x="6858453" y="5763539"/>
            <a:ext cx="5043488" cy="947504"/>
            <a:chOff x="6727825" y="5192036"/>
            <a:chExt cx="5043488" cy="822325"/>
          </a:xfrm>
        </p:grpSpPr>
        <p:sp>
          <p:nvSpPr>
            <p:cNvPr id="96"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 = 11011111 00000001 00000001 00000001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7"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2"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5" y="5677811"/>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3"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4"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706916"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34301"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3C8E6C-F7C0-D64D-A175-D3A8315B2420}"/>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EF0F843-DE7F-364D-8927-8C9FD555A1A1}"/>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5575"/>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5EAAA2-638C-004F-963C-8953FB51B748}"/>
              </a:ext>
            </a:extLst>
          </p:cNvPr>
          <p:cNvSpPr txBox="1"/>
          <p:nvPr/>
        </p:nvSpPr>
        <p:spPr>
          <a:xfrm>
            <a:off x="6841671" y="5290457"/>
            <a:ext cx="46530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dotted-decimal IP address notation:</a:t>
            </a:r>
          </a:p>
        </p:txBody>
      </p:sp>
      <p:sp>
        <p:nvSpPr>
          <p:cNvPr id="71" name="Slide Number Placeholder 3">
            <a:extLst>
              <a:ext uri="{FF2B5EF4-FFF2-40B4-BE49-F238E27FC236}">
                <a16:creationId xmlns:a16="http://schemas.microsoft.com/office/drawing/2014/main" id="{94F87F8F-A53C-824C-9A6F-AF7997886B6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24</a:t>
            </a:fld>
            <a:endParaRPr lang="en-US" dirty="0"/>
          </a:p>
        </p:txBody>
      </p:sp>
    </p:spTree>
    <p:extLst>
      <p:ext uri="{BB962C8B-B14F-4D97-AF65-F5344CB8AC3E}">
        <p14:creationId xmlns:p14="http://schemas.microsoft.com/office/powerpoint/2010/main" val="391025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dissolve">
                                      <p:cBhvr>
                                        <p:cTn id="12" dur="500"/>
                                        <p:tgtEl>
                                          <p:spTgt spid="2">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dissolve">
                                      <p:cBhvr>
                                        <p:cTn id="15" dur="500"/>
                                        <p:tgtEl>
                                          <p:spTgt spid="2">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dissolv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872790" y="1409001"/>
            <a:ext cx="5557988" cy="4841896"/>
          </a:xfrm>
        </p:spPr>
        <p:txBody>
          <a:bodyPr>
            <a:normAutofit/>
          </a:bodyPr>
          <a:lstStyle/>
          <a:p>
            <a:pPr indent="-293688"/>
            <a:r>
              <a:rPr lang="en-US" altLang="en-US" sz="3200" dirty="0">
                <a:solidFill>
                  <a:srgbClr val="C00000"/>
                </a:solidFill>
                <a:ea typeface="ＭＳ Ｐゴシック" panose="020B0600070205080204" pitchFamily="34" charset="-128"/>
                <a:cs typeface="ＭＳ Ｐゴシック" panose="020B0600070205080204" pitchFamily="34" charset="-128"/>
              </a:rPr>
              <a:t>IP address:</a:t>
            </a:r>
            <a:r>
              <a:rPr lang="en-US" altLang="en-US" dirty="0">
                <a:solidFill>
                  <a:srgbClr val="C00000"/>
                </a:solidFill>
                <a:ea typeface="ＭＳ Ｐゴシック" panose="020B0600070205080204" pitchFamily="34" charset="-128"/>
                <a:cs typeface="ＭＳ Ｐゴシック" panose="020B0600070205080204" pitchFamily="34" charset="-128"/>
              </a:rPr>
              <a:t> </a:t>
            </a:r>
            <a:r>
              <a:rPr lang="en-US" altLang="en-US" dirty="0">
                <a:ea typeface="ＭＳ Ｐゴシック" panose="020B0600070205080204" pitchFamily="34" charset="-128"/>
                <a:cs typeface="ＭＳ Ｐゴシック" panose="020B0600070205080204" pitchFamily="34" charset="-128"/>
              </a:rPr>
              <a:t>32-bit identifier associated with each host or router </a:t>
            </a:r>
            <a:r>
              <a:rPr lang="en-US" altLang="en-US" i="1" dirty="0">
                <a:solidFill>
                  <a:srgbClr val="0000A3"/>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a:t>
            </a:r>
          </a:p>
          <a:p>
            <a:pPr indent="-293688"/>
            <a:r>
              <a:rPr lang="en-US" altLang="en-US" sz="3200" dirty="0">
                <a:solidFill>
                  <a:srgbClr val="CC0000"/>
                </a:solidFill>
                <a:ea typeface="ＭＳ Ｐゴシック" panose="020B0600070205080204" pitchFamily="34" charset="-128"/>
                <a:cs typeface="ＭＳ Ｐゴシック" panose="020B0600070205080204" pitchFamily="34" charset="-128"/>
              </a:rPr>
              <a:t>interface:</a:t>
            </a:r>
            <a:r>
              <a:rPr lang="en-US" altLang="en-US" dirty="0">
                <a:ea typeface="ＭＳ Ｐゴシック" panose="020B0600070205080204" pitchFamily="34" charset="-128"/>
                <a:cs typeface="ＭＳ Ｐゴシック" panose="020B0600070205080204" pitchFamily="34" charset="-128"/>
              </a:rPr>
              <a:t> connection between host/router and physical link</a:t>
            </a:r>
          </a:p>
          <a:p>
            <a:pPr marL="522288" lvl="1" indent="-298450"/>
            <a:r>
              <a:rPr lang="en-US" altLang="en-US" sz="2800" dirty="0">
                <a:ea typeface="ＭＳ Ｐゴシック" panose="020B0600070205080204" pitchFamily="34" charset="-128"/>
              </a:rPr>
              <a:t>router’</a:t>
            </a:r>
            <a:r>
              <a:rPr lang="en-US" altLang="ja-JP" sz="2800" dirty="0">
                <a:ea typeface="ＭＳ Ｐゴシック" panose="020B0600070205080204" pitchFamily="34" charset="-128"/>
              </a:rPr>
              <a:t>s typically have multiple interfaces</a:t>
            </a:r>
          </a:p>
          <a:p>
            <a:pPr marL="522288" lvl="1" indent="-298450"/>
            <a:r>
              <a:rPr lang="en-US" altLang="en-US" sz="2800" dirty="0">
                <a:ea typeface="ＭＳ Ｐゴシック" panose="020B0600070205080204" pitchFamily="34" charset="-128"/>
              </a:rPr>
              <a:t>host typically has one or two interfaces </a:t>
            </a:r>
            <a:r>
              <a:rPr lang="en-US" altLang="en-US" dirty="0">
                <a:ea typeface="ＭＳ Ｐゴシック" panose="020B0600070205080204" pitchFamily="34" charset="-128"/>
              </a:rPr>
              <a:t>(e.g., wired Ethernet, wireless 802.11)</a:t>
            </a:r>
          </a:p>
          <a:p>
            <a:pPr marL="298450" indent="0">
              <a:buNone/>
            </a:pPr>
            <a:endParaRPr lang="en-US" altLang="en-US" sz="3200" dirty="0">
              <a:ea typeface="ＭＳ Ｐゴシック" panose="020B0600070205080204" pitchFamily="34" charset="-128"/>
              <a:cs typeface="ＭＳ Ｐゴシック" panose="020B0600070205080204" pitchFamily="34" charset="-128"/>
            </a:endParaRP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ED9023E0-376B-B146-94EA-438BC342A185}"/>
              </a:ext>
            </a:extLst>
          </p:cNvPr>
          <p:cNvGrpSpPr/>
          <p:nvPr/>
        </p:nvGrpSpPr>
        <p:grpSpPr>
          <a:xfrm>
            <a:off x="6858453" y="5763539"/>
            <a:ext cx="5043488" cy="947504"/>
            <a:chOff x="6727825" y="5192036"/>
            <a:chExt cx="5043488" cy="822325"/>
          </a:xfrm>
        </p:grpSpPr>
        <p:sp>
          <p:nvSpPr>
            <p:cNvPr id="96" name="Text Box 60">
              <a:extLst>
                <a:ext uri="{FF2B5EF4-FFF2-40B4-BE49-F238E27FC236}">
                  <a16:creationId xmlns:a16="http://schemas.microsoft.com/office/drawing/2014/main" id="{A066F6CC-B2A4-4A44-A6F3-7443C298B736}"/>
                </a:ext>
              </a:extLst>
            </p:cNvPr>
            <p:cNvSpPr txBox="1">
              <a:spLocks noChangeArrowheads="1"/>
            </p:cNvSpPr>
            <p:nvPr/>
          </p:nvSpPr>
          <p:spPr bwMode="auto">
            <a:xfrm>
              <a:off x="6727825" y="5192036"/>
              <a:ext cx="5043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 = 11011111 00000001 00000001 00000001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7" name="Freeform 61">
              <a:extLst>
                <a:ext uri="{FF2B5EF4-FFF2-40B4-BE49-F238E27FC236}">
                  <a16:creationId xmlns:a16="http://schemas.microsoft.com/office/drawing/2014/main" id="{9A73E928-E5EB-C34D-88B7-58A021715CD5}"/>
                </a:ext>
              </a:extLst>
            </p:cNvPr>
            <p:cNvSpPr>
              <a:spLocks/>
            </p:cNvSpPr>
            <p:nvPr/>
          </p:nvSpPr>
          <p:spPr bwMode="auto">
            <a:xfrm>
              <a:off x="7905750" y="5447623"/>
              <a:ext cx="892175" cy="92075"/>
            </a:xfrm>
            <a:custGeom>
              <a:avLst/>
              <a:gdLst>
                <a:gd name="T0" fmla="*/ 0 w 562"/>
                <a:gd name="T1" fmla="*/ 0 h 58"/>
                <a:gd name="T2" fmla="*/ 0 w 562"/>
                <a:gd name="T3" fmla="*/ 2147483647 h 58"/>
                <a:gd name="T4" fmla="*/ 2147483647 w 562"/>
                <a:gd name="T5" fmla="*/ 2147483647 h 58"/>
                <a:gd name="T6" fmla="*/ 2147483647 w 562"/>
                <a:gd name="T7" fmla="*/ 2147483647 h 58"/>
                <a:gd name="T8" fmla="*/ 0 60000 65536"/>
                <a:gd name="T9" fmla="*/ 0 60000 65536"/>
                <a:gd name="T10" fmla="*/ 0 60000 65536"/>
                <a:gd name="T11" fmla="*/ 0 60000 65536"/>
                <a:gd name="T12" fmla="*/ 0 w 562"/>
                <a:gd name="T13" fmla="*/ 0 h 58"/>
                <a:gd name="T14" fmla="*/ 562 w 562"/>
                <a:gd name="T15" fmla="*/ 58 h 58"/>
              </a:gdLst>
              <a:ahLst/>
              <a:cxnLst>
                <a:cxn ang="T8">
                  <a:pos x="T0" y="T1"/>
                </a:cxn>
                <a:cxn ang="T9">
                  <a:pos x="T2" y="T3"/>
                </a:cxn>
                <a:cxn ang="T10">
                  <a:pos x="T4" y="T5"/>
                </a:cxn>
                <a:cxn ang="T11">
                  <a:pos x="T6" y="T7"/>
                </a:cxn>
              </a:cxnLst>
              <a:rect l="T12" t="T13" r="T14" b="T15"/>
              <a:pathLst>
                <a:path w="562" h="58">
                  <a:moveTo>
                    <a:pt x="0" y="0"/>
                  </a:moveTo>
                  <a:lnTo>
                    <a:pt x="0" y="58"/>
                  </a:lnTo>
                  <a:lnTo>
                    <a:pt x="562" y="58"/>
                  </a:lnTo>
                  <a:lnTo>
                    <a:pt x="562" y="16"/>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Freeform 62">
              <a:extLst>
                <a:ext uri="{FF2B5EF4-FFF2-40B4-BE49-F238E27FC236}">
                  <a16:creationId xmlns:a16="http://schemas.microsoft.com/office/drawing/2014/main" id="{6E3CCDCB-8017-6145-9139-4CD2DE6C43D8}"/>
                </a:ext>
              </a:extLst>
            </p:cNvPr>
            <p:cNvSpPr>
              <a:spLocks/>
            </p:cNvSpPr>
            <p:nvPr/>
          </p:nvSpPr>
          <p:spPr bwMode="auto">
            <a:xfrm>
              <a:off x="8867775" y="5466673"/>
              <a:ext cx="892175"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9" name="Freeform 63">
              <a:extLst>
                <a:ext uri="{FF2B5EF4-FFF2-40B4-BE49-F238E27FC236}">
                  <a16:creationId xmlns:a16="http://schemas.microsoft.com/office/drawing/2014/main" id="{4CAD5E46-231E-D24C-B38B-034B68E2C4E8}"/>
                </a:ext>
              </a:extLst>
            </p:cNvPr>
            <p:cNvSpPr>
              <a:spLocks/>
            </p:cNvSpPr>
            <p:nvPr/>
          </p:nvSpPr>
          <p:spPr bwMode="auto">
            <a:xfrm>
              <a:off x="9832975" y="5469848"/>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Freeform 64">
              <a:extLst>
                <a:ext uri="{FF2B5EF4-FFF2-40B4-BE49-F238E27FC236}">
                  <a16:creationId xmlns:a16="http://schemas.microsoft.com/office/drawing/2014/main" id="{B6CE1C10-59DE-0245-A89C-98BE0ADABA44}"/>
                </a:ext>
              </a:extLst>
            </p:cNvPr>
            <p:cNvSpPr>
              <a:spLocks/>
            </p:cNvSpPr>
            <p:nvPr/>
          </p:nvSpPr>
          <p:spPr bwMode="auto">
            <a:xfrm>
              <a:off x="10798175" y="5473023"/>
              <a:ext cx="869950" cy="79375"/>
            </a:xfrm>
            <a:custGeom>
              <a:avLst/>
              <a:gdLst>
                <a:gd name="T0" fmla="*/ 0 w 562"/>
                <a:gd name="T1" fmla="*/ 0 h 50"/>
                <a:gd name="T2" fmla="*/ 0 w 562"/>
                <a:gd name="T3" fmla="*/ 2147483647 h 50"/>
                <a:gd name="T4" fmla="*/ 2147483647 w 562"/>
                <a:gd name="T5" fmla="*/ 2147483647 h 50"/>
                <a:gd name="T6" fmla="*/ 2147483647 w 562"/>
                <a:gd name="T7" fmla="*/ 2147483647 h 50"/>
                <a:gd name="T8" fmla="*/ 0 60000 65536"/>
                <a:gd name="T9" fmla="*/ 0 60000 65536"/>
                <a:gd name="T10" fmla="*/ 0 60000 65536"/>
                <a:gd name="T11" fmla="*/ 0 60000 65536"/>
                <a:gd name="T12" fmla="*/ 0 w 562"/>
                <a:gd name="T13" fmla="*/ 0 h 50"/>
                <a:gd name="T14" fmla="*/ 562 w 562"/>
                <a:gd name="T15" fmla="*/ 50 h 50"/>
              </a:gdLst>
              <a:ahLst/>
              <a:cxnLst>
                <a:cxn ang="T8">
                  <a:pos x="T0" y="T1"/>
                </a:cxn>
                <a:cxn ang="T9">
                  <a:pos x="T2" y="T3"/>
                </a:cxn>
                <a:cxn ang="T10">
                  <a:pos x="T4" y="T5"/>
                </a:cxn>
                <a:cxn ang="T11">
                  <a:pos x="T6" y="T7"/>
                </a:cxn>
              </a:cxnLst>
              <a:rect l="T12" t="T13" r="T14" b="T15"/>
              <a:pathLst>
                <a:path w="562" h="50">
                  <a:moveTo>
                    <a:pt x="0" y="0"/>
                  </a:moveTo>
                  <a:lnTo>
                    <a:pt x="0" y="50"/>
                  </a:lnTo>
                  <a:lnTo>
                    <a:pt x="562" y="50"/>
                  </a:lnTo>
                  <a:lnTo>
                    <a:pt x="562" y="8"/>
                  </a:lnTo>
                </a:path>
              </a:pathLst>
            </a:custGeom>
            <a:noFill/>
            <a:ln w="19050" cap="flat"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Text Box 65">
              <a:extLst>
                <a:ext uri="{FF2B5EF4-FFF2-40B4-BE49-F238E27FC236}">
                  <a16:creationId xmlns:a16="http://schemas.microsoft.com/office/drawing/2014/main" id="{D8583DB0-93E6-B34D-8D84-B23CC6B141FF}"/>
                </a:ext>
              </a:extLst>
            </p:cNvPr>
            <p:cNvSpPr txBox="1">
              <a:spLocks noChangeArrowheads="1"/>
            </p:cNvSpPr>
            <p:nvPr/>
          </p:nvSpPr>
          <p:spPr bwMode="auto">
            <a:xfrm>
              <a:off x="8104188" y="5668286"/>
              <a:ext cx="5222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2" name="Text Box 66">
              <a:extLst>
                <a:ext uri="{FF2B5EF4-FFF2-40B4-BE49-F238E27FC236}">
                  <a16:creationId xmlns:a16="http://schemas.microsoft.com/office/drawing/2014/main" id="{5A50F148-C8B4-0A47-A5A3-A5F1D09A1956}"/>
                </a:ext>
              </a:extLst>
            </p:cNvPr>
            <p:cNvSpPr txBox="1">
              <a:spLocks noChangeArrowheads="1"/>
            </p:cNvSpPr>
            <p:nvPr/>
          </p:nvSpPr>
          <p:spPr bwMode="auto">
            <a:xfrm>
              <a:off x="9147175" y="5677811"/>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3" name="Text Box 67">
              <a:extLst>
                <a:ext uri="{FF2B5EF4-FFF2-40B4-BE49-F238E27FC236}">
                  <a16:creationId xmlns:a16="http://schemas.microsoft.com/office/drawing/2014/main" id="{801EE6AC-16BB-1F4E-9CEA-3B85212BDE98}"/>
                </a:ext>
              </a:extLst>
            </p:cNvPr>
            <p:cNvSpPr txBox="1">
              <a:spLocks noChangeArrowheads="1"/>
            </p:cNvSpPr>
            <p:nvPr/>
          </p:nvSpPr>
          <p:spPr bwMode="auto">
            <a:xfrm>
              <a:off x="11104563"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104" name="Text Box 68">
              <a:extLst>
                <a:ext uri="{FF2B5EF4-FFF2-40B4-BE49-F238E27FC236}">
                  <a16:creationId xmlns:a16="http://schemas.microsoft.com/office/drawing/2014/main" id="{2C7F9B6A-D7EB-C04D-A00B-14BBA0AFEF8A}"/>
                </a:ext>
              </a:extLst>
            </p:cNvPr>
            <p:cNvSpPr txBox="1">
              <a:spLocks noChangeArrowheads="1"/>
            </p:cNvSpPr>
            <p:nvPr/>
          </p:nvSpPr>
          <p:spPr bwMode="auto">
            <a:xfrm>
              <a:off x="10085388" y="5677811"/>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8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706916"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34301"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3C8E6C-F7C0-D64D-A175-D3A8315B2420}"/>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EF0F843-DE7F-364D-8927-8C9FD555A1A1}"/>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5575"/>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55EAAA2-638C-004F-963C-8953FB51B748}"/>
              </a:ext>
            </a:extLst>
          </p:cNvPr>
          <p:cNvSpPr txBox="1"/>
          <p:nvPr/>
        </p:nvSpPr>
        <p:spPr>
          <a:xfrm>
            <a:off x="6841671" y="5290457"/>
            <a:ext cx="465306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dotted-decimal IP address notation:</a:t>
            </a:r>
          </a:p>
        </p:txBody>
      </p:sp>
      <p:sp>
        <p:nvSpPr>
          <p:cNvPr id="8" name="Rectangle 7">
            <a:extLst>
              <a:ext uri="{FF2B5EF4-FFF2-40B4-BE49-F238E27FC236}">
                <a16:creationId xmlns:a16="http://schemas.microsoft.com/office/drawing/2014/main" id="{BA0D91C5-7E6B-064E-B644-B3D97F483120}"/>
              </a:ext>
            </a:extLst>
          </p:cNvPr>
          <p:cNvSpPr/>
          <p:nvPr/>
        </p:nvSpPr>
        <p:spPr>
          <a:xfrm>
            <a:off x="587829" y="1257300"/>
            <a:ext cx="5878285" cy="5192486"/>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80">
            <a:extLst>
              <a:ext uri="{FF2B5EF4-FFF2-40B4-BE49-F238E27FC236}">
                <a16:creationId xmlns:a16="http://schemas.microsoft.com/office/drawing/2014/main" id="{49D0024F-77D0-A74A-A5B5-FFFF50D1DDEC}"/>
              </a:ext>
            </a:extLst>
          </p:cNvPr>
          <p:cNvSpPr/>
          <p:nvPr/>
        </p:nvSpPr>
        <p:spPr>
          <a:xfrm>
            <a:off x="6014358" y="5165271"/>
            <a:ext cx="5878285" cy="1692729"/>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3" name="Slide Number Placeholder 3">
            <a:extLst>
              <a:ext uri="{FF2B5EF4-FFF2-40B4-BE49-F238E27FC236}">
                <a16:creationId xmlns:a16="http://schemas.microsoft.com/office/drawing/2014/main" id="{CA2E5CF7-ABDF-1E4F-BC06-A54C4E2C8FE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25</a:t>
            </a:fld>
            <a:endParaRPr lang="en-US" dirty="0"/>
          </a:p>
        </p:txBody>
      </p:sp>
    </p:spTree>
    <p:extLst>
      <p:ext uri="{BB962C8B-B14F-4D97-AF65-F5344CB8AC3E}">
        <p14:creationId xmlns:p14="http://schemas.microsoft.com/office/powerpoint/2010/main" val="98873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10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dissolve">
                                      <p:cBhvr>
                                        <p:cTn id="10"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addressing: introduction</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79206" y="1475622"/>
            <a:ext cx="3496144" cy="16811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4032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 how are interfaces actually connected?</a:t>
            </a:r>
          </a:p>
        </p:txBody>
      </p:sp>
      <p:grpSp>
        <p:nvGrpSpPr>
          <p:cNvPr id="83" name="Group 14">
            <a:extLst>
              <a:ext uri="{FF2B5EF4-FFF2-40B4-BE49-F238E27FC236}">
                <a16:creationId xmlns:a16="http://schemas.microsoft.com/office/drawing/2014/main" id="{181797ED-C1D3-9C46-AF50-05AA834190C9}"/>
              </a:ext>
            </a:extLst>
          </p:cNvPr>
          <p:cNvGrpSpPr>
            <a:grpSpLocks/>
          </p:cNvGrpSpPr>
          <p:nvPr/>
        </p:nvGrpSpPr>
        <p:grpSpPr bwMode="auto">
          <a:xfrm>
            <a:off x="4691921" y="2355418"/>
            <a:ext cx="3185855" cy="1323439"/>
            <a:chOff x="4692210" y="2354697"/>
            <a:chExt cx="3185636" cy="1323881"/>
          </a:xfrm>
        </p:grpSpPr>
        <p:sp>
          <p:nvSpPr>
            <p:cNvPr id="84" name="TextBox 10">
              <a:extLst>
                <a:ext uri="{FF2B5EF4-FFF2-40B4-BE49-F238E27FC236}">
                  <a16:creationId xmlns:a16="http://schemas.microsoft.com/office/drawing/2014/main" id="{C857A02E-9CF0-0148-BC47-41B31887BC0C}"/>
                </a:ext>
              </a:extLst>
            </p:cNvPr>
            <p:cNvSpPr txBox="1">
              <a:spLocks noChangeArrowheads="1"/>
            </p:cNvSpPr>
            <p:nvPr/>
          </p:nvSpPr>
          <p:spPr bwMode="auto">
            <a:xfrm>
              <a:off x="4692210" y="2354697"/>
              <a:ext cx="2548153" cy="132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A: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wired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Ethernet interfaces connected by Ethernet switches</a:t>
              </a:r>
            </a:p>
          </p:txBody>
        </p:sp>
        <p:cxnSp>
          <p:nvCxnSpPr>
            <p:cNvPr id="85" name="Straight Connector 12">
              <a:extLst>
                <a:ext uri="{FF2B5EF4-FFF2-40B4-BE49-F238E27FC236}">
                  <a16:creationId xmlns:a16="http://schemas.microsoft.com/office/drawing/2014/main" id="{51DB36B2-E6A1-484F-B772-F98C78EA95D3}"/>
                </a:ext>
              </a:extLst>
            </p:cNvPr>
            <p:cNvCxnSpPr>
              <a:cxnSpLocks noChangeShapeType="1"/>
            </p:cNvCxnSpPr>
            <p:nvPr/>
          </p:nvCxnSpPr>
          <p:spPr bwMode="auto">
            <a:xfrm flipH="1">
              <a:off x="5801407" y="2510599"/>
              <a:ext cx="2076439" cy="0"/>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cxnSp>
      </p:grpSp>
      <p:grpSp>
        <p:nvGrpSpPr>
          <p:cNvPr id="89" name="Group 15">
            <a:extLst>
              <a:ext uri="{FF2B5EF4-FFF2-40B4-BE49-F238E27FC236}">
                <a16:creationId xmlns:a16="http://schemas.microsoft.com/office/drawing/2014/main" id="{4247575D-10FD-6943-A644-EC2D2B6B26A5}"/>
              </a:ext>
            </a:extLst>
          </p:cNvPr>
          <p:cNvGrpSpPr>
            <a:grpSpLocks/>
          </p:cNvGrpSpPr>
          <p:nvPr/>
        </p:nvGrpSpPr>
        <p:grpSpPr bwMode="auto">
          <a:xfrm>
            <a:off x="7689955" y="3656040"/>
            <a:ext cx="4167265" cy="2436076"/>
            <a:chOff x="5036498" y="3790332"/>
            <a:chExt cx="4168379" cy="2435958"/>
          </a:xfrm>
        </p:grpSpPr>
        <p:pic>
          <p:nvPicPr>
            <p:cNvPr id="90" name="Picture 777" descr="access_point_stylized_small">
              <a:extLst>
                <a:ext uri="{FF2B5EF4-FFF2-40B4-BE49-F238E27FC236}">
                  <a16:creationId xmlns:a16="http://schemas.microsoft.com/office/drawing/2014/main" id="{7FB858BD-D76C-3C42-9F58-7CAE9F9A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411" y="3790332"/>
              <a:ext cx="587569" cy="486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TextBox 89">
              <a:extLst>
                <a:ext uri="{FF2B5EF4-FFF2-40B4-BE49-F238E27FC236}">
                  <a16:creationId xmlns:a16="http://schemas.microsoft.com/office/drawing/2014/main" id="{CBC18245-6191-C44B-A2ED-478F0C6B5BA5}"/>
                </a:ext>
              </a:extLst>
            </p:cNvPr>
            <p:cNvSpPr txBox="1">
              <a:spLocks noChangeArrowheads="1"/>
            </p:cNvSpPr>
            <p:nvPr/>
          </p:nvSpPr>
          <p:spPr bwMode="auto">
            <a:xfrm>
              <a:off x="5036498" y="5518438"/>
              <a:ext cx="4168379" cy="707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A: </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wireless WiFi interfaces connected by WiFi base station</a:t>
              </a:r>
            </a:p>
          </p:txBody>
        </p:sp>
        <p:cxnSp>
          <p:nvCxnSpPr>
            <p:cNvPr id="127" name="Straight Connector 90">
              <a:extLst>
                <a:ext uri="{FF2B5EF4-FFF2-40B4-BE49-F238E27FC236}">
                  <a16:creationId xmlns:a16="http://schemas.microsoft.com/office/drawing/2014/main" id="{56427654-2312-7947-B2CE-AE26D8B03643}"/>
                </a:ext>
              </a:extLst>
            </p:cNvPr>
            <p:cNvCxnSpPr>
              <a:cxnSpLocks noChangeShapeType="1"/>
            </p:cNvCxnSpPr>
            <p:nvPr/>
          </p:nvCxnSpPr>
          <p:spPr bwMode="auto">
            <a:xfrm flipV="1">
              <a:off x="6850795" y="4241577"/>
              <a:ext cx="0" cy="1289090"/>
            </a:xfrm>
            <a:prstGeom prst="line">
              <a:avLst/>
            </a:prstGeom>
            <a:noFill/>
            <a:ln w="12700">
              <a:solidFill>
                <a:srgbClr val="C00000"/>
              </a:solidFill>
              <a:round/>
              <a:headEnd/>
              <a:tailEnd/>
            </a:ln>
            <a:extLst>
              <a:ext uri="{909E8E84-426E-40DD-AFC4-6F175D3DCCD1}">
                <a14:hiddenFill xmlns:a14="http://schemas.microsoft.com/office/drawing/2010/main">
                  <a:noFill/>
                </a14:hiddenFill>
              </a:ext>
            </a:extLst>
          </p:spPr>
        </p:cxnSp>
      </p:grpSp>
      <p:sp>
        <p:nvSpPr>
          <p:cNvPr id="128" name="TextBox 127">
            <a:extLst>
              <a:ext uri="{FF2B5EF4-FFF2-40B4-BE49-F238E27FC236}">
                <a16:creationId xmlns:a16="http://schemas.microsoft.com/office/drawing/2014/main" id="{09A41BCF-31EA-6747-9E6D-B126CC7538E3}"/>
              </a:ext>
            </a:extLst>
          </p:cNvPr>
          <p:cNvSpPr txBox="1">
            <a:spLocks noChangeArrowheads="1"/>
          </p:cNvSpPr>
          <p:nvPr/>
        </p:nvSpPr>
        <p:spPr bwMode="auto">
          <a:xfrm>
            <a:off x="1329751" y="4355476"/>
            <a:ext cx="432153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For now: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don</a:t>
            </a:r>
            <a:r>
              <a:rPr kumimoji="0" lang="fr-FR"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need to worry about how one interface is connected to another (with no intervening router)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 name="Group 11">
            <a:extLst>
              <a:ext uri="{FF2B5EF4-FFF2-40B4-BE49-F238E27FC236}">
                <a16:creationId xmlns:a16="http://schemas.microsoft.com/office/drawing/2014/main" id="{8D9B5261-3EAB-2D49-8E78-BC9943D92A14}"/>
              </a:ext>
            </a:extLst>
          </p:cNvPr>
          <p:cNvGrpSpPr/>
          <p:nvPr/>
        </p:nvGrpSpPr>
        <p:grpSpPr>
          <a:xfrm>
            <a:off x="7865822" y="1784294"/>
            <a:ext cx="3069150" cy="1444428"/>
            <a:chOff x="7865822" y="1784294"/>
            <a:chExt cx="3069150" cy="1444428"/>
          </a:xfrm>
        </p:grpSpPr>
        <p:cxnSp>
          <p:nvCxnSpPr>
            <p:cNvPr id="10" name="Straight Connector 9">
              <a:extLst>
                <a:ext uri="{FF2B5EF4-FFF2-40B4-BE49-F238E27FC236}">
                  <a16:creationId xmlns:a16="http://schemas.microsoft.com/office/drawing/2014/main" id="{A0DFEFA8-1282-FF40-BD4C-03D667AB1031}"/>
                </a:ext>
              </a:extLst>
            </p:cNvPr>
            <p:cNvCxnSpPr/>
            <p:nvPr/>
          </p:nvCxnSpPr>
          <p:spPr>
            <a:xfrm>
              <a:off x="8043483" y="1784294"/>
              <a:ext cx="0" cy="12178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200917B6-4D2A-1447-AC8E-DD9FD8DF7959}"/>
                </a:ext>
              </a:extLst>
            </p:cNvPr>
            <p:cNvGrpSpPr/>
            <p:nvPr/>
          </p:nvGrpSpPr>
          <p:grpSpPr>
            <a:xfrm>
              <a:off x="7865822" y="2488367"/>
              <a:ext cx="618612" cy="329734"/>
              <a:chOff x="3668110" y="2448910"/>
              <a:chExt cx="3794234" cy="2165130"/>
            </a:xfrm>
          </p:grpSpPr>
          <p:sp>
            <p:nvSpPr>
              <p:cNvPr id="134" name="Rectangle 133">
                <a:extLst>
                  <a:ext uri="{FF2B5EF4-FFF2-40B4-BE49-F238E27FC236}">
                    <a16:creationId xmlns:a16="http://schemas.microsoft.com/office/drawing/2014/main" id="{B462ED61-9088-7C48-A139-A37BDD623520}"/>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B4C0890-1563-5B4E-ACB5-504ACEF8EE0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163142D-79D9-CA47-86D6-423C0461A95C}"/>
                  </a:ext>
                </a:extLst>
              </p:cNvPr>
              <p:cNvGrpSpPr/>
              <p:nvPr/>
            </p:nvGrpSpPr>
            <p:grpSpPr>
              <a:xfrm>
                <a:off x="3941378" y="2603243"/>
                <a:ext cx="3202061" cy="1066110"/>
                <a:chOff x="7939341" y="3037317"/>
                <a:chExt cx="897649" cy="353919"/>
              </a:xfrm>
            </p:grpSpPr>
            <p:sp>
              <p:nvSpPr>
                <p:cNvPr id="137" name="Freeform 136">
                  <a:extLst>
                    <a:ext uri="{FF2B5EF4-FFF2-40B4-BE49-F238E27FC236}">
                      <a16:creationId xmlns:a16="http://schemas.microsoft.com/office/drawing/2014/main" id="{60D38385-0131-EF44-8639-0E7A18B271C1}"/>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8" name="Freeform 137">
                  <a:extLst>
                    <a:ext uri="{FF2B5EF4-FFF2-40B4-BE49-F238E27FC236}">
                      <a16:creationId xmlns:a16="http://schemas.microsoft.com/office/drawing/2014/main" id="{62C5F6DA-5794-D249-83AE-49E4169347F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B2A3A623-A889-E445-8784-88B3A17C9560}"/>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4" name="Freeform 153">
                  <a:extLst>
                    <a:ext uri="{FF2B5EF4-FFF2-40B4-BE49-F238E27FC236}">
                      <a16:creationId xmlns:a16="http://schemas.microsoft.com/office/drawing/2014/main" id="{BABC54DF-BC7A-F74E-A41E-161A8BDBB36C}"/>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75" name="Straight Connector 174">
              <a:extLst>
                <a:ext uri="{FF2B5EF4-FFF2-40B4-BE49-F238E27FC236}">
                  <a16:creationId xmlns:a16="http://schemas.microsoft.com/office/drawing/2014/main" id="{C856FEB0-8BD1-0347-822A-8A65DF932CFB}"/>
                </a:ext>
              </a:extLst>
            </p:cNvPr>
            <p:cNvCxnSpPr>
              <a:cxnSpLocks/>
            </p:cNvCxnSpPr>
            <p:nvPr/>
          </p:nvCxnSpPr>
          <p:spPr>
            <a:xfrm>
              <a:off x="10631585" y="1932648"/>
              <a:ext cx="0" cy="12960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70EBB62F-C388-9D4B-879D-64A6164175C6}"/>
                </a:ext>
              </a:extLst>
            </p:cNvPr>
            <p:cNvGrpSpPr/>
            <p:nvPr/>
          </p:nvGrpSpPr>
          <p:grpSpPr>
            <a:xfrm>
              <a:off x="10316360" y="2442512"/>
              <a:ext cx="618612" cy="329734"/>
              <a:chOff x="3668110" y="2448910"/>
              <a:chExt cx="3794234" cy="2165130"/>
            </a:xfrm>
          </p:grpSpPr>
          <p:sp>
            <p:nvSpPr>
              <p:cNvPr id="168" name="Rectangle 167">
                <a:extLst>
                  <a:ext uri="{FF2B5EF4-FFF2-40B4-BE49-F238E27FC236}">
                    <a16:creationId xmlns:a16="http://schemas.microsoft.com/office/drawing/2014/main" id="{63DB56F9-0FDE-6541-B8CC-3E2797805A5B}"/>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Freeform 168">
                <a:extLst>
                  <a:ext uri="{FF2B5EF4-FFF2-40B4-BE49-F238E27FC236}">
                    <a16:creationId xmlns:a16="http://schemas.microsoft.com/office/drawing/2014/main" id="{7BB629E8-44BE-7747-A8F6-8CD73A9AB7F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70" name="Group 169">
                <a:extLst>
                  <a:ext uri="{FF2B5EF4-FFF2-40B4-BE49-F238E27FC236}">
                    <a16:creationId xmlns:a16="http://schemas.microsoft.com/office/drawing/2014/main" id="{29181AAA-C35B-0544-9F11-9BBCE39A6033}"/>
                  </a:ext>
                </a:extLst>
              </p:cNvPr>
              <p:cNvGrpSpPr/>
              <p:nvPr/>
            </p:nvGrpSpPr>
            <p:grpSpPr>
              <a:xfrm>
                <a:off x="3941378" y="2603243"/>
                <a:ext cx="3202061" cy="1066110"/>
                <a:chOff x="7939341" y="3037317"/>
                <a:chExt cx="897649" cy="353919"/>
              </a:xfrm>
            </p:grpSpPr>
            <p:sp>
              <p:nvSpPr>
                <p:cNvPr id="171" name="Freeform 170">
                  <a:extLst>
                    <a:ext uri="{FF2B5EF4-FFF2-40B4-BE49-F238E27FC236}">
                      <a16:creationId xmlns:a16="http://schemas.microsoft.com/office/drawing/2014/main" id="{44355D4E-8E7E-194A-9B67-E192E2C8EFC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2" name="Freeform 171">
                  <a:extLst>
                    <a:ext uri="{FF2B5EF4-FFF2-40B4-BE49-F238E27FC236}">
                      <a16:creationId xmlns:a16="http://schemas.microsoft.com/office/drawing/2014/main" id="{9D3A264F-5E88-2248-B832-3FE41DE461C2}"/>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3" name="Freeform 172">
                  <a:extLst>
                    <a:ext uri="{FF2B5EF4-FFF2-40B4-BE49-F238E27FC236}">
                      <a16:creationId xmlns:a16="http://schemas.microsoft.com/office/drawing/2014/main" id="{21A4184B-F6E1-574A-AAE3-3B57512BD891}"/>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46A6325B-D7F7-6E4C-8D67-739D7B46C64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96" name="Rectangle 3">
            <a:extLst>
              <a:ext uri="{FF2B5EF4-FFF2-40B4-BE49-F238E27FC236}">
                <a16:creationId xmlns:a16="http://schemas.microsoft.com/office/drawing/2014/main" id="{A87F322D-3466-204B-B679-F084906FBD9F}"/>
              </a:ext>
            </a:extLst>
          </p:cNvPr>
          <p:cNvSpPr txBox="1">
            <a:spLocks noChangeArrowheads="1"/>
          </p:cNvSpPr>
          <p:nvPr/>
        </p:nvSpPr>
        <p:spPr>
          <a:xfrm>
            <a:off x="884650" y="2297495"/>
            <a:ext cx="3496144" cy="106619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marR="0" lvl="0" indent="-3889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A: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we’ll learn about that in chapters 6, 7</a:t>
            </a:r>
          </a:p>
        </p:txBody>
      </p:sp>
      <p:sp>
        <p:nvSpPr>
          <p:cNvPr id="97" name="Slide Number Placeholder 3">
            <a:extLst>
              <a:ext uri="{FF2B5EF4-FFF2-40B4-BE49-F238E27FC236}">
                <a16:creationId xmlns:a16="http://schemas.microsoft.com/office/drawing/2014/main" id="{10F2AE14-AC2A-7F49-A403-9BBB21AFAC7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26</a:t>
            </a:fld>
            <a:endParaRPr lang="en-US" dirty="0"/>
          </a:p>
        </p:txBody>
      </p:sp>
    </p:spTree>
    <p:extLst>
      <p:ext uri="{BB962C8B-B14F-4D97-AF65-F5344CB8AC3E}">
        <p14:creationId xmlns:p14="http://schemas.microsoft.com/office/powerpoint/2010/main" val="364937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dissolv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dissolve">
                                      <p:cBhvr>
                                        <p:cTn id="12" dur="500"/>
                                        <p:tgtEl>
                                          <p:spTgt spid="83"/>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dissolve">
                                      <p:cBhvr>
                                        <p:cTn id="20" dur="500"/>
                                        <p:tgtEl>
                                          <p:spTgt spid="8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8"/>
                                        </p:tgtEl>
                                        <p:attrNameLst>
                                          <p:attrName>style.visibility</p:attrName>
                                        </p:attrNameLst>
                                      </p:cBhvr>
                                      <p:to>
                                        <p:strVal val="visible"/>
                                      </p:to>
                                    </p:set>
                                    <p:animEffect transition="in" filter="dissolve">
                                      <p:cBhvr>
                                        <p:cTn id="25" dur="500"/>
                                        <p:tgtEl>
                                          <p:spTgt spid="128"/>
                                        </p:tgtEl>
                                      </p:cBhvr>
                                    </p:animEffect>
                                  </p:childTnLst>
                                </p:cTn>
                              </p:par>
                              <p:par>
                                <p:cTn id="26" presetID="9" presetClass="exit" presetSubtype="0" fill="hold" nodeType="withEffect">
                                  <p:stCondLst>
                                    <p:cond delay="0"/>
                                  </p:stCondLst>
                                  <p:childTnLst>
                                    <p:animEffect transition="out" filter="dissolve">
                                      <p:cBhvr>
                                        <p:cTn id="27" dur="500"/>
                                        <p:tgtEl>
                                          <p:spTgt spid="83"/>
                                        </p:tgtEl>
                                      </p:cBhvr>
                                    </p:animEffect>
                                    <p:set>
                                      <p:cBhvr>
                                        <p:cTn id="28" dur="1" fill="hold">
                                          <p:stCondLst>
                                            <p:cond delay="499"/>
                                          </p:stCondLst>
                                        </p:cTn>
                                        <p:tgtEl>
                                          <p:spTgt spid="83"/>
                                        </p:tgtEl>
                                        <p:attrNameLst>
                                          <p:attrName>style.visibility</p:attrName>
                                        </p:attrNameLst>
                                      </p:cBhvr>
                                      <p:to>
                                        <p:strVal val="hidden"/>
                                      </p:to>
                                    </p:set>
                                  </p:childTnLst>
                                </p:cTn>
                              </p:par>
                              <p:par>
                                <p:cTn id="29" presetID="9" presetClass="exit" presetSubtype="0" fill="hold" nodeType="withEffect">
                                  <p:stCondLst>
                                    <p:cond delay="0"/>
                                  </p:stCondLst>
                                  <p:childTnLst>
                                    <p:animEffect transition="out" filter="dissolve">
                                      <p:cBhvr>
                                        <p:cTn id="30" dur="500"/>
                                        <p:tgtEl>
                                          <p:spTgt spid="89"/>
                                        </p:tgtEl>
                                      </p:cBhvr>
                                    </p:animEffect>
                                    <p:set>
                                      <p:cBhvr>
                                        <p:cTn id="31" dur="1" fill="hold">
                                          <p:stCondLst>
                                            <p:cond delay="499"/>
                                          </p:stCondLst>
                                        </p:cTn>
                                        <p:tgtEl>
                                          <p:spTgt spid="89"/>
                                        </p:tgtEl>
                                        <p:attrNameLst>
                                          <p:attrName>style.visibility</p:attrName>
                                        </p:attrNameLst>
                                      </p:cBhvr>
                                      <p:to>
                                        <p:strVal val="hidden"/>
                                      </p:to>
                                    </p:set>
                                  </p:childTnLst>
                                </p:cTn>
                              </p:par>
                              <p:par>
                                <p:cTn id="32" presetID="9" presetClass="exit" presetSubtype="0" fill="hold" nodeType="withEffect">
                                  <p:stCondLst>
                                    <p:cond delay="0"/>
                                  </p:stCondLst>
                                  <p:childTnLst>
                                    <p:animEffect transition="out" filter="dissolve">
                                      <p:cBhvr>
                                        <p:cTn id="33" dur="500"/>
                                        <p:tgtEl>
                                          <p:spTgt spid="12"/>
                                        </p:tgtEl>
                                      </p:cBhvr>
                                    </p:animEffect>
                                    <p:set>
                                      <p:cBhvr>
                                        <p:cTn id="3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9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5504825" cy="221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What’</a:t>
            </a:r>
            <a:r>
              <a:rPr kumimoji="0" lang="en-US" altLang="ja-JP"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s a subnet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 interfaces that can physically reach each other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without passing through an intervening router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810084" y="5139102"/>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923879" y="3718261"/>
            <a:ext cx="6050358" cy="2667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IP addresses have structure: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subnet part: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in same subnet have common high order bits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host part: remaining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low order bits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3" name="Slide Number Placeholder 3">
            <a:extLst>
              <a:ext uri="{FF2B5EF4-FFF2-40B4-BE49-F238E27FC236}">
                <a16:creationId xmlns:a16="http://schemas.microsoft.com/office/drawing/2014/main" id="{EA981E4D-2FB9-F04E-A3CD-C63BFC66AF9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27</a:t>
            </a:fld>
            <a:endParaRPr lang="en-US" dirty="0"/>
          </a:p>
        </p:txBody>
      </p:sp>
    </p:spTree>
    <p:extLst>
      <p:ext uri="{BB962C8B-B14F-4D97-AF65-F5344CB8AC3E}">
        <p14:creationId xmlns:p14="http://schemas.microsoft.com/office/powerpoint/2010/main" val="7199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11096157" cy="20780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3242716" y="3863272"/>
            <a:ext cx="6124575" cy="1624012"/>
            <a:chOff x="3242716" y="3863272"/>
            <a:chExt cx="6124575" cy="1624012"/>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6" y="5030084"/>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3">
            <a:extLst>
              <a:ext uri="{FF2B5EF4-FFF2-40B4-BE49-F238E27FC236}">
                <a16:creationId xmlns:a16="http://schemas.microsoft.com/office/drawing/2014/main" id="{BC68F452-8EED-AA47-AB8D-3B3E453FED1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28</a:t>
            </a:fld>
            <a:endParaRPr lang="en-US" dirty="0"/>
          </a:p>
        </p:txBody>
      </p:sp>
    </p:spTree>
    <p:extLst>
      <p:ext uri="{BB962C8B-B14F-4D97-AF65-F5344CB8AC3E}">
        <p14:creationId xmlns:p14="http://schemas.microsoft.com/office/powerpoint/2010/main" val="1573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5504825" cy="49861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Recipe for defining subnets: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detach each interface from its host or router, creating “islands” of isolated networks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isolated network is called a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subnet</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7112000" y="1378861"/>
            <a:ext cx="4343400" cy="356076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282921" y="5092127"/>
            <a:ext cx="58637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subnet mask: /24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239437" y="3859589"/>
            <a:ext cx="2574780" cy="707886"/>
            <a:chOff x="6239437" y="3859589"/>
            <a:chExt cx="2574780" cy="707886"/>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239437" y="3859589"/>
              <a:ext cx="16081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7255489" y="607842"/>
            <a:ext cx="2491388" cy="1475790"/>
            <a:chOff x="7255489" y="607842"/>
            <a:chExt cx="2491388"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9531133" y="1000631"/>
            <a:ext cx="2491388" cy="1475243"/>
            <a:chOff x="9531133" y="1000631"/>
            <a:chExt cx="2491388"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Slide Number Placeholder 3">
            <a:extLst>
              <a:ext uri="{FF2B5EF4-FFF2-40B4-BE49-F238E27FC236}">
                <a16:creationId xmlns:a16="http://schemas.microsoft.com/office/drawing/2014/main" id="{FFB91F34-0D24-7E4B-BB9F-5412CC11412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Tree>
    <p:extLst>
      <p:ext uri="{BB962C8B-B14F-4D97-AF65-F5344CB8AC3E}">
        <p14:creationId xmlns:p14="http://schemas.microsoft.com/office/powerpoint/2010/main" val="389731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Network-layer  services and protocols</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681218" y="1443831"/>
            <a:ext cx="5617981" cy="528434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transport segment from sending to receiving host </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sender: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encapsulates segments into datagrams, passes to link layer</a:t>
            </a:r>
          </a:p>
          <a:p>
            <a:pPr marL="695325" marR="0" lvl="1" indent="-222250" algn="l" defTabSz="914400" rtl="0" eaLnBrk="1" fontAlgn="auto" latinLnBrk="0" hangingPunct="1">
              <a:lnSpc>
                <a:spcPct val="90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receiver: </a:t>
            </a: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delivers segments to transport layer protocol</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 layer protocols in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every Internet device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hosts, routers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routers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examines header fields in all IP datagrams passing through it</a:t>
            </a:r>
          </a:p>
          <a:p>
            <a:pPr marL="695325" marR="0" lvl="1" indent="-292100" algn="l" defTabSz="914400" rtl="0" eaLnBrk="1" fontAlgn="auto" latinLnBrk="0" hangingPunct="1">
              <a:lnSpc>
                <a:spcPct val="99000"/>
              </a:lnSpc>
              <a:spcBef>
                <a:spcPts val="600"/>
              </a:spcBef>
              <a:spcAft>
                <a:spcPts val="0"/>
              </a:spcAft>
              <a:buClr>
                <a:srgbClr val="0000A3"/>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moves datagrams from input ports to output ports to transfer datagrams along end-end path</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74" name="Group 473">
            <a:extLst>
              <a:ext uri="{FF2B5EF4-FFF2-40B4-BE49-F238E27FC236}">
                <a16:creationId xmlns:a16="http://schemas.microsoft.com/office/drawing/2014/main" id="{68802756-5E0F-D142-AA8F-2D274E297BB1}"/>
              </a:ext>
            </a:extLst>
          </p:cNvPr>
          <p:cNvGrpSpPr/>
          <p:nvPr/>
        </p:nvGrpSpPr>
        <p:grpSpPr>
          <a:xfrm>
            <a:off x="6571713" y="2686293"/>
            <a:ext cx="1038308" cy="956788"/>
            <a:chOff x="6571713" y="2686293"/>
            <a:chExt cx="1038308" cy="956788"/>
          </a:xfrm>
        </p:grpSpPr>
        <p:sp>
          <p:nvSpPr>
            <p:cNvPr id="463" name="Freeform 917">
              <a:extLst>
                <a:ext uri="{FF2B5EF4-FFF2-40B4-BE49-F238E27FC236}">
                  <a16:creationId xmlns:a16="http://schemas.microsoft.com/office/drawing/2014/main" id="{ADACC4C8-123A-0642-ADC2-DC6E1D927429}"/>
                </a:ext>
              </a:extLst>
            </p:cNvPr>
            <p:cNvSpPr>
              <a:spLocks/>
            </p:cNvSpPr>
            <p:nvPr/>
          </p:nvSpPr>
          <p:spPr bwMode="auto">
            <a:xfrm flipH="1">
              <a:off x="7291095" y="2700162"/>
              <a:ext cx="318926" cy="94291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19" h="10279">
                  <a:moveTo>
                    <a:pt x="2669" y="10279"/>
                  </a:moveTo>
                  <a:lnTo>
                    <a:pt x="0" y="9878"/>
                  </a:lnTo>
                  <a:lnTo>
                    <a:pt x="10319" y="0"/>
                  </a:lnTo>
                  <a:lnTo>
                    <a:pt x="10319" y="8912"/>
                  </a:lnTo>
                  <a:lnTo>
                    <a:pt x="2669" y="10279"/>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5" name="Group 454">
              <a:extLst>
                <a:ext uri="{FF2B5EF4-FFF2-40B4-BE49-F238E27FC236}">
                  <a16:creationId xmlns:a16="http://schemas.microsoft.com/office/drawing/2014/main" id="{F51EF82F-6B76-1D43-BDCE-36A16F512D10}"/>
                </a:ext>
              </a:extLst>
            </p:cNvPr>
            <p:cNvGrpSpPr/>
            <p:nvPr/>
          </p:nvGrpSpPr>
          <p:grpSpPr>
            <a:xfrm>
              <a:off x="6571713" y="2686293"/>
              <a:ext cx="764135" cy="854075"/>
              <a:chOff x="6571713" y="2686293"/>
              <a:chExt cx="764135" cy="854075"/>
            </a:xfrm>
          </p:grpSpPr>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9" name="Straight Connector 8">
                <a:extLst>
                  <a:ext uri="{FF2B5EF4-FFF2-40B4-BE49-F238E27FC236}">
                    <a16:creationId xmlns:a16="http://schemas.microsoft.com/office/drawing/2014/main" id="{3862EE7F-63B9-EE4A-8A32-E1BB698AA3F2}"/>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929A4F7E-FE01-E545-A0B9-9F724FDE264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BD3F59DE-C12C-D645-AC9D-20A80143D6BE}"/>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7757E2F0-9B94-084A-90A0-8529D1B757E6}"/>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4" name="Group 463">
            <a:extLst>
              <a:ext uri="{FF2B5EF4-FFF2-40B4-BE49-F238E27FC236}">
                <a16:creationId xmlns:a16="http://schemas.microsoft.com/office/drawing/2014/main" id="{6D7E4C2B-1DC3-2A4C-90A6-0BDE31D46D3B}"/>
              </a:ext>
            </a:extLst>
          </p:cNvPr>
          <p:cNvGrpSpPr/>
          <p:nvPr/>
        </p:nvGrpSpPr>
        <p:grpSpPr>
          <a:xfrm>
            <a:off x="10202006" y="5357871"/>
            <a:ext cx="970347" cy="854075"/>
            <a:chOff x="10202006" y="5357871"/>
            <a:chExt cx="970347" cy="854075"/>
          </a:xfrm>
        </p:grpSpPr>
        <p:sp>
          <p:nvSpPr>
            <p:cNvPr id="530" name="Freeform 917">
              <a:extLst>
                <a:ext uri="{FF2B5EF4-FFF2-40B4-BE49-F238E27FC236}">
                  <a16:creationId xmlns:a16="http://schemas.microsoft.com/office/drawing/2014/main" id="{88BB7911-0614-1748-A570-7F1CD9A39BB8}"/>
                </a:ext>
              </a:extLst>
            </p:cNvPr>
            <p:cNvSpPr>
              <a:spLocks/>
            </p:cNvSpPr>
            <p:nvPr/>
          </p:nvSpPr>
          <p:spPr bwMode="auto">
            <a:xfrm>
              <a:off x="10202006" y="5397682"/>
              <a:ext cx="281273" cy="77312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2669 w 10319"/>
                <a:gd name="connsiteY0" fmla="*/ 10279 h 11889"/>
                <a:gd name="connsiteX1" fmla="*/ 0 w 10319"/>
                <a:gd name="connsiteY1" fmla="*/ 9878 h 11889"/>
                <a:gd name="connsiteX2" fmla="*/ 10319 w 10319"/>
                <a:gd name="connsiteY2" fmla="*/ 0 h 11889"/>
                <a:gd name="connsiteX3" fmla="*/ 10011 w 10319"/>
                <a:gd name="connsiteY3" fmla="*/ 11889 h 11889"/>
                <a:gd name="connsiteX4" fmla="*/ 2669 w 10319"/>
                <a:gd name="connsiteY4" fmla="*/ 10279 h 11889"/>
                <a:gd name="connsiteX0" fmla="*/ 2669 w 10024"/>
                <a:gd name="connsiteY0" fmla="*/ 6818 h 8428"/>
                <a:gd name="connsiteX1" fmla="*/ 0 w 10024"/>
                <a:gd name="connsiteY1" fmla="*/ 6417 h 8428"/>
                <a:gd name="connsiteX2" fmla="*/ 9703 w 10024"/>
                <a:gd name="connsiteY2" fmla="*/ 0 h 8428"/>
                <a:gd name="connsiteX3" fmla="*/ 10011 w 10024"/>
                <a:gd name="connsiteY3" fmla="*/ 8428 h 8428"/>
                <a:gd name="connsiteX4" fmla="*/ 2669 w 10024"/>
                <a:gd name="connsiteY4" fmla="*/ 6818 h 8428"/>
                <a:gd name="connsiteX0" fmla="*/ 1741 w 9078"/>
                <a:gd name="connsiteY0" fmla="*/ 8090 h 10000"/>
                <a:gd name="connsiteX1" fmla="*/ 0 w 9078"/>
                <a:gd name="connsiteY1" fmla="*/ 6834 h 10000"/>
                <a:gd name="connsiteX2" fmla="*/ 8758 w 9078"/>
                <a:gd name="connsiteY2" fmla="*/ 0 h 10000"/>
                <a:gd name="connsiteX3" fmla="*/ 9065 w 9078"/>
                <a:gd name="connsiteY3" fmla="*/ 10000 h 10000"/>
                <a:gd name="connsiteX4" fmla="*/ 1741 w 9078"/>
                <a:gd name="connsiteY4" fmla="*/ 8090 h 10000"/>
                <a:gd name="connsiteX0" fmla="*/ 112 w 10001"/>
                <a:gd name="connsiteY0" fmla="*/ 7638 h 10000"/>
                <a:gd name="connsiteX1" fmla="*/ 0 w 10001"/>
                <a:gd name="connsiteY1" fmla="*/ 6834 h 10000"/>
                <a:gd name="connsiteX2" fmla="*/ 9647 w 10001"/>
                <a:gd name="connsiteY2" fmla="*/ 0 h 10000"/>
                <a:gd name="connsiteX3" fmla="*/ 9986 w 10001"/>
                <a:gd name="connsiteY3" fmla="*/ 10000 h 10000"/>
                <a:gd name="connsiteX4" fmla="*/ 112 w 10001"/>
                <a:gd name="connsiteY4" fmla="*/ 763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1" h="10000">
                  <a:moveTo>
                    <a:pt x="112" y="7638"/>
                  </a:moveTo>
                  <a:cubicBezTo>
                    <a:pt x="75" y="7370"/>
                    <a:pt x="37" y="7102"/>
                    <a:pt x="0" y="6834"/>
                  </a:cubicBezTo>
                  <a:lnTo>
                    <a:pt x="9647" y="0"/>
                  </a:lnTo>
                  <a:cubicBezTo>
                    <a:pt x="9534" y="4702"/>
                    <a:pt x="10099" y="5298"/>
                    <a:pt x="9986" y="10000"/>
                  </a:cubicBezTo>
                  <a:lnTo>
                    <a:pt x="112" y="7638"/>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1" name="Group 530">
              <a:extLst>
                <a:ext uri="{FF2B5EF4-FFF2-40B4-BE49-F238E27FC236}">
                  <a16:creationId xmlns:a16="http://schemas.microsoft.com/office/drawing/2014/main" id="{19A9DE1D-45C9-C144-A1C0-784FDCD971D3}"/>
                </a:ext>
              </a:extLst>
            </p:cNvPr>
            <p:cNvGrpSpPr/>
            <p:nvPr/>
          </p:nvGrpSpPr>
          <p:grpSpPr>
            <a:xfrm>
              <a:off x="10408218" y="5357871"/>
              <a:ext cx="764135" cy="854075"/>
              <a:chOff x="6571713" y="2686293"/>
              <a:chExt cx="764135" cy="854075"/>
            </a:xfrm>
          </p:grpSpPr>
          <p:sp>
            <p:nvSpPr>
              <p:cNvPr id="532" name="Rectangle 228">
                <a:extLst>
                  <a:ext uri="{FF2B5EF4-FFF2-40B4-BE49-F238E27FC236}">
                    <a16:creationId xmlns:a16="http://schemas.microsoft.com/office/drawing/2014/main" id="{5DD713FD-EA40-9B4B-802C-3AF871B580F8}"/>
                  </a:ext>
                </a:extLst>
              </p:cNvPr>
              <p:cNvSpPr>
                <a:spLocks noChangeArrowheads="1"/>
              </p:cNvSpPr>
              <p:nvPr/>
            </p:nvSpPr>
            <p:spPr bwMode="auto">
              <a:xfrm>
                <a:off x="6641713" y="2722275"/>
                <a:ext cx="647951" cy="777228"/>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3" name="Rectangle 229">
                <a:extLst>
                  <a:ext uri="{FF2B5EF4-FFF2-40B4-BE49-F238E27FC236}">
                    <a16:creationId xmlns:a16="http://schemas.microsoft.com/office/drawing/2014/main" id="{719538F1-BB3F-A747-B46B-E825372287C2}"/>
                  </a:ext>
                </a:extLst>
              </p:cNvPr>
              <p:cNvSpPr>
                <a:spLocks noChangeArrowheads="1"/>
              </p:cNvSpPr>
              <p:nvPr/>
            </p:nvSpPr>
            <p:spPr bwMode="auto">
              <a:xfrm>
                <a:off x="6642457" y="3037370"/>
                <a:ext cx="648594" cy="158772"/>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4" name="Text Box 230">
                <a:extLst>
                  <a:ext uri="{FF2B5EF4-FFF2-40B4-BE49-F238E27FC236}">
                    <a16:creationId xmlns:a16="http://schemas.microsoft.com/office/drawing/2014/main" id="{67AF1768-8AEF-FD44-8A30-E764E9F88B70}"/>
                  </a:ext>
                </a:extLst>
              </p:cNvPr>
              <p:cNvSpPr txBox="1">
                <a:spLocks noChangeArrowheads="1"/>
              </p:cNvSpPr>
              <p:nvPr/>
            </p:nvSpPr>
            <p:spPr bwMode="auto">
              <a:xfrm>
                <a:off x="6571713" y="2686293"/>
                <a:ext cx="76413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35" name="Straight Connector 534">
                <a:extLst>
                  <a:ext uri="{FF2B5EF4-FFF2-40B4-BE49-F238E27FC236}">
                    <a16:creationId xmlns:a16="http://schemas.microsoft.com/office/drawing/2014/main" id="{22CAF256-C57E-8848-9992-472431799A88}"/>
                  </a:ext>
                </a:extLst>
              </p:cNvPr>
              <p:cNvCxnSpPr>
                <a:cxnSpLocks/>
              </p:cNvCxnSpPr>
              <p:nvPr/>
            </p:nvCxnSpPr>
            <p:spPr>
              <a:xfrm>
                <a:off x="6638631" y="289132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7573D7D3-A7AB-0B4F-A08C-BA6A7E07CA0B}"/>
                  </a:ext>
                </a:extLst>
              </p:cNvPr>
              <p:cNvCxnSpPr>
                <a:cxnSpLocks/>
              </p:cNvCxnSpPr>
              <p:nvPr/>
            </p:nvCxnSpPr>
            <p:spPr>
              <a:xfrm>
                <a:off x="6638631" y="304054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211E2459-6D52-2248-81F0-411DFD34BC1D}"/>
                  </a:ext>
                </a:extLst>
              </p:cNvPr>
              <p:cNvCxnSpPr>
                <a:cxnSpLocks/>
              </p:cNvCxnSpPr>
              <p:nvPr/>
            </p:nvCxnSpPr>
            <p:spPr>
              <a:xfrm>
                <a:off x="6638631" y="3189770"/>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50F9C417-B611-7043-A15F-F361AA3E9B74}"/>
                  </a:ext>
                </a:extLst>
              </p:cNvPr>
              <p:cNvCxnSpPr>
                <a:cxnSpLocks/>
              </p:cNvCxnSpPr>
              <p:nvPr/>
            </p:nvCxnSpPr>
            <p:spPr>
              <a:xfrm>
                <a:off x="6638631" y="3338995"/>
                <a:ext cx="64646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73" name="Group 472">
            <a:extLst>
              <a:ext uri="{FF2B5EF4-FFF2-40B4-BE49-F238E27FC236}">
                <a16:creationId xmlns:a16="http://schemas.microsoft.com/office/drawing/2014/main" id="{60901EC0-CB41-754B-B4DA-85BC262C3E55}"/>
              </a:ext>
            </a:extLst>
          </p:cNvPr>
          <p:cNvGrpSpPr/>
          <p:nvPr/>
        </p:nvGrpSpPr>
        <p:grpSpPr>
          <a:xfrm>
            <a:off x="7774998" y="3463448"/>
            <a:ext cx="3007624" cy="1690703"/>
            <a:chOff x="7774998" y="3463448"/>
            <a:chExt cx="3007624" cy="1690703"/>
          </a:xfrm>
        </p:grpSpPr>
        <p:grpSp>
          <p:nvGrpSpPr>
            <p:cNvPr id="458" name="Group 457">
              <a:extLst>
                <a:ext uri="{FF2B5EF4-FFF2-40B4-BE49-F238E27FC236}">
                  <a16:creationId xmlns:a16="http://schemas.microsoft.com/office/drawing/2014/main" id="{B4570A0C-5E2B-7C40-89EC-C23D39A482DA}"/>
                </a:ext>
              </a:extLst>
            </p:cNvPr>
            <p:cNvGrpSpPr/>
            <p:nvPr/>
          </p:nvGrpSpPr>
          <p:grpSpPr>
            <a:xfrm>
              <a:off x="7774998" y="4090572"/>
              <a:ext cx="571917" cy="577694"/>
              <a:chOff x="7774998" y="4090572"/>
              <a:chExt cx="571917" cy="577694"/>
            </a:xfrm>
          </p:grpSpPr>
          <p:sp>
            <p:nvSpPr>
              <p:cNvPr id="575" name="Freeform 917">
                <a:extLst>
                  <a:ext uri="{FF2B5EF4-FFF2-40B4-BE49-F238E27FC236}">
                    <a16:creationId xmlns:a16="http://schemas.microsoft.com/office/drawing/2014/main" id="{23F7F5C6-92E3-C040-BD26-8FBF5B6476F1}"/>
                  </a:ext>
                </a:extLst>
              </p:cNvPr>
              <p:cNvSpPr>
                <a:spLocks/>
              </p:cNvSpPr>
              <p:nvPr/>
            </p:nvSpPr>
            <p:spPr bwMode="auto">
              <a:xfrm rot="10800000">
                <a:off x="7818844" y="4090572"/>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76" name="Group 575">
                <a:extLst>
                  <a:ext uri="{FF2B5EF4-FFF2-40B4-BE49-F238E27FC236}">
                    <a16:creationId xmlns:a16="http://schemas.microsoft.com/office/drawing/2014/main" id="{E45930EA-CBF5-A94B-B8A6-7DD15266A71D}"/>
                  </a:ext>
                </a:extLst>
              </p:cNvPr>
              <p:cNvGrpSpPr/>
              <p:nvPr/>
            </p:nvGrpSpPr>
            <p:grpSpPr>
              <a:xfrm>
                <a:off x="7774998" y="4206600"/>
                <a:ext cx="571917" cy="461666"/>
                <a:chOff x="9980560" y="726571"/>
                <a:chExt cx="659732" cy="461666"/>
              </a:xfrm>
            </p:grpSpPr>
            <p:sp>
              <p:nvSpPr>
                <p:cNvPr id="577" name="Rectangle 228">
                  <a:extLst>
                    <a:ext uri="{FF2B5EF4-FFF2-40B4-BE49-F238E27FC236}">
                      <a16:creationId xmlns:a16="http://schemas.microsoft.com/office/drawing/2014/main" id="{7E692C2A-D1BF-0D4C-B32B-089A3522A6AB}"/>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8" name="Rectangle 229">
                  <a:extLst>
                    <a:ext uri="{FF2B5EF4-FFF2-40B4-BE49-F238E27FC236}">
                      <a16:creationId xmlns:a16="http://schemas.microsoft.com/office/drawing/2014/main" id="{48E2C8F8-BEC3-2F43-8CBC-8EDE87C1274B}"/>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9" name="Text Box 230">
                  <a:extLst>
                    <a:ext uri="{FF2B5EF4-FFF2-40B4-BE49-F238E27FC236}">
                      <a16:creationId xmlns:a16="http://schemas.microsoft.com/office/drawing/2014/main" id="{FDE32090-CC8A-8241-9AA0-5E1A3B04495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0" name="Straight Connector 579">
                  <a:extLst>
                    <a:ext uri="{FF2B5EF4-FFF2-40B4-BE49-F238E27FC236}">
                      <a16:creationId xmlns:a16="http://schemas.microsoft.com/office/drawing/2014/main" id="{C9A663DC-B3E2-E244-A55A-89E7E902796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6DA0B88E-C18A-5449-904A-0022412086E7}"/>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59" name="Group 458">
              <a:extLst>
                <a:ext uri="{FF2B5EF4-FFF2-40B4-BE49-F238E27FC236}">
                  <a16:creationId xmlns:a16="http://schemas.microsoft.com/office/drawing/2014/main" id="{1E322C66-C2C1-C349-B912-5AA0767A8324}"/>
                </a:ext>
              </a:extLst>
            </p:cNvPr>
            <p:cNvGrpSpPr/>
            <p:nvPr/>
          </p:nvGrpSpPr>
          <p:grpSpPr>
            <a:xfrm>
              <a:off x="8692628" y="3463448"/>
              <a:ext cx="571917" cy="574365"/>
              <a:chOff x="8692628" y="3463448"/>
              <a:chExt cx="571917" cy="574365"/>
            </a:xfrm>
          </p:grpSpPr>
          <p:sp>
            <p:nvSpPr>
              <p:cNvPr id="573" name="Freeform 917">
                <a:extLst>
                  <a:ext uri="{FF2B5EF4-FFF2-40B4-BE49-F238E27FC236}">
                    <a16:creationId xmlns:a16="http://schemas.microsoft.com/office/drawing/2014/main" id="{09253F5C-3E18-6A4E-86CE-63A57FDD27F0}"/>
                  </a:ext>
                </a:extLst>
              </p:cNvPr>
              <p:cNvSpPr>
                <a:spLocks/>
              </p:cNvSpPr>
              <p:nvPr/>
            </p:nvSpPr>
            <p:spPr bwMode="auto">
              <a:xfrm flipH="1">
                <a:off x="8735937" y="3883244"/>
                <a:ext cx="487903" cy="154569"/>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45" h="10000">
                    <a:moveTo>
                      <a:pt x="3097" y="10000"/>
                    </a:moveTo>
                    <a:lnTo>
                      <a:pt x="689" y="7620"/>
                    </a:lnTo>
                    <a:cubicBezTo>
                      <a:pt x="459" y="5080"/>
                      <a:pt x="230" y="2540"/>
                      <a:pt x="0" y="0"/>
                    </a:cubicBezTo>
                    <a:lnTo>
                      <a:pt x="14245" y="633"/>
                    </a:lnTo>
                    <a:lnTo>
                      <a:pt x="3097" y="1000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2" name="Group 581">
                <a:extLst>
                  <a:ext uri="{FF2B5EF4-FFF2-40B4-BE49-F238E27FC236}">
                    <a16:creationId xmlns:a16="http://schemas.microsoft.com/office/drawing/2014/main" id="{2B3B79E0-A9CA-8343-BC50-944B3D057C83}"/>
                  </a:ext>
                </a:extLst>
              </p:cNvPr>
              <p:cNvGrpSpPr/>
              <p:nvPr/>
            </p:nvGrpSpPr>
            <p:grpSpPr>
              <a:xfrm>
                <a:off x="8692628" y="3463448"/>
                <a:ext cx="571917" cy="461666"/>
                <a:chOff x="9980560" y="726571"/>
                <a:chExt cx="659732" cy="461666"/>
              </a:xfrm>
            </p:grpSpPr>
            <p:sp>
              <p:nvSpPr>
                <p:cNvPr id="583" name="Rectangle 228">
                  <a:extLst>
                    <a:ext uri="{FF2B5EF4-FFF2-40B4-BE49-F238E27FC236}">
                      <a16:creationId xmlns:a16="http://schemas.microsoft.com/office/drawing/2014/main" id="{E7793237-B524-9348-8D4A-2C1027CD2AC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4" name="Rectangle 229">
                  <a:extLst>
                    <a:ext uri="{FF2B5EF4-FFF2-40B4-BE49-F238E27FC236}">
                      <a16:creationId xmlns:a16="http://schemas.microsoft.com/office/drawing/2014/main" id="{5F0972A7-9FB8-4E4A-9B5E-39F0D7CDC82A}"/>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85" name="Text Box 230">
                  <a:extLst>
                    <a:ext uri="{FF2B5EF4-FFF2-40B4-BE49-F238E27FC236}">
                      <a16:creationId xmlns:a16="http://schemas.microsoft.com/office/drawing/2014/main" id="{B600132A-08D1-5845-B328-72B9C0CEC49A}"/>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86" name="Straight Connector 585">
                  <a:extLst>
                    <a:ext uri="{FF2B5EF4-FFF2-40B4-BE49-F238E27FC236}">
                      <a16:creationId xmlns:a16="http://schemas.microsoft.com/office/drawing/2014/main" id="{0C4F0C12-1A41-BA45-B327-EE0A215695BD}"/>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4A0EA22A-33EB-C945-8E74-EB8BC9C330C4}"/>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0" name="Group 459">
              <a:extLst>
                <a:ext uri="{FF2B5EF4-FFF2-40B4-BE49-F238E27FC236}">
                  <a16:creationId xmlns:a16="http://schemas.microsoft.com/office/drawing/2014/main" id="{6480027A-C6CF-D74D-A342-F3EE54633FA0}"/>
                </a:ext>
              </a:extLst>
            </p:cNvPr>
            <p:cNvGrpSpPr/>
            <p:nvPr/>
          </p:nvGrpSpPr>
          <p:grpSpPr>
            <a:xfrm>
              <a:off x="9846130" y="3502221"/>
              <a:ext cx="571917" cy="607211"/>
              <a:chOff x="9846130" y="3502221"/>
              <a:chExt cx="571917" cy="607211"/>
            </a:xfrm>
          </p:grpSpPr>
          <p:sp>
            <p:nvSpPr>
              <p:cNvPr id="574" name="Freeform 917">
                <a:extLst>
                  <a:ext uri="{FF2B5EF4-FFF2-40B4-BE49-F238E27FC236}">
                    <a16:creationId xmlns:a16="http://schemas.microsoft.com/office/drawing/2014/main" id="{846385EA-7D91-F547-BC81-FC77126DF237}"/>
                  </a:ext>
                </a:extLst>
              </p:cNvPr>
              <p:cNvSpPr>
                <a:spLocks/>
              </p:cNvSpPr>
              <p:nvPr/>
            </p:nvSpPr>
            <p:spPr bwMode="auto">
              <a:xfrm>
                <a:off x="9904716" y="3925785"/>
                <a:ext cx="466702" cy="183647"/>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2676">
                    <a:moveTo>
                      <a:pt x="1334" y="12676"/>
                    </a:moveTo>
                    <a:lnTo>
                      <a:pt x="51" y="7461"/>
                    </a:lnTo>
                    <a:cubicBezTo>
                      <a:pt x="-117" y="4751"/>
                      <a:pt x="199" y="2710"/>
                      <a:pt x="30" y="0"/>
                    </a:cubicBezTo>
                    <a:lnTo>
                      <a:pt x="10000" y="6"/>
                    </a:lnTo>
                    <a:lnTo>
                      <a:pt x="1334" y="12676"/>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89" name="Group 588">
                <a:extLst>
                  <a:ext uri="{FF2B5EF4-FFF2-40B4-BE49-F238E27FC236}">
                    <a16:creationId xmlns:a16="http://schemas.microsoft.com/office/drawing/2014/main" id="{0318DF36-59E8-B646-A5EA-22C52DB7533C}"/>
                  </a:ext>
                </a:extLst>
              </p:cNvPr>
              <p:cNvGrpSpPr/>
              <p:nvPr/>
            </p:nvGrpSpPr>
            <p:grpSpPr>
              <a:xfrm>
                <a:off x="9846130" y="3502221"/>
                <a:ext cx="571917" cy="461666"/>
                <a:chOff x="9980560" y="726571"/>
                <a:chExt cx="659732" cy="461666"/>
              </a:xfrm>
            </p:grpSpPr>
            <p:sp>
              <p:nvSpPr>
                <p:cNvPr id="590" name="Rectangle 228">
                  <a:extLst>
                    <a:ext uri="{FF2B5EF4-FFF2-40B4-BE49-F238E27FC236}">
                      <a16:creationId xmlns:a16="http://schemas.microsoft.com/office/drawing/2014/main" id="{131C8400-834E-5345-B332-0CA44FC7426E}"/>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1" name="Rectangle 229">
                  <a:extLst>
                    <a:ext uri="{FF2B5EF4-FFF2-40B4-BE49-F238E27FC236}">
                      <a16:creationId xmlns:a16="http://schemas.microsoft.com/office/drawing/2014/main" id="{55AFC556-EB02-774A-AF5B-36D0B2144B8F}"/>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92" name="Text Box 230">
                  <a:extLst>
                    <a:ext uri="{FF2B5EF4-FFF2-40B4-BE49-F238E27FC236}">
                      <a16:creationId xmlns:a16="http://schemas.microsoft.com/office/drawing/2014/main" id="{8D3E0672-2F8A-B948-9454-93F597182C93}"/>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93" name="Straight Connector 592">
                  <a:extLst>
                    <a:ext uri="{FF2B5EF4-FFF2-40B4-BE49-F238E27FC236}">
                      <a16:creationId xmlns:a16="http://schemas.microsoft.com/office/drawing/2014/main" id="{8D2F48EB-4CEE-D44B-8209-C126FF35BBE2}"/>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0248C143-6367-CE41-9442-465AEAB8C7A6}"/>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1" name="Group 460">
              <a:extLst>
                <a:ext uri="{FF2B5EF4-FFF2-40B4-BE49-F238E27FC236}">
                  <a16:creationId xmlns:a16="http://schemas.microsoft.com/office/drawing/2014/main" id="{D0C86AC5-6FCF-FF4A-BC5F-A236021B8F1A}"/>
                </a:ext>
              </a:extLst>
            </p:cNvPr>
            <p:cNvGrpSpPr/>
            <p:nvPr/>
          </p:nvGrpSpPr>
          <p:grpSpPr>
            <a:xfrm>
              <a:off x="9554792" y="4299763"/>
              <a:ext cx="571917" cy="630904"/>
              <a:chOff x="9554792" y="4299763"/>
              <a:chExt cx="571917" cy="630904"/>
            </a:xfrm>
          </p:grpSpPr>
          <p:sp>
            <p:nvSpPr>
              <p:cNvPr id="595" name="Freeform 917">
                <a:extLst>
                  <a:ext uri="{FF2B5EF4-FFF2-40B4-BE49-F238E27FC236}">
                    <a16:creationId xmlns:a16="http://schemas.microsoft.com/office/drawing/2014/main" id="{5ED6F1FC-EC2E-3248-A181-32D9CFD8B2B9}"/>
                  </a:ext>
                </a:extLst>
              </p:cNvPr>
              <p:cNvSpPr>
                <a:spLocks/>
              </p:cNvSpPr>
              <p:nvPr/>
            </p:nvSpPr>
            <p:spPr bwMode="auto">
              <a:xfrm>
                <a:off x="9598301" y="4724405"/>
                <a:ext cx="466702" cy="20626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4237">
                    <a:moveTo>
                      <a:pt x="434" y="14237"/>
                    </a:moveTo>
                    <a:cubicBezTo>
                      <a:pt x="306" y="11978"/>
                      <a:pt x="179" y="9720"/>
                      <a:pt x="51" y="7461"/>
                    </a:cubicBezTo>
                    <a:cubicBezTo>
                      <a:pt x="-117" y="4751"/>
                      <a:pt x="199" y="2710"/>
                      <a:pt x="30" y="0"/>
                    </a:cubicBezTo>
                    <a:lnTo>
                      <a:pt x="10000" y="6"/>
                    </a:lnTo>
                    <a:lnTo>
                      <a:pt x="434" y="14237"/>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7" name="Group 566">
                <a:extLst>
                  <a:ext uri="{FF2B5EF4-FFF2-40B4-BE49-F238E27FC236}">
                    <a16:creationId xmlns:a16="http://schemas.microsoft.com/office/drawing/2014/main" id="{F3F36025-2038-BC49-AF0C-2475C376E0E9}"/>
                  </a:ext>
                </a:extLst>
              </p:cNvPr>
              <p:cNvGrpSpPr/>
              <p:nvPr/>
            </p:nvGrpSpPr>
            <p:grpSpPr>
              <a:xfrm>
                <a:off x="9554792" y="4299763"/>
                <a:ext cx="571917" cy="461666"/>
                <a:chOff x="9980560" y="726571"/>
                <a:chExt cx="659732" cy="461666"/>
              </a:xfrm>
            </p:grpSpPr>
            <p:sp>
              <p:nvSpPr>
                <p:cNvPr id="568" name="Rectangle 228">
                  <a:extLst>
                    <a:ext uri="{FF2B5EF4-FFF2-40B4-BE49-F238E27FC236}">
                      <a16:creationId xmlns:a16="http://schemas.microsoft.com/office/drawing/2014/main" id="{ED5E50F7-5461-574C-9AF9-CB79813E9BB7}"/>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9" name="Rectangle 229">
                  <a:extLst>
                    <a:ext uri="{FF2B5EF4-FFF2-40B4-BE49-F238E27FC236}">
                      <a16:creationId xmlns:a16="http://schemas.microsoft.com/office/drawing/2014/main" id="{2F7C9861-2086-4945-8713-75641140A371}"/>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70" name="Text Box 230">
                  <a:extLst>
                    <a:ext uri="{FF2B5EF4-FFF2-40B4-BE49-F238E27FC236}">
                      <a16:creationId xmlns:a16="http://schemas.microsoft.com/office/drawing/2014/main" id="{12582F5C-7D7F-2140-8A3F-3E4115557DF4}"/>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71" name="Straight Connector 570">
                  <a:extLst>
                    <a:ext uri="{FF2B5EF4-FFF2-40B4-BE49-F238E27FC236}">
                      <a16:creationId xmlns:a16="http://schemas.microsoft.com/office/drawing/2014/main" id="{4562A11B-D98F-9E4C-8877-765050F91F2E}"/>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D978BF9-AAF0-644C-A151-30CDCA01EAA8}"/>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62" name="Group 461">
              <a:extLst>
                <a:ext uri="{FF2B5EF4-FFF2-40B4-BE49-F238E27FC236}">
                  <a16:creationId xmlns:a16="http://schemas.microsoft.com/office/drawing/2014/main" id="{22F3DB9F-6BFB-3D4D-9EE3-40BAB140C142}"/>
                </a:ext>
              </a:extLst>
            </p:cNvPr>
            <p:cNvGrpSpPr/>
            <p:nvPr/>
          </p:nvGrpSpPr>
          <p:grpSpPr>
            <a:xfrm>
              <a:off x="10153753" y="4577638"/>
              <a:ext cx="628869" cy="576513"/>
              <a:chOff x="10153753" y="4577638"/>
              <a:chExt cx="628869" cy="576513"/>
            </a:xfrm>
          </p:grpSpPr>
          <p:sp>
            <p:nvSpPr>
              <p:cNvPr id="596" name="Freeform 917">
                <a:extLst>
                  <a:ext uri="{FF2B5EF4-FFF2-40B4-BE49-F238E27FC236}">
                    <a16:creationId xmlns:a16="http://schemas.microsoft.com/office/drawing/2014/main" id="{879A7AD4-7015-EA48-8AC1-1D4830161CB6}"/>
                  </a:ext>
                </a:extLst>
              </p:cNvPr>
              <p:cNvSpPr>
                <a:spLocks/>
              </p:cNvSpPr>
              <p:nvPr/>
            </p:nvSpPr>
            <p:spPr bwMode="auto">
              <a:xfrm>
                <a:off x="10153753" y="5002899"/>
                <a:ext cx="590332" cy="151252"/>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 name="connsiteX0" fmla="*/ 0 w 10140"/>
                  <a:gd name="connsiteY0" fmla="*/ 9728 h 9728"/>
                  <a:gd name="connsiteX1" fmla="*/ 10140 w 10140"/>
                  <a:gd name="connsiteY1" fmla="*/ 0 h 9728"/>
                  <a:gd name="connsiteX2" fmla="*/ 10140 w 10140"/>
                  <a:gd name="connsiteY2" fmla="*/ 8670 h 9728"/>
                  <a:gd name="connsiteX3" fmla="*/ 0 w 10140"/>
                  <a:gd name="connsiteY3" fmla="*/ 9728 h 9728"/>
                  <a:gd name="connsiteX0" fmla="*/ 319 w 10319"/>
                  <a:gd name="connsiteY0" fmla="*/ 10000 h 10000"/>
                  <a:gd name="connsiteX1" fmla="*/ 0 w 10319"/>
                  <a:gd name="connsiteY1" fmla="*/ 9878 h 10000"/>
                  <a:gd name="connsiteX2" fmla="*/ 10319 w 10319"/>
                  <a:gd name="connsiteY2" fmla="*/ 0 h 10000"/>
                  <a:gd name="connsiteX3" fmla="*/ 10319 w 10319"/>
                  <a:gd name="connsiteY3" fmla="*/ 8912 h 10000"/>
                  <a:gd name="connsiteX4" fmla="*/ 319 w 10319"/>
                  <a:gd name="connsiteY4" fmla="*/ 10000 h 10000"/>
                  <a:gd name="connsiteX0" fmla="*/ 2669 w 10319"/>
                  <a:gd name="connsiteY0" fmla="*/ 10279 h 10279"/>
                  <a:gd name="connsiteX1" fmla="*/ 0 w 10319"/>
                  <a:gd name="connsiteY1" fmla="*/ 9878 h 10279"/>
                  <a:gd name="connsiteX2" fmla="*/ 10319 w 10319"/>
                  <a:gd name="connsiteY2" fmla="*/ 0 h 10279"/>
                  <a:gd name="connsiteX3" fmla="*/ 10319 w 10319"/>
                  <a:gd name="connsiteY3" fmla="*/ 8912 h 10279"/>
                  <a:gd name="connsiteX4" fmla="*/ 2669 w 10319"/>
                  <a:gd name="connsiteY4" fmla="*/ 10279 h 10279"/>
                  <a:gd name="connsiteX0" fmla="*/ 3432 w 11082"/>
                  <a:gd name="connsiteY0" fmla="*/ 1685 h 1685"/>
                  <a:gd name="connsiteX1" fmla="*/ 763 w 11082"/>
                  <a:gd name="connsiteY1" fmla="*/ 1284 h 1685"/>
                  <a:gd name="connsiteX2" fmla="*/ 0 w 11082"/>
                  <a:gd name="connsiteY2" fmla="*/ 0 h 1685"/>
                  <a:gd name="connsiteX3" fmla="*/ 11082 w 11082"/>
                  <a:gd name="connsiteY3" fmla="*/ 318 h 1685"/>
                  <a:gd name="connsiteX4" fmla="*/ 3432 w 11082"/>
                  <a:gd name="connsiteY4" fmla="*/ 1685 h 1685"/>
                  <a:gd name="connsiteX0" fmla="*/ 3097 w 14245"/>
                  <a:gd name="connsiteY0" fmla="*/ 10000 h 10000"/>
                  <a:gd name="connsiteX1" fmla="*/ 689 w 14245"/>
                  <a:gd name="connsiteY1" fmla="*/ 7620 h 10000"/>
                  <a:gd name="connsiteX2" fmla="*/ 0 w 14245"/>
                  <a:gd name="connsiteY2" fmla="*/ 0 h 10000"/>
                  <a:gd name="connsiteX3" fmla="*/ 14245 w 14245"/>
                  <a:gd name="connsiteY3" fmla="*/ 633 h 10000"/>
                  <a:gd name="connsiteX4" fmla="*/ 3097 w 14245"/>
                  <a:gd name="connsiteY4" fmla="*/ 10000 h 10000"/>
                  <a:gd name="connsiteX0" fmla="*/ 2478 w 13626"/>
                  <a:gd name="connsiteY0" fmla="*/ 9373 h 9373"/>
                  <a:gd name="connsiteX1" fmla="*/ 70 w 13626"/>
                  <a:gd name="connsiteY1" fmla="*/ 6993 h 9373"/>
                  <a:gd name="connsiteX2" fmla="*/ 41 w 13626"/>
                  <a:gd name="connsiteY2" fmla="*/ 0 h 9373"/>
                  <a:gd name="connsiteX3" fmla="*/ 13626 w 13626"/>
                  <a:gd name="connsiteY3" fmla="*/ 6 h 9373"/>
                  <a:gd name="connsiteX4" fmla="*/ 2478 w 13626"/>
                  <a:gd name="connsiteY4" fmla="*/ 9373 h 9373"/>
                  <a:gd name="connsiteX0" fmla="*/ 1334 w 10000"/>
                  <a:gd name="connsiteY0" fmla="*/ 12676 h 12676"/>
                  <a:gd name="connsiteX1" fmla="*/ 51 w 10000"/>
                  <a:gd name="connsiteY1" fmla="*/ 7461 h 12676"/>
                  <a:gd name="connsiteX2" fmla="*/ 30 w 10000"/>
                  <a:gd name="connsiteY2" fmla="*/ 0 h 12676"/>
                  <a:gd name="connsiteX3" fmla="*/ 10000 w 10000"/>
                  <a:gd name="connsiteY3" fmla="*/ 6 h 12676"/>
                  <a:gd name="connsiteX4" fmla="*/ 1334 w 10000"/>
                  <a:gd name="connsiteY4" fmla="*/ 12676 h 12676"/>
                  <a:gd name="connsiteX0" fmla="*/ 434 w 10000"/>
                  <a:gd name="connsiteY0" fmla="*/ 14237 h 14237"/>
                  <a:gd name="connsiteX1" fmla="*/ 51 w 10000"/>
                  <a:gd name="connsiteY1" fmla="*/ 7461 h 14237"/>
                  <a:gd name="connsiteX2" fmla="*/ 30 w 10000"/>
                  <a:gd name="connsiteY2" fmla="*/ 0 h 14237"/>
                  <a:gd name="connsiteX3" fmla="*/ 10000 w 10000"/>
                  <a:gd name="connsiteY3" fmla="*/ 6 h 14237"/>
                  <a:gd name="connsiteX4" fmla="*/ 434 w 10000"/>
                  <a:gd name="connsiteY4" fmla="*/ 14237 h 14237"/>
                  <a:gd name="connsiteX0" fmla="*/ 434 w 12908"/>
                  <a:gd name="connsiteY0" fmla="*/ 14237 h 14237"/>
                  <a:gd name="connsiteX1" fmla="*/ 51 w 12908"/>
                  <a:gd name="connsiteY1" fmla="*/ 7461 h 14237"/>
                  <a:gd name="connsiteX2" fmla="*/ 30 w 12908"/>
                  <a:gd name="connsiteY2" fmla="*/ 0 h 14237"/>
                  <a:gd name="connsiteX3" fmla="*/ 12908 w 12908"/>
                  <a:gd name="connsiteY3" fmla="*/ 3797 h 14237"/>
                  <a:gd name="connsiteX4" fmla="*/ 434 w 12908"/>
                  <a:gd name="connsiteY4" fmla="*/ 14237 h 14237"/>
                  <a:gd name="connsiteX0" fmla="*/ 391 w 12865"/>
                  <a:gd name="connsiteY0" fmla="*/ 10892 h 10892"/>
                  <a:gd name="connsiteX1" fmla="*/ 8 w 12865"/>
                  <a:gd name="connsiteY1" fmla="*/ 4116 h 10892"/>
                  <a:gd name="connsiteX2" fmla="*/ 2479 w 12865"/>
                  <a:gd name="connsiteY2" fmla="*/ 0 h 10892"/>
                  <a:gd name="connsiteX3" fmla="*/ 12865 w 12865"/>
                  <a:gd name="connsiteY3" fmla="*/ 452 h 10892"/>
                  <a:gd name="connsiteX4" fmla="*/ 391 w 12865"/>
                  <a:gd name="connsiteY4" fmla="*/ 10892 h 10892"/>
                  <a:gd name="connsiteX0" fmla="*/ 183 w 12657"/>
                  <a:gd name="connsiteY0" fmla="*/ 10892 h 10892"/>
                  <a:gd name="connsiteX1" fmla="*/ 8 w 12657"/>
                  <a:gd name="connsiteY1" fmla="*/ 7238 h 10892"/>
                  <a:gd name="connsiteX2" fmla="*/ 2271 w 12657"/>
                  <a:gd name="connsiteY2" fmla="*/ 0 h 10892"/>
                  <a:gd name="connsiteX3" fmla="*/ 12657 w 12657"/>
                  <a:gd name="connsiteY3" fmla="*/ 452 h 10892"/>
                  <a:gd name="connsiteX4" fmla="*/ 183 w 12657"/>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892 h 10892"/>
                  <a:gd name="connsiteX1" fmla="*/ 0 w 12649"/>
                  <a:gd name="connsiteY1" fmla="*/ 7238 h 10892"/>
                  <a:gd name="connsiteX2" fmla="*/ 2263 w 12649"/>
                  <a:gd name="connsiteY2" fmla="*/ 0 h 10892"/>
                  <a:gd name="connsiteX3" fmla="*/ 12649 w 12649"/>
                  <a:gd name="connsiteY3" fmla="*/ 452 h 10892"/>
                  <a:gd name="connsiteX4" fmla="*/ 175 w 12649"/>
                  <a:gd name="connsiteY4" fmla="*/ 10892 h 10892"/>
                  <a:gd name="connsiteX0" fmla="*/ 175 w 12649"/>
                  <a:gd name="connsiteY0" fmla="*/ 10440 h 10440"/>
                  <a:gd name="connsiteX1" fmla="*/ 0 w 12649"/>
                  <a:gd name="connsiteY1" fmla="*/ 6786 h 10440"/>
                  <a:gd name="connsiteX2" fmla="*/ 2263 w 12649"/>
                  <a:gd name="connsiteY2" fmla="*/ 217 h 10440"/>
                  <a:gd name="connsiteX3" fmla="*/ 12649 w 12649"/>
                  <a:gd name="connsiteY3" fmla="*/ 0 h 10440"/>
                  <a:gd name="connsiteX4" fmla="*/ 175 w 12649"/>
                  <a:gd name="connsiteY4" fmla="*/ 10440 h 10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49" h="10440">
                    <a:moveTo>
                      <a:pt x="175" y="10440"/>
                    </a:moveTo>
                    <a:cubicBezTo>
                      <a:pt x="47" y="8181"/>
                      <a:pt x="128" y="9045"/>
                      <a:pt x="0" y="6786"/>
                    </a:cubicBezTo>
                    <a:cubicBezTo>
                      <a:pt x="1563" y="2515"/>
                      <a:pt x="1463" y="3373"/>
                      <a:pt x="2263" y="217"/>
                    </a:cubicBezTo>
                    <a:lnTo>
                      <a:pt x="12649" y="0"/>
                    </a:lnTo>
                    <a:lnTo>
                      <a:pt x="175" y="10440"/>
                    </a:lnTo>
                    <a:close/>
                  </a:path>
                </a:pathLst>
              </a:custGeom>
              <a:gradFill rotWithShape="1">
                <a:gsLst>
                  <a:gs pos="0">
                    <a:schemeClr val="bg1"/>
                  </a:gs>
                  <a:gs pos="99000">
                    <a:schemeClr val="bg1">
                      <a:lumMod val="75000"/>
                    </a:schemeClr>
                  </a:gs>
                </a:gsLst>
                <a:lin ang="0" scaled="1"/>
              </a:gra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61" name="Group 560">
                <a:extLst>
                  <a:ext uri="{FF2B5EF4-FFF2-40B4-BE49-F238E27FC236}">
                    <a16:creationId xmlns:a16="http://schemas.microsoft.com/office/drawing/2014/main" id="{C29EA216-1A13-4648-B304-50B3793355C6}"/>
                  </a:ext>
                </a:extLst>
              </p:cNvPr>
              <p:cNvGrpSpPr/>
              <p:nvPr/>
            </p:nvGrpSpPr>
            <p:grpSpPr>
              <a:xfrm>
                <a:off x="10210705" y="4577638"/>
                <a:ext cx="571917" cy="461666"/>
                <a:chOff x="9980560" y="726571"/>
                <a:chExt cx="659732" cy="461666"/>
              </a:xfrm>
            </p:grpSpPr>
            <p:sp>
              <p:nvSpPr>
                <p:cNvPr id="562" name="Rectangle 228">
                  <a:extLst>
                    <a:ext uri="{FF2B5EF4-FFF2-40B4-BE49-F238E27FC236}">
                      <a16:creationId xmlns:a16="http://schemas.microsoft.com/office/drawing/2014/main" id="{DE075DD4-ED42-6A4D-AE73-7FF16B94014F}"/>
                    </a:ext>
                  </a:extLst>
                </p:cNvPr>
                <p:cNvSpPr>
                  <a:spLocks noChangeArrowheads="1"/>
                </p:cNvSpPr>
                <p:nvPr/>
              </p:nvSpPr>
              <p:spPr bwMode="auto">
                <a:xfrm>
                  <a:off x="10040996" y="761446"/>
                  <a:ext cx="559422" cy="389036"/>
                </a:xfrm>
                <a:prstGeom prst="rect">
                  <a:avLst/>
                </a:prstGeom>
                <a:solidFill>
                  <a:schemeClr val="bg1"/>
                </a:solidFill>
                <a:ln w="12700">
                  <a:solidFill>
                    <a:schemeClr val="tx1"/>
                  </a:solidFill>
                  <a:miter lim="800000"/>
                  <a:headEnd/>
                  <a:tailEnd/>
                </a:ln>
                <a:effectLst>
                  <a:outerShdw blurRad="50800" dist="38100" dir="2700000" algn="tl" rotWithShape="0">
                    <a:schemeClr val="tx1">
                      <a:lumMod val="50000"/>
                      <a:lumOff val="50000"/>
                      <a:alpha val="40000"/>
                    </a:schemeClr>
                  </a:outerShdw>
                </a:effec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3" name="Rectangle 229">
                  <a:extLst>
                    <a:ext uri="{FF2B5EF4-FFF2-40B4-BE49-F238E27FC236}">
                      <a16:creationId xmlns:a16="http://schemas.microsoft.com/office/drawing/2014/main" id="{F7259EAC-8796-1E43-A2F4-D2BFE8251B24}"/>
                    </a:ext>
                  </a:extLst>
                </p:cNvPr>
                <p:cNvSpPr>
                  <a:spLocks noChangeArrowheads="1"/>
                </p:cNvSpPr>
                <p:nvPr/>
              </p:nvSpPr>
              <p:spPr bwMode="auto">
                <a:xfrm>
                  <a:off x="10041638" y="769755"/>
                  <a:ext cx="559977" cy="130804"/>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64" name="Text Box 230">
                  <a:extLst>
                    <a:ext uri="{FF2B5EF4-FFF2-40B4-BE49-F238E27FC236}">
                      <a16:creationId xmlns:a16="http://schemas.microsoft.com/office/drawing/2014/main" id="{1FFEDBB2-C626-674C-897C-7265632ACAB1}"/>
                    </a:ext>
                  </a:extLst>
                </p:cNvPr>
                <p:cNvSpPr txBox="1">
                  <a:spLocks noChangeArrowheads="1"/>
                </p:cNvSpPr>
                <p:nvPr/>
              </p:nvSpPr>
              <p:spPr bwMode="auto">
                <a:xfrm>
                  <a:off x="9980560" y="726571"/>
                  <a:ext cx="659732" cy="461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white"/>
                      </a:solidFill>
                      <a:effectLst/>
                      <a:uLnTx/>
                      <a:uFillTx/>
                      <a:latin typeface="Calibri" panose="020F0502020204030204"/>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565" name="Straight Connector 564">
                  <a:extLst>
                    <a:ext uri="{FF2B5EF4-FFF2-40B4-BE49-F238E27FC236}">
                      <a16:creationId xmlns:a16="http://schemas.microsoft.com/office/drawing/2014/main" id="{219CCEA3-E9D0-E24D-8DA6-838694003D85}"/>
                    </a:ext>
                  </a:extLst>
                </p:cNvPr>
                <p:cNvCxnSpPr>
                  <a:cxnSpLocks/>
                </p:cNvCxnSpPr>
                <p:nvPr/>
              </p:nvCxnSpPr>
              <p:spPr>
                <a:xfrm>
                  <a:off x="10038335" y="895309"/>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3166A4C7-E5AA-FA45-9EA8-29BB7351E88B}"/>
                    </a:ext>
                  </a:extLst>
                </p:cNvPr>
                <p:cNvCxnSpPr>
                  <a:cxnSpLocks/>
                </p:cNvCxnSpPr>
                <p:nvPr/>
              </p:nvCxnSpPr>
              <p:spPr>
                <a:xfrm>
                  <a:off x="10038335" y="1018248"/>
                  <a:ext cx="55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457" name="Freeform 456">
            <a:extLst>
              <a:ext uri="{FF2B5EF4-FFF2-40B4-BE49-F238E27FC236}">
                <a16:creationId xmlns:a16="http://schemas.microsoft.com/office/drawing/2014/main" id="{C29E3841-9511-CE48-9C97-7A796907B706}"/>
              </a:ext>
            </a:extLst>
          </p:cNvPr>
          <p:cNvSpPr/>
          <p:nvPr/>
        </p:nvSpPr>
        <p:spPr>
          <a:xfrm>
            <a:off x="7288696" y="3114260"/>
            <a:ext cx="3064097" cy="2683755"/>
          </a:xfrm>
          <a:custGeom>
            <a:avLst/>
            <a:gdLst>
              <a:gd name="connsiteX0" fmla="*/ 0 w 2769704"/>
              <a:gd name="connsiteY0" fmla="*/ 0 h 2637182"/>
              <a:gd name="connsiteX1" fmla="*/ 980661 w 2769704"/>
              <a:gd name="connsiteY1" fmla="*/ 1007165 h 2637182"/>
              <a:gd name="connsiteX2" fmla="*/ 2014330 w 2769704"/>
              <a:gd name="connsiteY2" fmla="*/ 993913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621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998374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650434 w 2769704"/>
              <a:gd name="connsiteY5" fmla="*/ 2001078 h 2637182"/>
              <a:gd name="connsiteX6" fmla="*/ 2769704 w 2769704"/>
              <a:gd name="connsiteY6" fmla="*/ 2637182 h 2637182"/>
              <a:gd name="connsiteX0" fmla="*/ 0 w 2769704"/>
              <a:gd name="connsiteY0" fmla="*/ 0 h 2637182"/>
              <a:gd name="connsiteX1" fmla="*/ 980661 w 2769704"/>
              <a:gd name="connsiteY1" fmla="*/ 1007165 h 2637182"/>
              <a:gd name="connsiteX2" fmla="*/ 2014330 w 2769704"/>
              <a:gd name="connsiteY2" fmla="*/ 1011756 h 2637182"/>
              <a:gd name="connsiteX3" fmla="*/ 2478156 w 2769704"/>
              <a:gd name="connsiteY3" fmla="*/ 1007165 h 2637182"/>
              <a:gd name="connsiteX4" fmla="*/ 2054087 w 2769704"/>
              <a:gd name="connsiteY4" fmla="*/ 1709530 h 2637182"/>
              <a:gd name="connsiteX5" fmla="*/ 2753026 w 2769704"/>
              <a:gd name="connsiteY5" fmla="*/ 2050143 h 2637182"/>
              <a:gd name="connsiteX6" fmla="*/ 2769704 w 2769704"/>
              <a:gd name="connsiteY6" fmla="*/ 2637182 h 2637182"/>
              <a:gd name="connsiteX0" fmla="*/ 0 w 2753026"/>
              <a:gd name="connsiteY0" fmla="*/ 0 h 2628261"/>
              <a:gd name="connsiteX1" fmla="*/ 980661 w 2753026"/>
              <a:gd name="connsiteY1" fmla="*/ 1007165 h 2628261"/>
              <a:gd name="connsiteX2" fmla="*/ 2014330 w 2753026"/>
              <a:gd name="connsiteY2" fmla="*/ 1011756 h 2628261"/>
              <a:gd name="connsiteX3" fmla="*/ 2478156 w 2753026"/>
              <a:gd name="connsiteY3" fmla="*/ 1007165 h 2628261"/>
              <a:gd name="connsiteX4" fmla="*/ 2054087 w 2753026"/>
              <a:gd name="connsiteY4" fmla="*/ 1709530 h 2628261"/>
              <a:gd name="connsiteX5" fmla="*/ 2753026 w 2753026"/>
              <a:gd name="connsiteY5" fmla="*/ 2050143 h 2628261"/>
              <a:gd name="connsiteX6" fmla="*/ 2742942 w 2753026"/>
              <a:gd name="connsiteY6" fmla="*/ 2628261 h 2628261"/>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4 w 2760784"/>
              <a:gd name="connsiteY6" fmla="*/ 2820062 h 2820062"/>
              <a:gd name="connsiteX0" fmla="*/ 0 w 2760784"/>
              <a:gd name="connsiteY0" fmla="*/ 0 h 2820062"/>
              <a:gd name="connsiteX1" fmla="*/ 980661 w 2760784"/>
              <a:gd name="connsiteY1" fmla="*/ 1007165 h 2820062"/>
              <a:gd name="connsiteX2" fmla="*/ 2014330 w 2760784"/>
              <a:gd name="connsiteY2" fmla="*/ 1011756 h 2820062"/>
              <a:gd name="connsiteX3" fmla="*/ 2478156 w 2760784"/>
              <a:gd name="connsiteY3" fmla="*/ 1007165 h 2820062"/>
              <a:gd name="connsiteX4" fmla="*/ 2054087 w 2760784"/>
              <a:gd name="connsiteY4" fmla="*/ 1709530 h 2820062"/>
              <a:gd name="connsiteX5" fmla="*/ 2753026 w 2760784"/>
              <a:gd name="connsiteY5" fmla="*/ 2050143 h 2820062"/>
              <a:gd name="connsiteX6" fmla="*/ 2760783 w 2760784"/>
              <a:gd name="connsiteY6" fmla="*/ 2639768 h 2820062"/>
              <a:gd name="connsiteX7" fmla="*/ 2760784 w 2760784"/>
              <a:gd name="connsiteY7" fmla="*/ 2820062 h 2820062"/>
              <a:gd name="connsiteX0" fmla="*/ 0 w 3188991"/>
              <a:gd name="connsiteY0" fmla="*/ 0 h 2681787"/>
              <a:gd name="connsiteX1" fmla="*/ 980661 w 3188991"/>
              <a:gd name="connsiteY1" fmla="*/ 1007165 h 2681787"/>
              <a:gd name="connsiteX2" fmla="*/ 2014330 w 3188991"/>
              <a:gd name="connsiteY2" fmla="*/ 1011756 h 2681787"/>
              <a:gd name="connsiteX3" fmla="*/ 2478156 w 3188991"/>
              <a:gd name="connsiteY3" fmla="*/ 1007165 h 2681787"/>
              <a:gd name="connsiteX4" fmla="*/ 2054087 w 3188991"/>
              <a:gd name="connsiteY4" fmla="*/ 1709530 h 2681787"/>
              <a:gd name="connsiteX5" fmla="*/ 2753026 w 3188991"/>
              <a:gd name="connsiteY5" fmla="*/ 2050143 h 2681787"/>
              <a:gd name="connsiteX6" fmla="*/ 2760783 w 3188991"/>
              <a:gd name="connsiteY6" fmla="*/ 2639768 h 2681787"/>
              <a:gd name="connsiteX7" fmla="*/ 3188991 w 3188991"/>
              <a:gd name="connsiteY7" fmla="*/ 2681787 h 2681787"/>
              <a:gd name="connsiteX0" fmla="*/ 0 w 3188991"/>
              <a:gd name="connsiteY0" fmla="*/ 0 h 2691285"/>
              <a:gd name="connsiteX1" fmla="*/ 980661 w 3188991"/>
              <a:gd name="connsiteY1" fmla="*/ 1007165 h 2691285"/>
              <a:gd name="connsiteX2" fmla="*/ 2014330 w 3188991"/>
              <a:gd name="connsiteY2" fmla="*/ 1011756 h 2691285"/>
              <a:gd name="connsiteX3" fmla="*/ 2478156 w 3188991"/>
              <a:gd name="connsiteY3" fmla="*/ 1007165 h 2691285"/>
              <a:gd name="connsiteX4" fmla="*/ 2054087 w 3188991"/>
              <a:gd name="connsiteY4" fmla="*/ 1709530 h 2691285"/>
              <a:gd name="connsiteX5" fmla="*/ 2753026 w 3188991"/>
              <a:gd name="connsiteY5" fmla="*/ 2050143 h 2691285"/>
              <a:gd name="connsiteX6" fmla="*/ 2760783 w 3188991"/>
              <a:gd name="connsiteY6" fmla="*/ 2639768 h 2691285"/>
              <a:gd name="connsiteX7" fmla="*/ 3188991 w 3188991"/>
              <a:gd name="connsiteY7" fmla="*/ 2681787 h 2691285"/>
              <a:gd name="connsiteX0" fmla="*/ 0 w 3188991"/>
              <a:gd name="connsiteY0" fmla="*/ 0 h 2700394"/>
              <a:gd name="connsiteX1" fmla="*/ 980661 w 3188991"/>
              <a:gd name="connsiteY1" fmla="*/ 1007165 h 2700394"/>
              <a:gd name="connsiteX2" fmla="*/ 2014330 w 3188991"/>
              <a:gd name="connsiteY2" fmla="*/ 1011756 h 2700394"/>
              <a:gd name="connsiteX3" fmla="*/ 2478156 w 3188991"/>
              <a:gd name="connsiteY3" fmla="*/ 1007165 h 2700394"/>
              <a:gd name="connsiteX4" fmla="*/ 2054087 w 3188991"/>
              <a:gd name="connsiteY4" fmla="*/ 1709530 h 2700394"/>
              <a:gd name="connsiteX5" fmla="*/ 2753026 w 3188991"/>
              <a:gd name="connsiteY5" fmla="*/ 2050143 h 2700394"/>
              <a:gd name="connsiteX6" fmla="*/ 2765243 w 3188991"/>
              <a:gd name="connsiteY6" fmla="*/ 2662071 h 2700394"/>
              <a:gd name="connsiteX7" fmla="*/ 3188991 w 3188991"/>
              <a:gd name="connsiteY7" fmla="*/ 2681787 h 2700394"/>
              <a:gd name="connsiteX0" fmla="*/ 0 w 3188991"/>
              <a:gd name="connsiteY0" fmla="*/ 0 h 2686921"/>
              <a:gd name="connsiteX1" fmla="*/ 980661 w 3188991"/>
              <a:gd name="connsiteY1" fmla="*/ 1007165 h 2686921"/>
              <a:gd name="connsiteX2" fmla="*/ 2014330 w 3188991"/>
              <a:gd name="connsiteY2" fmla="*/ 1011756 h 2686921"/>
              <a:gd name="connsiteX3" fmla="*/ 2478156 w 3188991"/>
              <a:gd name="connsiteY3" fmla="*/ 1007165 h 2686921"/>
              <a:gd name="connsiteX4" fmla="*/ 2054087 w 3188991"/>
              <a:gd name="connsiteY4" fmla="*/ 1709530 h 2686921"/>
              <a:gd name="connsiteX5" fmla="*/ 2753026 w 3188991"/>
              <a:gd name="connsiteY5" fmla="*/ 2050143 h 2686921"/>
              <a:gd name="connsiteX6" fmla="*/ 2765243 w 3188991"/>
              <a:gd name="connsiteY6" fmla="*/ 2662071 h 2686921"/>
              <a:gd name="connsiteX7" fmla="*/ 3188991 w 3188991"/>
              <a:gd name="connsiteY7" fmla="*/ 2681787 h 2686921"/>
              <a:gd name="connsiteX0" fmla="*/ 0 w 3188991"/>
              <a:gd name="connsiteY0" fmla="*/ 0 h 2689619"/>
              <a:gd name="connsiteX1" fmla="*/ 980661 w 3188991"/>
              <a:gd name="connsiteY1" fmla="*/ 1007165 h 2689619"/>
              <a:gd name="connsiteX2" fmla="*/ 2014330 w 3188991"/>
              <a:gd name="connsiteY2" fmla="*/ 1011756 h 2689619"/>
              <a:gd name="connsiteX3" fmla="*/ 2478156 w 3188991"/>
              <a:gd name="connsiteY3" fmla="*/ 1007165 h 2689619"/>
              <a:gd name="connsiteX4" fmla="*/ 2054087 w 3188991"/>
              <a:gd name="connsiteY4" fmla="*/ 1709530 h 2689619"/>
              <a:gd name="connsiteX5" fmla="*/ 2753026 w 3188991"/>
              <a:gd name="connsiteY5" fmla="*/ 2050143 h 2689619"/>
              <a:gd name="connsiteX6" fmla="*/ 2769703 w 3188991"/>
              <a:gd name="connsiteY6" fmla="*/ 2675452 h 2689619"/>
              <a:gd name="connsiteX7" fmla="*/ 3188991 w 3188991"/>
              <a:gd name="connsiteY7" fmla="*/ 2681787 h 2689619"/>
              <a:gd name="connsiteX0" fmla="*/ 0 w 3188991"/>
              <a:gd name="connsiteY0" fmla="*/ 0 h 2681967"/>
              <a:gd name="connsiteX1" fmla="*/ 980661 w 3188991"/>
              <a:gd name="connsiteY1" fmla="*/ 1007165 h 2681967"/>
              <a:gd name="connsiteX2" fmla="*/ 2014330 w 3188991"/>
              <a:gd name="connsiteY2" fmla="*/ 1011756 h 2681967"/>
              <a:gd name="connsiteX3" fmla="*/ 2478156 w 3188991"/>
              <a:gd name="connsiteY3" fmla="*/ 1007165 h 2681967"/>
              <a:gd name="connsiteX4" fmla="*/ 2054087 w 3188991"/>
              <a:gd name="connsiteY4" fmla="*/ 1709530 h 2681967"/>
              <a:gd name="connsiteX5" fmla="*/ 2753026 w 3188991"/>
              <a:gd name="connsiteY5" fmla="*/ 2050143 h 2681967"/>
              <a:gd name="connsiteX6" fmla="*/ 2769703 w 3188991"/>
              <a:gd name="connsiteY6" fmla="*/ 2675452 h 2681967"/>
              <a:gd name="connsiteX7" fmla="*/ 3188991 w 3188991"/>
              <a:gd name="connsiteY7" fmla="*/ 2681787 h 2681967"/>
              <a:gd name="connsiteX0" fmla="*/ 0 w 3188991"/>
              <a:gd name="connsiteY0" fmla="*/ 0 h 2687647"/>
              <a:gd name="connsiteX1" fmla="*/ 980661 w 3188991"/>
              <a:gd name="connsiteY1" fmla="*/ 1007165 h 2687647"/>
              <a:gd name="connsiteX2" fmla="*/ 2014330 w 3188991"/>
              <a:gd name="connsiteY2" fmla="*/ 1011756 h 2687647"/>
              <a:gd name="connsiteX3" fmla="*/ 2478156 w 3188991"/>
              <a:gd name="connsiteY3" fmla="*/ 1007165 h 2687647"/>
              <a:gd name="connsiteX4" fmla="*/ 2054087 w 3188991"/>
              <a:gd name="connsiteY4" fmla="*/ 1709530 h 2687647"/>
              <a:gd name="connsiteX5" fmla="*/ 2753026 w 3188991"/>
              <a:gd name="connsiteY5" fmla="*/ 2050143 h 2687647"/>
              <a:gd name="connsiteX6" fmla="*/ 2769703 w 3188991"/>
              <a:gd name="connsiteY6" fmla="*/ 2675452 h 2687647"/>
              <a:gd name="connsiteX7" fmla="*/ 3188991 w 3188991"/>
              <a:gd name="connsiteY7" fmla="*/ 2681787 h 2687647"/>
              <a:gd name="connsiteX0" fmla="*/ 0 w 3064097"/>
              <a:gd name="connsiteY0" fmla="*/ 0 h 2687647"/>
              <a:gd name="connsiteX1" fmla="*/ 980661 w 3064097"/>
              <a:gd name="connsiteY1" fmla="*/ 1007165 h 2687647"/>
              <a:gd name="connsiteX2" fmla="*/ 2014330 w 3064097"/>
              <a:gd name="connsiteY2" fmla="*/ 1011756 h 2687647"/>
              <a:gd name="connsiteX3" fmla="*/ 2478156 w 3064097"/>
              <a:gd name="connsiteY3" fmla="*/ 1007165 h 2687647"/>
              <a:gd name="connsiteX4" fmla="*/ 2054087 w 3064097"/>
              <a:gd name="connsiteY4" fmla="*/ 1709530 h 2687647"/>
              <a:gd name="connsiteX5" fmla="*/ 2753026 w 3064097"/>
              <a:gd name="connsiteY5" fmla="*/ 2050143 h 2687647"/>
              <a:gd name="connsiteX6" fmla="*/ 2769703 w 3064097"/>
              <a:gd name="connsiteY6" fmla="*/ 2675452 h 2687647"/>
              <a:gd name="connsiteX7" fmla="*/ 3064097 w 3064097"/>
              <a:gd name="connsiteY7" fmla="*/ 2681787 h 2687647"/>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 name="connsiteX0" fmla="*/ 0 w 3064097"/>
              <a:gd name="connsiteY0" fmla="*/ 0 h 2683755"/>
              <a:gd name="connsiteX1" fmla="*/ 980661 w 3064097"/>
              <a:gd name="connsiteY1" fmla="*/ 1007165 h 2683755"/>
              <a:gd name="connsiteX2" fmla="*/ 2014330 w 3064097"/>
              <a:gd name="connsiteY2" fmla="*/ 1011756 h 2683755"/>
              <a:gd name="connsiteX3" fmla="*/ 2478156 w 3064097"/>
              <a:gd name="connsiteY3" fmla="*/ 1007165 h 2683755"/>
              <a:gd name="connsiteX4" fmla="*/ 2054087 w 3064097"/>
              <a:gd name="connsiteY4" fmla="*/ 1709530 h 2683755"/>
              <a:gd name="connsiteX5" fmla="*/ 2753026 w 3064097"/>
              <a:gd name="connsiteY5" fmla="*/ 2050143 h 2683755"/>
              <a:gd name="connsiteX6" fmla="*/ 2769703 w 3064097"/>
              <a:gd name="connsiteY6" fmla="*/ 2675452 h 2683755"/>
              <a:gd name="connsiteX7" fmla="*/ 3064097 w 3064097"/>
              <a:gd name="connsiteY7" fmla="*/ 2681787 h 2683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64097" h="2683755">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a:solidFill>
              <a:srgbClr val="C0000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B7C8E70B-CD71-5344-8A10-A97CD4A21DD6}"/>
              </a:ext>
            </a:extLst>
          </p:cNvPr>
          <p:cNvGrpSpPr/>
          <p:nvPr/>
        </p:nvGrpSpPr>
        <p:grpSpPr>
          <a:xfrm>
            <a:off x="6543892" y="2922262"/>
            <a:ext cx="3175" cy="379738"/>
            <a:chOff x="6543892" y="2922262"/>
            <a:chExt cx="3175" cy="379738"/>
          </a:xfrm>
        </p:grpSpPr>
        <p:cxnSp>
          <p:nvCxnSpPr>
            <p:cNvPr id="4" name="Straight Arrow Connector 3">
              <a:extLst>
                <a:ext uri="{FF2B5EF4-FFF2-40B4-BE49-F238E27FC236}">
                  <a16:creationId xmlns:a16="http://schemas.microsoft.com/office/drawing/2014/main" id="{6BDA0B02-D308-914F-B9AF-9B30A608DC39}"/>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57B8E898-44FB-B841-AE65-AE09A8A0CFEB}"/>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41" name="Group 540">
            <a:extLst>
              <a:ext uri="{FF2B5EF4-FFF2-40B4-BE49-F238E27FC236}">
                <a16:creationId xmlns:a16="http://schemas.microsoft.com/office/drawing/2014/main" id="{B56D1341-8122-3F4B-B605-EEF86D2EC3FE}"/>
              </a:ext>
            </a:extLst>
          </p:cNvPr>
          <p:cNvGrpSpPr/>
          <p:nvPr/>
        </p:nvGrpSpPr>
        <p:grpSpPr>
          <a:xfrm>
            <a:off x="11233367" y="5608312"/>
            <a:ext cx="3175" cy="379738"/>
            <a:chOff x="6543892" y="2922262"/>
            <a:chExt cx="3175" cy="379738"/>
          </a:xfrm>
        </p:grpSpPr>
        <p:cxnSp>
          <p:nvCxnSpPr>
            <p:cNvPr id="542" name="Straight Arrow Connector 541">
              <a:extLst>
                <a:ext uri="{FF2B5EF4-FFF2-40B4-BE49-F238E27FC236}">
                  <a16:creationId xmlns:a16="http://schemas.microsoft.com/office/drawing/2014/main" id="{8548ACDB-2213-B74B-9620-96BE011EBED2}"/>
                </a:ext>
              </a:extLst>
            </p:cNvPr>
            <p:cNvCxnSpPr>
              <a:cxnSpLocks/>
            </p:cNvCxnSpPr>
            <p:nvPr/>
          </p:nvCxnSpPr>
          <p:spPr>
            <a:xfrm flipV="1">
              <a:off x="6543892" y="2922262"/>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B997A270-0B54-B346-940E-141C5BCBA349}"/>
                </a:ext>
              </a:extLst>
            </p:cNvPr>
            <p:cNvCxnSpPr>
              <a:cxnSpLocks/>
            </p:cNvCxnSpPr>
            <p:nvPr/>
          </p:nvCxnSpPr>
          <p:spPr>
            <a:xfrm>
              <a:off x="6547067" y="3154037"/>
              <a:ext cx="0" cy="14796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544" name="Slide Number Placeholder 4">
            <a:extLst>
              <a:ext uri="{FF2B5EF4-FFF2-40B4-BE49-F238E27FC236}">
                <a16:creationId xmlns:a16="http://schemas.microsoft.com/office/drawing/2014/main" id="{78A6B799-8B01-D64E-9924-2C0FA4115D5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277286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wipe(right)">
                                      <p:cBhvr>
                                        <p:cTn id="10" dur="500"/>
                                        <p:tgtEl>
                                          <p:spTgt spid="474"/>
                                        </p:tgtEl>
                                      </p:cBhvr>
                                    </p:animEffect>
                                  </p:childTnLst>
                                </p:cTn>
                              </p:par>
                              <p:par>
                                <p:cTn id="11" presetID="22" presetClass="entr" presetSubtype="8" fill="hold" nodeType="withEffect">
                                  <p:stCondLst>
                                    <p:cond delay="0"/>
                                  </p:stCondLst>
                                  <p:childTnLst>
                                    <p:set>
                                      <p:cBhvr>
                                        <p:cTn id="12" dur="1" fill="hold">
                                          <p:stCondLst>
                                            <p:cond delay="0"/>
                                          </p:stCondLst>
                                        </p:cTn>
                                        <p:tgtEl>
                                          <p:spTgt spid="464"/>
                                        </p:tgtEl>
                                        <p:attrNameLst>
                                          <p:attrName>style.visibility</p:attrName>
                                        </p:attrNameLst>
                                      </p:cBhvr>
                                      <p:to>
                                        <p:strVal val="visible"/>
                                      </p:to>
                                    </p:set>
                                    <p:animEffect transition="in" filter="wipe(left)">
                                      <p:cBhvr>
                                        <p:cTn id="13" dur="500"/>
                                        <p:tgtEl>
                                          <p:spTgt spid="464"/>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animEffect transition="in" filter="dissolve">
                                      <p:cBhvr>
                                        <p:cTn id="16" dur="500"/>
                                        <p:tgtEl>
                                          <p:spTgt spid="6">
                                            <p:txEl>
                                              <p:pRg st="1" end="1"/>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dissolve">
                                      <p:cBhvr>
                                        <p:cTn id="19" dur="500"/>
                                        <p:tgtEl>
                                          <p:spTgt spid="6">
                                            <p:txEl>
                                              <p:pRg st="2" end="2"/>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par>
                                <p:cTn id="23" presetID="9" presetClass="entr" presetSubtype="0" fill="hold" nodeType="withEffect">
                                  <p:stCondLst>
                                    <p:cond delay="0"/>
                                  </p:stCondLst>
                                  <p:childTnLst>
                                    <p:set>
                                      <p:cBhvr>
                                        <p:cTn id="24" dur="1" fill="hold">
                                          <p:stCondLst>
                                            <p:cond delay="0"/>
                                          </p:stCondLst>
                                        </p:cTn>
                                        <p:tgtEl>
                                          <p:spTgt spid="541"/>
                                        </p:tgtEl>
                                        <p:attrNameLst>
                                          <p:attrName>style.visibility</p:attrName>
                                        </p:attrNameLst>
                                      </p:cBhvr>
                                      <p:to>
                                        <p:strVal val="visible"/>
                                      </p:to>
                                    </p:set>
                                    <p:animEffect transition="in" filter="dissolve">
                                      <p:cBhvr>
                                        <p:cTn id="25" dur="500"/>
                                        <p:tgtEl>
                                          <p:spTgt spid="541"/>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3" end="3"/>
                                            </p:txEl>
                                          </p:spTgt>
                                        </p:tgtEl>
                                        <p:attrNameLst>
                                          <p:attrName>style.visibility</p:attrName>
                                        </p:attrNameLst>
                                      </p:cBhvr>
                                      <p:to>
                                        <p:strVal val="visible"/>
                                      </p:to>
                                    </p:set>
                                    <p:animEffect transition="in" filter="dissolve">
                                      <p:cBhvr>
                                        <p:cTn id="30" dur="500"/>
                                        <p:tgtEl>
                                          <p:spTgt spid="6">
                                            <p:txEl>
                                              <p:pRg st="3" end="3"/>
                                            </p:txEl>
                                          </p:spTgt>
                                        </p:tgtEl>
                                      </p:cBhvr>
                                    </p:animEffect>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473"/>
                                        </p:tgtEl>
                                        <p:attrNameLst>
                                          <p:attrName>style.visibility</p:attrName>
                                        </p:attrNameLst>
                                      </p:cBhvr>
                                      <p:to>
                                        <p:strVal val="visible"/>
                                      </p:to>
                                    </p:set>
                                    <p:animEffect transition="in" filter="dissolve">
                                      <p:cBhvr>
                                        <p:cTn id="34" dur="1000"/>
                                        <p:tgtEl>
                                          <p:spTgt spid="473"/>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dissolve">
                                      <p:cBhvr>
                                        <p:cTn id="39" dur="500"/>
                                        <p:tgtEl>
                                          <p:spTgt spid="6">
                                            <p:txEl>
                                              <p:pRg st="4" end="4"/>
                                            </p:txEl>
                                          </p:spTgt>
                                        </p:tgtEl>
                                      </p:cBhvr>
                                    </p:animEffect>
                                  </p:childTnLst>
                                </p:cTn>
                              </p:par>
                            </p:childTnLst>
                          </p:cTn>
                        </p:par>
                        <p:par>
                          <p:cTn id="40" fill="hold">
                            <p:stCondLst>
                              <p:cond delay="500"/>
                            </p:stCondLst>
                            <p:childTnLst>
                              <p:par>
                                <p:cTn id="41" presetID="9" presetClass="entr" presetSubtype="0" fill="hold" grpId="0" nodeType="afterEffect">
                                  <p:stCondLst>
                                    <p:cond delay="0"/>
                                  </p:stCondLst>
                                  <p:childTnLst>
                                    <p:set>
                                      <p:cBhvr>
                                        <p:cTn id="42" dur="1" fill="hold">
                                          <p:stCondLst>
                                            <p:cond delay="0"/>
                                          </p:stCondLst>
                                        </p:cTn>
                                        <p:tgtEl>
                                          <p:spTgt spid="457"/>
                                        </p:tgtEl>
                                        <p:attrNameLst>
                                          <p:attrName>style.visibility</p:attrName>
                                        </p:attrNameLst>
                                      </p:cBhvr>
                                      <p:to>
                                        <p:strVal val="visible"/>
                                      </p:to>
                                    </p:set>
                                    <p:animEffect transition="in" filter="dissolve">
                                      <p:cBhvr>
                                        <p:cTn id="43" dur="1000"/>
                                        <p:tgtEl>
                                          <p:spTgt spid="457"/>
                                        </p:tgtEl>
                                      </p:cBhvr>
                                    </p:animEffect>
                                  </p:childTnLst>
                                </p:cTn>
                              </p:par>
                              <p:par>
                                <p:cTn id="44" presetID="9" presetClass="entr" presetSubtype="0" fill="hold" nodeType="withEffect">
                                  <p:stCondLst>
                                    <p:cond delay="0"/>
                                  </p:stCondLst>
                                  <p:childTnLst>
                                    <p:set>
                                      <p:cBhvr>
                                        <p:cTn id="45" dur="1" fill="hold">
                                          <p:stCondLst>
                                            <p:cond delay="0"/>
                                          </p:stCondLst>
                                        </p:cTn>
                                        <p:tgtEl>
                                          <p:spTgt spid="6">
                                            <p:txEl>
                                              <p:pRg st="5" end="5"/>
                                            </p:txEl>
                                          </p:spTgt>
                                        </p:tgtEl>
                                        <p:attrNameLst>
                                          <p:attrName>style.visibility</p:attrName>
                                        </p:attrNameLst>
                                      </p:cBhvr>
                                      <p:to>
                                        <p:strVal val="visible"/>
                                      </p:to>
                                    </p:set>
                                    <p:animEffect transition="in" filter="dissolve">
                                      <p:cBhvr>
                                        <p:cTn id="46" dur="500"/>
                                        <p:tgtEl>
                                          <p:spTgt spid="6">
                                            <p:txEl>
                                              <p:pRg st="5" end="5"/>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6">
                                            <p:txEl>
                                              <p:pRg st="6" end="6"/>
                                            </p:txEl>
                                          </p:spTgt>
                                        </p:tgtEl>
                                        <p:attrNameLst>
                                          <p:attrName>style.visibility</p:attrName>
                                        </p:attrNameLst>
                                      </p:cBhvr>
                                      <p:to>
                                        <p:strVal val="visible"/>
                                      </p:to>
                                    </p:set>
                                    <p:animEffect transition="in" filter="dissolve">
                                      <p:cBhvr>
                                        <p:cTn id="4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3643859" cy="894622"/>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015714" y="1485533"/>
            <a:ext cx="2992759" cy="2827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where are the subnets?</a:t>
            </a:r>
          </a:p>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what are the /24 subnet addresses?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898119" y="2985309"/>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699842" y="4496609"/>
            <a:ext cx="2098623" cy="361221"/>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345544" y="2909109"/>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334817" y="866004"/>
            <a:ext cx="1078238"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639357" y="1956609"/>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9456" y="14038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474572" y="2218547"/>
            <a:ext cx="309562"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7211846" y="212767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8486925" y="151445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223.1.1.4</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405744" y="4847609"/>
            <a:ext cx="1539875" cy="1070265"/>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61394" y="4833159"/>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523633" y="5561966"/>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9914" y="495857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577277" y="48759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223.1.2.6</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8423582" y="4858944"/>
            <a:ext cx="1539875" cy="112977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9190344" y="4852209"/>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9708446" y="575766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937662" y="56593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9131607" y="495222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8621888" y="4864398"/>
            <a:ext cx="1067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223.1.3.27</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401232" y="55823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74119" y="2928159"/>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888594" y="2909109"/>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564619" y="4671234"/>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967969" y="28217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9044294" y="41076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806044"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558269"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481944" y="40695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348719" y="283132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907727" y="1333593"/>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7077714" y="1391530"/>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747817" y="13499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9721099" y="58457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855191" y="58319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527626" y="57176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734453" y="57557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269942" y="831439"/>
            <a:ext cx="4571749" cy="574703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4790324" y="5542214"/>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970204" y="933306"/>
            <a:ext cx="9056493" cy="4702911"/>
            <a:chOff x="2970204" y="933306"/>
            <a:chExt cx="9056493"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44327" cy="864497"/>
              <a:chOff x="6090834" y="607842"/>
              <a:chExt cx="3244327"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17381" cy="632023"/>
              <a:chOff x="6090835" y="840316"/>
              <a:chExt cx="2717381"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63875" cy="616526"/>
              <a:chOff x="6090835" y="855813"/>
              <a:chExt cx="2763875"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79672" cy="648084"/>
              <a:chOff x="1320582" y="5594888"/>
              <a:chExt cx="2079672" cy="648084"/>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08" name="Slide Number Placeholder 3">
            <a:extLst>
              <a:ext uri="{FF2B5EF4-FFF2-40B4-BE49-F238E27FC236}">
                <a16:creationId xmlns:a16="http://schemas.microsoft.com/office/drawing/2014/main" id="{4B49317B-9855-3844-A22F-AD77FDB60BD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Tree>
    <p:extLst>
      <p:ext uri="{BB962C8B-B14F-4D97-AF65-F5344CB8AC3E}">
        <p14:creationId xmlns:p14="http://schemas.microsoft.com/office/powerpoint/2010/main" val="9436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Two key network-layer functions</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877956" y="1666601"/>
            <a:ext cx="5181600" cy="1890791"/>
          </a:xfrm>
        </p:spPr>
        <p:txBody>
          <a:bodyPr/>
          <a:lstStyle/>
          <a:p>
            <a:pPr marL="0" indent="0">
              <a:spcBef>
                <a:spcPts val="600"/>
              </a:spcBef>
              <a:buNone/>
            </a:pPr>
            <a:r>
              <a:rPr lang="en-US" altLang="en-US" sz="3200" dirty="0">
                <a:solidFill>
                  <a:srgbClr val="CC0000"/>
                </a:solidFill>
                <a:ea typeface="ＭＳ Ｐゴシック" panose="020B0600070205080204" pitchFamily="34" charset="-128"/>
                <a:cs typeface="ＭＳ Ｐゴシック" panose="020B0600070205080204" pitchFamily="34" charset="-128"/>
              </a:rPr>
              <a:t>network-layer functions:</a:t>
            </a:r>
          </a:p>
          <a:p>
            <a:pPr indent="-234950">
              <a:spcBef>
                <a:spcPts val="600"/>
              </a:spcBef>
            </a:pPr>
            <a:r>
              <a:rPr lang="en-US" altLang="en-US" i="1" dirty="0">
                <a:solidFill>
                  <a:srgbClr val="000099"/>
                </a:solidFill>
                <a:ea typeface="ＭＳ Ｐゴシック" panose="020B0600070205080204" pitchFamily="34" charset="-128"/>
                <a:cs typeface="ＭＳ Ｐゴシック" panose="020B0600070205080204" pitchFamily="34" charset="-128"/>
              </a:rPr>
              <a:t>forwarding:</a:t>
            </a:r>
            <a:r>
              <a:rPr lang="en-US" altLang="en-US" dirty="0">
                <a:ea typeface="ＭＳ Ｐゴシック" panose="020B0600070205080204" pitchFamily="34" charset="-128"/>
                <a:cs typeface="ＭＳ Ｐゴシック" panose="020B0600070205080204" pitchFamily="34" charset="-128"/>
              </a:rPr>
              <a:t> move packets from a router’</a:t>
            </a:r>
            <a:r>
              <a:rPr lang="en-US" altLang="ja-JP" dirty="0">
                <a:ea typeface="ＭＳ Ｐゴシック" panose="020B0600070205080204" pitchFamily="34" charset="-128"/>
                <a:cs typeface="ＭＳ Ｐゴシック" panose="020B0600070205080204" pitchFamily="34" charset="-128"/>
              </a:rPr>
              <a:t>s input link to appropriate router output link</a:t>
            </a:r>
          </a:p>
          <a:p>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172200" y="1693105"/>
            <a:ext cx="5181600" cy="4351338"/>
          </a:xfrm>
        </p:spPr>
        <p:txBody>
          <a:bodyPr/>
          <a:lstStyle/>
          <a:p>
            <a:pPr marL="342900" indent="-342900">
              <a:lnSpc>
                <a:spcPct val="85000"/>
              </a:lnSpc>
              <a:spcBef>
                <a:spcPts val="600"/>
              </a:spcBef>
              <a:buClr>
                <a:srgbClr val="000099"/>
              </a:buClr>
              <a:buSzPct val="65000"/>
              <a:buFont typeface="Wingdings" charset="0"/>
              <a:buNone/>
              <a:defRPr/>
            </a:pPr>
            <a:r>
              <a:rPr lang="en-US" sz="3200" dirty="0">
                <a:solidFill>
                  <a:srgbClr val="CC0000"/>
                </a:solidFill>
                <a:ea typeface="ＭＳ Ｐゴシック" charset="0"/>
                <a:cs typeface="ＭＳ Ｐゴシック" charset="0"/>
              </a:rPr>
              <a:t>analogy: taking a trip</a:t>
            </a:r>
          </a:p>
          <a:p>
            <a:pPr indent="-234950">
              <a:lnSpc>
                <a:spcPct val="85000"/>
              </a:lnSpc>
              <a:spcBef>
                <a:spcPts val="600"/>
              </a:spcBef>
              <a:buClr>
                <a:srgbClr val="000099"/>
              </a:buClr>
              <a:buSzPct val="100000"/>
              <a:buFont typeface="Wingdings" charset="2"/>
              <a:buChar char="§"/>
              <a:defRPr/>
            </a:pPr>
            <a:r>
              <a:rPr lang="en-US" i="1" dirty="0">
                <a:solidFill>
                  <a:srgbClr val="000099"/>
                </a:solidFill>
                <a:ea typeface="ＭＳ Ｐゴシック" charset="0"/>
                <a:cs typeface="ＭＳ Ｐゴシック" charset="0"/>
              </a:rPr>
              <a:t>forwarding</a:t>
            </a:r>
            <a:r>
              <a:rPr lang="en-US" i="1" dirty="0">
                <a:solidFill>
                  <a:schemeClr val="accent2"/>
                </a:solidFill>
                <a:ea typeface="ＭＳ Ｐゴシック" charset="0"/>
                <a:cs typeface="ＭＳ Ｐゴシック" charset="0"/>
              </a:rPr>
              <a:t>:</a:t>
            </a:r>
            <a:r>
              <a:rPr lang="en-US" dirty="0">
                <a:ea typeface="ＭＳ Ｐゴシック" charset="0"/>
                <a:cs typeface="ＭＳ Ｐゴシック" charset="0"/>
              </a:rPr>
              <a:t> process of getting through single interchange</a:t>
            </a:r>
          </a:p>
          <a:p>
            <a:pPr marL="130175" indent="0">
              <a:buNone/>
            </a:pPr>
            <a:endParaRPr lang="en-US" dirty="0"/>
          </a:p>
        </p:txBody>
      </p:sp>
      <p:grpSp>
        <p:nvGrpSpPr>
          <p:cNvPr id="12" name="Group 11">
            <a:extLst>
              <a:ext uri="{FF2B5EF4-FFF2-40B4-BE49-F238E27FC236}">
                <a16:creationId xmlns:a16="http://schemas.microsoft.com/office/drawing/2014/main" id="{68371013-A5FC-6449-8EBD-FFD24F88C1EA}"/>
              </a:ext>
            </a:extLst>
          </p:cNvPr>
          <p:cNvGrpSpPr/>
          <p:nvPr/>
        </p:nvGrpSpPr>
        <p:grpSpPr>
          <a:xfrm>
            <a:off x="6519334" y="4075932"/>
            <a:ext cx="2227101" cy="1745933"/>
            <a:chOff x="6519334" y="4075932"/>
            <a:chExt cx="2227101" cy="1745933"/>
          </a:xfrm>
        </p:grpSpPr>
        <p:pic>
          <p:nvPicPr>
            <p:cNvPr id="7" name="Picture 4" descr="Why traffic apps make congestion worse | Berkeley News">
              <a:extLst>
                <a:ext uri="{FF2B5EF4-FFF2-40B4-BE49-F238E27FC236}">
                  <a16:creationId xmlns:a16="http://schemas.microsoft.com/office/drawing/2014/main" id="{CD6CA999-26EA-C043-A05F-7FF647C2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6213" y="4075932"/>
              <a:ext cx="2140222" cy="14268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296BA12-D229-844C-A5E1-61D8CC428F53}"/>
                </a:ext>
              </a:extLst>
            </p:cNvPr>
            <p:cNvSpPr txBox="1"/>
            <p:nvPr/>
          </p:nvSpPr>
          <p:spPr>
            <a:xfrm>
              <a:off x="6519334" y="5452533"/>
              <a:ext cx="12092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forwarding</a:t>
              </a:r>
            </a:p>
          </p:txBody>
        </p:sp>
      </p:grpSp>
      <p:grpSp>
        <p:nvGrpSpPr>
          <p:cNvPr id="13" name="Group 12">
            <a:extLst>
              <a:ext uri="{FF2B5EF4-FFF2-40B4-BE49-F238E27FC236}">
                <a16:creationId xmlns:a16="http://schemas.microsoft.com/office/drawing/2014/main" id="{88DBC121-CDA2-B741-8F45-B80ACE3E69DE}"/>
              </a:ext>
            </a:extLst>
          </p:cNvPr>
          <p:cNvGrpSpPr/>
          <p:nvPr/>
        </p:nvGrpSpPr>
        <p:grpSpPr>
          <a:xfrm>
            <a:off x="8314267" y="4706696"/>
            <a:ext cx="2953118" cy="1640102"/>
            <a:chOff x="8314267" y="4706696"/>
            <a:chExt cx="2953118" cy="1640102"/>
          </a:xfrm>
        </p:grpSpPr>
        <p:pic>
          <p:nvPicPr>
            <p:cNvPr id="9" name="Picture 8">
              <a:extLst>
                <a:ext uri="{FF2B5EF4-FFF2-40B4-BE49-F238E27FC236}">
                  <a16:creationId xmlns:a16="http://schemas.microsoft.com/office/drawing/2014/main" id="{7884099A-DDCA-7547-BE60-5A9CFCE7F631}"/>
                </a:ext>
              </a:extLst>
            </p:cNvPr>
            <p:cNvPicPr>
              <a:picLocks noChangeAspect="1"/>
            </p:cNvPicPr>
            <p:nvPr/>
          </p:nvPicPr>
          <p:blipFill>
            <a:blip r:embed="rId4"/>
            <a:stretch>
              <a:fillRect/>
            </a:stretch>
          </p:blipFill>
          <p:spPr>
            <a:xfrm>
              <a:off x="8415131" y="4706696"/>
              <a:ext cx="2852254" cy="1323319"/>
            </a:xfrm>
            <a:prstGeom prst="rect">
              <a:avLst/>
            </a:prstGeom>
          </p:spPr>
        </p:pic>
        <p:sp>
          <p:nvSpPr>
            <p:cNvPr id="10" name="TextBox 9">
              <a:extLst>
                <a:ext uri="{FF2B5EF4-FFF2-40B4-BE49-F238E27FC236}">
                  <a16:creationId xmlns:a16="http://schemas.microsoft.com/office/drawing/2014/main" id="{781A4B5F-43BE-FB43-AF10-E92F839A199B}"/>
                </a:ext>
              </a:extLst>
            </p:cNvPr>
            <p:cNvSpPr txBox="1"/>
            <p:nvPr/>
          </p:nvSpPr>
          <p:spPr>
            <a:xfrm>
              <a:off x="8314267" y="5977466"/>
              <a:ext cx="8654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routing</a:t>
              </a:r>
            </a:p>
          </p:txBody>
        </p:sp>
      </p:grpSp>
      <p:sp>
        <p:nvSpPr>
          <p:cNvPr id="11" name="Content Placeholder 3">
            <a:extLst>
              <a:ext uri="{FF2B5EF4-FFF2-40B4-BE49-F238E27FC236}">
                <a16:creationId xmlns:a16="http://schemas.microsoft.com/office/drawing/2014/main" id="{D007BA21-27F4-4642-B902-0EF872DFA1E0}"/>
              </a:ext>
            </a:extLst>
          </p:cNvPr>
          <p:cNvSpPr txBox="1">
            <a:spLocks/>
          </p:cNvSpPr>
          <p:nvPr/>
        </p:nvSpPr>
        <p:spPr>
          <a:xfrm>
            <a:off x="6183682" y="3026965"/>
            <a:ext cx="5181600" cy="8792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1" u="none" strike="noStrike" kern="1200" cap="none" spc="0" normalizeH="0" baseline="0" noProof="0" dirty="0">
                <a:ln>
                  <a:noFill/>
                </a:ln>
                <a:solidFill>
                  <a:srgbClr val="000099"/>
                </a:solidFill>
                <a:effectLst/>
                <a:uLnTx/>
                <a:uFillTx/>
                <a:latin typeface="Calibri" panose="020F0502020204030204"/>
                <a:ea typeface="ＭＳ Ｐゴシック" charset="0"/>
                <a:cs typeface="ＭＳ Ｐゴシック" charset="0"/>
              </a:rPr>
              <a:t>routing:</a:t>
            </a: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ＭＳ Ｐゴシック" charset="0"/>
              </a:rPr>
              <a:t> process of planning trip from source to destination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Content Placeholder 2">
            <a:extLst>
              <a:ext uri="{FF2B5EF4-FFF2-40B4-BE49-F238E27FC236}">
                <a16:creationId xmlns:a16="http://schemas.microsoft.com/office/drawing/2014/main" id="{E9D472C9-435D-D347-A485-D65E6F2FE2CE}"/>
              </a:ext>
            </a:extLst>
          </p:cNvPr>
          <p:cNvSpPr txBox="1">
            <a:spLocks/>
          </p:cNvSpPr>
          <p:nvPr/>
        </p:nvSpPr>
        <p:spPr>
          <a:xfrm>
            <a:off x="880044" y="3441526"/>
            <a:ext cx="5181600" cy="185698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349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routing: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determine route taken by packets from source to destination</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routing algorithms</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Slide Number Placeholder 4">
            <a:extLst>
              <a:ext uri="{FF2B5EF4-FFF2-40B4-BE49-F238E27FC236}">
                <a16:creationId xmlns:a16="http://schemas.microsoft.com/office/drawing/2014/main" id="{5320A79B-30CD-5748-9442-313B2CD2B8BF}"/>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91225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par>
                                <p:cTn id="21" presetID="9"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ssolv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p:txBody>
          <a:bodyPr>
            <a:normAutofit/>
          </a:bodyPr>
          <a:lstStyle/>
          <a:p>
            <a:r>
              <a:rPr lang="en-US" sz="4800" dirty="0"/>
              <a:t>Network layer: data plane, control plane</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771938" y="1534078"/>
            <a:ext cx="4621697" cy="4351338"/>
          </a:xfrm>
        </p:spPr>
        <p:txBody>
          <a:bodyPr>
            <a:normAutofit/>
          </a:bodyPr>
          <a:lstStyle/>
          <a:p>
            <a:pPr marL="0" indent="0">
              <a:buFont typeface="Wingdings" charset="2"/>
              <a:buNone/>
              <a:defRPr/>
            </a:pPr>
            <a:r>
              <a:rPr lang="en-US" sz="3200" dirty="0">
                <a:solidFill>
                  <a:srgbClr val="CC0000"/>
                </a:solidFill>
              </a:rPr>
              <a:t>Data plane:</a:t>
            </a:r>
          </a:p>
          <a:p>
            <a:pPr marL="292100" indent="-292100">
              <a:spcBef>
                <a:spcPts val="600"/>
              </a:spcBef>
              <a:buFont typeface="Wingdings" charset="2"/>
              <a:buChar char="§"/>
              <a:defRPr/>
            </a:pPr>
            <a:r>
              <a:rPr lang="en-US" i="1" dirty="0">
                <a:solidFill>
                  <a:srgbClr val="0000A3"/>
                </a:solidFill>
              </a:rPr>
              <a:t>local</a:t>
            </a:r>
            <a:r>
              <a:rPr lang="en-US" dirty="0"/>
              <a:t>, per-router function</a:t>
            </a:r>
          </a:p>
          <a:p>
            <a:pPr marL="292100" indent="-292100">
              <a:spcBef>
                <a:spcPts val="600"/>
              </a:spcBef>
              <a:buFont typeface="Wingdings" charset="2"/>
              <a:buChar char="§"/>
              <a:defRPr/>
            </a:pPr>
            <a:r>
              <a:rPr lang="en-US" dirty="0"/>
              <a:t>determines how datagram arriving on router input port is forwarded to router output port</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1547331"/>
            <a:ext cx="5502965" cy="4614932"/>
          </a:xfrm>
        </p:spPr>
        <p:txBody>
          <a:bodyPr>
            <a:normAutofit/>
          </a:bodyPr>
          <a:lstStyle/>
          <a:p>
            <a:pPr marL="0" indent="0">
              <a:buFont typeface="Wingdings" charset="2"/>
              <a:buNone/>
              <a:defRPr/>
            </a:pPr>
            <a:r>
              <a:rPr lang="en-US" sz="3200" dirty="0">
                <a:solidFill>
                  <a:srgbClr val="CC0000"/>
                </a:solidFill>
              </a:rPr>
              <a:t>Control plane</a:t>
            </a:r>
          </a:p>
          <a:p>
            <a:pPr marL="228600" indent="-228600">
              <a:spcBef>
                <a:spcPts val="600"/>
              </a:spcBef>
              <a:defRPr/>
            </a:pPr>
            <a:r>
              <a:rPr lang="en-US" i="1" dirty="0">
                <a:solidFill>
                  <a:srgbClr val="0000A3"/>
                </a:solidFill>
              </a:rPr>
              <a:t>network-wide</a:t>
            </a:r>
            <a:r>
              <a:rPr lang="en-US" dirty="0"/>
              <a:t> logic</a:t>
            </a:r>
          </a:p>
          <a:p>
            <a:pPr marL="228600" indent="-228600">
              <a:spcBef>
                <a:spcPts val="600"/>
              </a:spcBef>
              <a:defRPr/>
            </a:pPr>
            <a:r>
              <a:rPr lang="en-US" dirty="0"/>
              <a:t>determines how datagram is routed among routers along end-end path from source host to destination host</a:t>
            </a:r>
          </a:p>
          <a:p>
            <a:endParaRPr lang="en-US" dirty="0"/>
          </a:p>
        </p:txBody>
      </p:sp>
      <p:grpSp>
        <p:nvGrpSpPr>
          <p:cNvPr id="34" name="Group 8">
            <a:extLst>
              <a:ext uri="{FF2B5EF4-FFF2-40B4-BE49-F238E27FC236}">
                <a16:creationId xmlns:a16="http://schemas.microsoft.com/office/drawing/2014/main" id="{A631C563-0189-334C-BAD6-5E7863CB03FA}"/>
              </a:ext>
            </a:extLst>
          </p:cNvPr>
          <p:cNvGrpSpPr>
            <a:grpSpLocks/>
          </p:cNvGrpSpPr>
          <p:nvPr/>
        </p:nvGrpSpPr>
        <p:grpSpPr bwMode="auto">
          <a:xfrm>
            <a:off x="1181100" y="4260145"/>
            <a:ext cx="3643313" cy="1582738"/>
            <a:chOff x="842050" y="4767952"/>
            <a:chExt cx="3644169" cy="1582996"/>
          </a:xfrm>
        </p:grpSpPr>
        <p:sp>
          <p:nvSpPr>
            <p:cNvPr id="35" name="Freeform 2">
              <a:extLst>
                <a:ext uri="{FF2B5EF4-FFF2-40B4-BE49-F238E27FC236}">
                  <a16:creationId xmlns:a16="http://schemas.microsoft.com/office/drawing/2014/main" id="{4BAC525B-86C4-444C-8006-DE0779B6AF01}"/>
                </a:ext>
              </a:extLst>
            </p:cNvPr>
            <p:cNvSpPr>
              <a:spLocks/>
            </p:cNvSpPr>
            <p:nvPr/>
          </p:nvSpPr>
          <p:spPr bwMode="auto">
            <a:xfrm>
              <a:off x="2591886" y="5436399"/>
              <a:ext cx="1894333" cy="914549"/>
            </a:xfrm>
            <a:custGeom>
              <a:avLst/>
              <a:gdLst>
                <a:gd name="T0" fmla="*/ 1611 w 10001"/>
                <a:gd name="T1" fmla="*/ 374679 h 10125"/>
                <a:gd name="T2" fmla="*/ 287991 w 10001"/>
                <a:gd name="T3" fmla="*/ 147961 h 10125"/>
                <a:gd name="T4" fmla="*/ 1260716 w 10001"/>
                <a:gd name="T5" fmla="*/ 93322 h 10125"/>
                <a:gd name="T6" fmla="*/ 2011909 w 10001"/>
                <a:gd name="T7" fmla="*/ 0 h 10125"/>
                <a:gd name="T8" fmla="*/ 2706712 w 10001"/>
                <a:gd name="T9" fmla="*/ 93600 h 10125"/>
                <a:gd name="T10" fmla="*/ 3255305 w 10001"/>
                <a:gd name="T11" fmla="*/ 46104 h 10125"/>
                <a:gd name="T12" fmla="*/ 4023415 w 10001"/>
                <a:gd name="T13" fmla="*/ 277276 h 10125"/>
                <a:gd name="T14" fmla="*/ 3463544 w 10001"/>
                <a:gd name="T15" fmla="*/ 630526 h 10125"/>
                <a:gd name="T16" fmla="*/ 2817478 w 10001"/>
                <a:gd name="T17" fmla="*/ 864758 h 10125"/>
                <a:gd name="T18" fmla="*/ 2137577 w 10001"/>
                <a:gd name="T19" fmla="*/ 820324 h 10125"/>
                <a:gd name="T20" fmla="*/ 1760571 w 10001"/>
                <a:gd name="T21" fmla="*/ 919490 h 10125"/>
                <a:gd name="T22" fmla="*/ 1264743 w 10001"/>
                <a:gd name="T23" fmla="*/ 929416 h 10125"/>
                <a:gd name="T24" fmla="*/ 877667 w 10001"/>
                <a:gd name="T25" fmla="*/ 732382 h 10125"/>
                <a:gd name="T26" fmla="*/ 478105 w 10001"/>
                <a:gd name="T27" fmla="*/ 695276 h 10125"/>
                <a:gd name="T28" fmla="*/ 1611 w 10001"/>
                <a:gd name="T29" fmla="*/ 374679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flip="none" rotWithShape="1">
              <a:gsLst>
                <a:gs pos="0">
                  <a:srgbClr val="66CCFF"/>
                </a:gs>
                <a:gs pos="100000">
                  <a:srgbClr val="FFFFFF"/>
                </a:gs>
                <a:gs pos="50000">
                  <a:srgbClr val="FFFFFF"/>
                </a:gs>
              </a:gsLst>
              <a:lin ang="0" scaled="1"/>
              <a:tileRect/>
            </a:gra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ＭＳ Ｐゴシック" charset="0"/>
              </a:endParaRPr>
            </a:p>
          </p:txBody>
        </p:sp>
        <p:cxnSp>
          <p:nvCxnSpPr>
            <p:cNvPr id="36" name="Straight Connector 35">
              <a:extLst>
                <a:ext uri="{FF2B5EF4-FFF2-40B4-BE49-F238E27FC236}">
                  <a16:creationId xmlns:a16="http://schemas.microsoft.com/office/drawing/2014/main" id="{7D15FAE8-03F8-BA4A-951E-9D4D23E6D586}"/>
                </a:ext>
              </a:extLst>
            </p:cNvPr>
            <p:cNvCxnSpPr/>
            <p:nvPr/>
          </p:nvCxnSpPr>
          <p:spPr>
            <a:xfrm flipV="1">
              <a:off x="3261968" y="5558656"/>
              <a:ext cx="500180" cy="157189"/>
            </a:xfrm>
            <a:prstGeom prst="line">
              <a:avLst/>
            </a:prstGeom>
            <a:noFill/>
            <a:ln w="12700" cap="flat" cmpd="sng" algn="ctr">
              <a:solidFill>
                <a:srgbClr val="000000"/>
              </a:solidFill>
              <a:prstDash val="solid"/>
            </a:ln>
            <a:effectLst/>
          </p:spPr>
        </p:cxnSp>
        <p:cxnSp>
          <p:nvCxnSpPr>
            <p:cNvPr id="37" name="Straight Connector 36">
              <a:extLst>
                <a:ext uri="{FF2B5EF4-FFF2-40B4-BE49-F238E27FC236}">
                  <a16:creationId xmlns:a16="http://schemas.microsoft.com/office/drawing/2014/main" id="{2744B5FC-216C-3645-866B-ECC6E4613BA8}"/>
                </a:ext>
              </a:extLst>
            </p:cNvPr>
            <p:cNvCxnSpPr/>
            <p:nvPr/>
          </p:nvCxnSpPr>
          <p:spPr>
            <a:xfrm>
              <a:off x="3111121" y="5774591"/>
              <a:ext cx="862215" cy="104792"/>
            </a:xfrm>
            <a:prstGeom prst="line">
              <a:avLst/>
            </a:prstGeom>
            <a:noFill/>
            <a:ln w="12700" cap="flat" cmpd="sng" algn="ctr">
              <a:solidFill>
                <a:srgbClr val="000000"/>
              </a:solidFill>
              <a:prstDash val="solid"/>
            </a:ln>
            <a:effectLst/>
          </p:spPr>
        </p:cxnSp>
        <p:cxnSp>
          <p:nvCxnSpPr>
            <p:cNvPr id="38" name="Straight Connector 37">
              <a:extLst>
                <a:ext uri="{FF2B5EF4-FFF2-40B4-BE49-F238E27FC236}">
                  <a16:creationId xmlns:a16="http://schemas.microsoft.com/office/drawing/2014/main" id="{6AF9B2C2-7AB9-604B-B4AE-5D6F8CA0DFF9}"/>
                </a:ext>
              </a:extLst>
            </p:cNvPr>
            <p:cNvCxnSpPr/>
            <p:nvPr/>
          </p:nvCxnSpPr>
          <p:spPr>
            <a:xfrm>
              <a:off x="3123824" y="5880971"/>
              <a:ext cx="714543" cy="274682"/>
            </a:xfrm>
            <a:prstGeom prst="line">
              <a:avLst/>
            </a:prstGeom>
            <a:noFill/>
            <a:ln w="12700"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650A0971-27B1-0A40-B11B-F30D52475911}"/>
                </a:ext>
              </a:extLst>
            </p:cNvPr>
            <p:cNvCxnSpPr/>
            <p:nvPr/>
          </p:nvCxnSpPr>
          <p:spPr>
            <a:xfrm flipH="1">
              <a:off x="1283479" y="5801583"/>
              <a:ext cx="1506892" cy="1587"/>
            </a:xfrm>
            <a:prstGeom prst="line">
              <a:avLst/>
            </a:prstGeom>
            <a:noFill/>
            <a:ln w="9525" cap="flat" cmpd="sng" algn="ctr">
              <a:solidFill>
                <a:srgbClr val="000000"/>
              </a:solidFill>
              <a:prstDash val="solid"/>
            </a:ln>
            <a:effectLst/>
          </p:spPr>
        </p:cxnSp>
        <p:sp>
          <p:nvSpPr>
            <p:cNvPr id="40" name="TextBox 265">
              <a:extLst>
                <a:ext uri="{FF2B5EF4-FFF2-40B4-BE49-F238E27FC236}">
                  <a16:creationId xmlns:a16="http://schemas.microsoft.com/office/drawing/2014/main" id="{4BD8D488-F9B4-5D47-8E0A-48546209837D}"/>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1" name="TextBox 281">
              <a:extLst>
                <a:ext uri="{FF2B5EF4-FFF2-40B4-BE49-F238E27FC236}">
                  <a16:creationId xmlns:a16="http://schemas.microsoft.com/office/drawing/2014/main" id="{AD5D47CA-82AD-DC4E-A2CC-F6555ADBB73E}"/>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sp>
          <p:nvSpPr>
            <p:cNvPr id="42" name="TextBox 282">
              <a:extLst>
                <a:ext uri="{FF2B5EF4-FFF2-40B4-BE49-F238E27FC236}">
                  <a16:creationId xmlns:a16="http://schemas.microsoft.com/office/drawing/2014/main" id="{755C7E60-8A5C-5B4E-BCD3-83EC372268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nvGrpSpPr>
            <p:cNvPr id="43" name="Group 5">
              <a:extLst>
                <a:ext uri="{FF2B5EF4-FFF2-40B4-BE49-F238E27FC236}">
                  <a16:creationId xmlns:a16="http://schemas.microsoft.com/office/drawing/2014/main" id="{DA838191-9D78-6E40-B146-38B5229893F5}"/>
                </a:ext>
              </a:extLst>
            </p:cNvPr>
            <p:cNvGrpSpPr>
              <a:grpSpLocks/>
            </p:cNvGrpSpPr>
            <p:nvPr/>
          </p:nvGrpSpPr>
          <p:grpSpPr bwMode="auto">
            <a:xfrm>
              <a:off x="938213" y="5237163"/>
              <a:ext cx="1616075" cy="487362"/>
              <a:chOff x="-4079003" y="2717403"/>
              <a:chExt cx="1616718" cy="488475"/>
            </a:xfrm>
          </p:grpSpPr>
          <p:sp>
            <p:nvSpPr>
              <p:cNvPr id="56" name="Rectangle 97">
                <a:extLst>
                  <a:ext uri="{FF2B5EF4-FFF2-40B4-BE49-F238E27FC236}">
                    <a16:creationId xmlns:a16="http://schemas.microsoft.com/office/drawing/2014/main" id="{79AE2BC3-C380-EE40-9462-41F3726CC38E}"/>
                  </a:ext>
                </a:extLst>
              </p:cNvPr>
              <p:cNvSpPr>
                <a:spLocks noChangeArrowheads="1"/>
              </p:cNvSpPr>
              <p:nvPr/>
            </p:nvSpPr>
            <p:spPr bwMode="auto">
              <a:xfrm>
                <a:off x="-4052413" y="2965119"/>
                <a:ext cx="1290538" cy="208750"/>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7" name="Rectangle 98">
                <a:extLst>
                  <a:ext uri="{FF2B5EF4-FFF2-40B4-BE49-F238E27FC236}">
                    <a16:creationId xmlns:a16="http://schemas.microsoft.com/office/drawing/2014/main" id="{2D568618-D5B3-354C-974C-0C2355EDED34}"/>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Line 99">
                <a:extLst>
                  <a:ext uri="{FF2B5EF4-FFF2-40B4-BE49-F238E27FC236}">
                    <a16:creationId xmlns:a16="http://schemas.microsoft.com/office/drawing/2014/main" id="{D67E4958-4052-B649-83B2-2706B277FB1C}"/>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Rectangle 104">
                <a:extLst>
                  <a:ext uri="{FF2B5EF4-FFF2-40B4-BE49-F238E27FC236}">
                    <a16:creationId xmlns:a16="http://schemas.microsoft.com/office/drawing/2014/main" id="{A6E72E22-A826-4E49-AA53-8A5FCBA23E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0" name="Text Box 105">
                <a:extLst>
                  <a:ext uri="{FF2B5EF4-FFF2-40B4-BE49-F238E27FC236}">
                    <a16:creationId xmlns:a16="http://schemas.microsoft.com/office/drawing/2014/main" id="{1BBEBC69-F691-7B4E-AA1F-3F1CFFF5C6D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61" name="Line 119">
                <a:extLst>
                  <a:ext uri="{FF2B5EF4-FFF2-40B4-BE49-F238E27FC236}">
                    <a16:creationId xmlns:a16="http://schemas.microsoft.com/office/drawing/2014/main" id="{4522617A-F9E8-6C4D-890C-B40CD1F2DA2B}"/>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4" name="TextBox 6">
              <a:extLst>
                <a:ext uri="{FF2B5EF4-FFF2-40B4-BE49-F238E27FC236}">
                  <a16:creationId xmlns:a16="http://schemas.microsoft.com/office/drawing/2014/main" id="{E04647EA-CE57-8E43-979A-6EBC3F213DDC}"/>
                </a:ext>
              </a:extLst>
            </p:cNvPr>
            <p:cNvSpPr txBox="1">
              <a:spLocks noChangeArrowheads="1"/>
            </p:cNvSpPr>
            <p:nvPr/>
          </p:nvSpPr>
          <p:spPr bwMode="auto">
            <a:xfrm>
              <a:off x="842050" y="4767952"/>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 name="Group 357">
              <a:extLst>
                <a:ext uri="{FF2B5EF4-FFF2-40B4-BE49-F238E27FC236}">
                  <a16:creationId xmlns:a16="http://schemas.microsoft.com/office/drawing/2014/main" id="{09AF8C17-7E42-874A-B83C-5931470E1EC4}"/>
                </a:ext>
              </a:extLst>
            </p:cNvPr>
            <p:cNvGrpSpPr>
              <a:grpSpLocks/>
            </p:cNvGrpSpPr>
            <p:nvPr/>
          </p:nvGrpSpPr>
          <p:grpSpPr bwMode="auto">
            <a:xfrm>
              <a:off x="2714625" y="5659438"/>
              <a:ext cx="565150" cy="293687"/>
              <a:chOff x="1871277" y="1576300"/>
              <a:chExt cx="1128371" cy="437861"/>
            </a:xfrm>
          </p:grpSpPr>
          <p:sp>
            <p:nvSpPr>
              <p:cNvPr id="47" name="Oval 46">
                <a:extLst>
                  <a:ext uri="{FF2B5EF4-FFF2-40B4-BE49-F238E27FC236}">
                    <a16:creationId xmlns:a16="http://schemas.microsoft.com/office/drawing/2014/main" id="{442B41FA-D8CE-DA4F-BCCC-0C4BA14A7880}"/>
                  </a:ext>
                </a:extLst>
              </p:cNvPr>
              <p:cNvSpPr>
                <a:spLocks noChangeArrowheads="1"/>
              </p:cNvSpPr>
              <p:nvPr/>
            </p:nvSpPr>
            <p:spPr bwMode="auto">
              <a:xfrm flipV="1">
                <a:off x="1873504" y="1693538"/>
                <a:ext cx="1125467" cy="319572"/>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A77B4157-033B-B042-B386-C7E81265D594}"/>
                  </a:ext>
                </a:extLst>
              </p:cNvPr>
              <p:cNvSpPr/>
              <p:nvPr/>
            </p:nvSpPr>
            <p:spPr bwMode="auto">
              <a:xfrm>
                <a:off x="1870334" y="1738514"/>
                <a:ext cx="1128637" cy="11599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9" name="Oval 48">
                <a:extLst>
                  <a:ext uri="{FF2B5EF4-FFF2-40B4-BE49-F238E27FC236}">
                    <a16:creationId xmlns:a16="http://schemas.microsoft.com/office/drawing/2014/main" id="{2D486A47-1979-CC46-BE7C-FE1EE9FB3502}"/>
                  </a:ext>
                </a:extLst>
              </p:cNvPr>
              <p:cNvSpPr>
                <a:spLocks noChangeArrowheads="1"/>
              </p:cNvSpPr>
              <p:nvPr/>
            </p:nvSpPr>
            <p:spPr bwMode="auto">
              <a:xfrm flipV="1">
                <a:off x="1870334" y="1575177"/>
                <a:ext cx="1125465" cy="31957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50" name="Freeform 49">
                <a:extLst>
                  <a:ext uri="{FF2B5EF4-FFF2-40B4-BE49-F238E27FC236}">
                    <a16:creationId xmlns:a16="http://schemas.microsoft.com/office/drawing/2014/main" id="{573261F5-AADE-5B49-B26C-73A061CB4A13}"/>
                  </a:ext>
                </a:extLst>
              </p:cNvPr>
              <p:cNvSpPr/>
              <p:nvPr/>
            </p:nvSpPr>
            <p:spPr bwMode="auto">
              <a:xfrm>
                <a:off x="2158833" y="1672232"/>
                <a:ext cx="548468" cy="16097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51" name="Freeform 50">
                <a:extLst>
                  <a:ext uri="{FF2B5EF4-FFF2-40B4-BE49-F238E27FC236}">
                    <a16:creationId xmlns:a16="http://schemas.microsoft.com/office/drawing/2014/main" id="{1AFE4CA0-422C-BB45-8378-5923AFA3A2D6}"/>
                  </a:ext>
                </a:extLst>
              </p:cNvPr>
              <p:cNvSpPr>
                <a:spLocks/>
              </p:cNvSpPr>
              <p:nvPr/>
            </p:nvSpPr>
            <p:spPr bwMode="auto">
              <a:xfrm>
                <a:off x="2101767" y="1631990"/>
                <a:ext cx="662599" cy="111258"/>
              </a:xfrm>
              <a:custGeom>
                <a:avLst/>
                <a:gdLst>
                  <a:gd name="T0" fmla="*/ 0 w 3723451"/>
                  <a:gd name="T1" fmla="*/ 27219 h 932950"/>
                  <a:gd name="T2" fmla="*/ 116589 w 3723451"/>
                  <a:gd name="T3" fmla="*/ 321 h 932950"/>
                  <a:gd name="T4" fmla="*/ 330241 w 3723451"/>
                  <a:gd name="T5" fmla="*/ 62079 h 932950"/>
                  <a:gd name="T6" fmla="*/ 534068 w 3723451"/>
                  <a:gd name="T7" fmla="*/ 0 h 932950"/>
                  <a:gd name="T8" fmla="*/ 662599 w 3723451"/>
                  <a:gd name="T9" fmla="*/ 24703 h 932950"/>
                  <a:gd name="T10" fmla="*/ 566972 w 3723451"/>
                  <a:gd name="T11" fmla="*/ 55080 h 932950"/>
                  <a:gd name="T12" fmla="*/ 536184 w 3723451"/>
                  <a:gd name="T13" fmla="*/ 46891 h 932950"/>
                  <a:gd name="T14" fmla="*/ 333995 w 3723451"/>
                  <a:gd name="T15" fmla="*/ 111258 h 932950"/>
                  <a:gd name="T16" fmla="*/ 126634 w 3723451"/>
                  <a:gd name="T17" fmla="*/ 49258 h 932950"/>
                  <a:gd name="T18" fmla="*/ 93107 w 3723451"/>
                  <a:gd name="T19" fmla="*/ 55950 h 932950"/>
                  <a:gd name="T20" fmla="*/ 0 w 3723451"/>
                  <a:gd name="T21" fmla="*/ 27219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Freeform 51">
                <a:extLst>
                  <a:ext uri="{FF2B5EF4-FFF2-40B4-BE49-F238E27FC236}">
                    <a16:creationId xmlns:a16="http://schemas.microsoft.com/office/drawing/2014/main" id="{C2270E51-2490-C240-AD5F-825154ECC122}"/>
                  </a:ext>
                </a:extLst>
              </p:cNvPr>
              <p:cNvSpPr>
                <a:spLocks/>
              </p:cNvSpPr>
              <p:nvPr/>
            </p:nvSpPr>
            <p:spPr bwMode="auto">
              <a:xfrm>
                <a:off x="2536103" y="1726678"/>
                <a:ext cx="244114" cy="97055"/>
              </a:xfrm>
              <a:custGeom>
                <a:avLst/>
                <a:gdLst>
                  <a:gd name="T0" fmla="*/ 0 w 1366596"/>
                  <a:gd name="T1" fmla="*/ 0 h 809868"/>
                  <a:gd name="T2" fmla="*/ 244114 w 1366596"/>
                  <a:gd name="T3" fmla="*/ 74997 h 809868"/>
                  <a:gd name="T4" fmla="*/ 154523 w 1366596"/>
                  <a:gd name="T5" fmla="*/ 97055 h 809868"/>
                  <a:gd name="T6" fmla="*/ 822 w 1366596"/>
                  <a:gd name="T7" fmla="*/ 5128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3" name="Freeform 52">
                <a:extLst>
                  <a:ext uri="{FF2B5EF4-FFF2-40B4-BE49-F238E27FC236}">
                    <a16:creationId xmlns:a16="http://schemas.microsoft.com/office/drawing/2014/main" id="{008859F4-DF2D-4347-8249-C929496F3B2F}"/>
                  </a:ext>
                </a:extLst>
              </p:cNvPr>
              <p:cNvSpPr>
                <a:spLocks/>
              </p:cNvSpPr>
              <p:nvPr/>
            </p:nvSpPr>
            <p:spPr bwMode="auto">
              <a:xfrm>
                <a:off x="2089086" y="1729045"/>
                <a:ext cx="240945" cy="97056"/>
              </a:xfrm>
              <a:custGeom>
                <a:avLst/>
                <a:gdLst>
                  <a:gd name="T0" fmla="*/ 237656 w 1348191"/>
                  <a:gd name="T1" fmla="*/ 0 h 791462"/>
                  <a:gd name="T2" fmla="*/ 240945 w 1348191"/>
                  <a:gd name="T3" fmla="*/ 46835 h 791462"/>
                  <a:gd name="T4" fmla="*/ 87168 w 1348191"/>
                  <a:gd name="T5" fmla="*/ 97056 h 791462"/>
                  <a:gd name="T6" fmla="*/ 0 w 1348191"/>
                  <a:gd name="T7" fmla="*/ 75049 h 791462"/>
                  <a:gd name="T8" fmla="*/ 237656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54" name="Straight Connector 53">
                <a:extLst>
                  <a:ext uri="{FF2B5EF4-FFF2-40B4-BE49-F238E27FC236}">
                    <a16:creationId xmlns:a16="http://schemas.microsoft.com/office/drawing/2014/main" id="{8255DA76-192D-044B-8762-92700C24A73E}"/>
                  </a:ext>
                </a:extLst>
              </p:cNvPr>
              <p:cNvCxnSpPr>
                <a:cxnSpLocks noChangeShapeType="1"/>
                <a:endCxn id="49" idx="2"/>
              </p:cNvCxnSpPr>
              <p:nvPr/>
            </p:nvCxnSpPr>
            <p:spPr bwMode="auto">
              <a:xfrm flipH="1" flipV="1">
                <a:off x="1870334" y="1736147"/>
                <a:ext cx="3169"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55" name="Straight Connector 54">
                <a:extLst>
                  <a:ext uri="{FF2B5EF4-FFF2-40B4-BE49-F238E27FC236}">
                    <a16:creationId xmlns:a16="http://schemas.microsoft.com/office/drawing/2014/main" id="{B8121134-CF29-9643-A097-AC1724B9BC6C}"/>
                  </a:ext>
                </a:extLst>
              </p:cNvPr>
              <p:cNvCxnSpPr>
                <a:cxnSpLocks noChangeShapeType="1"/>
              </p:cNvCxnSpPr>
              <p:nvPr/>
            </p:nvCxnSpPr>
            <p:spPr bwMode="auto">
              <a:xfrm flipH="1" flipV="1">
                <a:off x="2995800" y="1733779"/>
                <a:ext cx="3171" cy="12309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 name="Freeform 120">
              <a:extLst>
                <a:ext uri="{FF2B5EF4-FFF2-40B4-BE49-F238E27FC236}">
                  <a16:creationId xmlns:a16="http://schemas.microsoft.com/office/drawing/2014/main" id="{AA8DABE2-7520-5C45-941C-F8EFCE33F9A2}"/>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Content Placeholder 3">
            <a:extLst>
              <a:ext uri="{FF2B5EF4-FFF2-40B4-BE49-F238E27FC236}">
                <a16:creationId xmlns:a16="http://schemas.microsoft.com/office/drawing/2014/main" id="{A06F5D4D-83A2-064D-AF5B-6B67A6A12AB8}"/>
              </a:ext>
            </a:extLst>
          </p:cNvPr>
          <p:cNvSpPr txBox="1">
            <a:spLocks/>
          </p:cNvSpPr>
          <p:nvPr/>
        </p:nvSpPr>
        <p:spPr>
          <a:xfrm>
            <a:off x="6255252" y="4142307"/>
            <a:ext cx="5502965" cy="209565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two control-plane approaches: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traditional routing algorithms: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implemented in routers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1" u="none" strike="noStrike" kern="1200" cap="none" spc="0" normalizeH="0" baseline="0" noProof="0" dirty="0">
                <a:ln>
                  <a:noFill/>
                </a:ln>
                <a:solidFill>
                  <a:srgbClr val="000090"/>
                </a:solidFill>
                <a:effectLst/>
                <a:uLnTx/>
                <a:uFillTx/>
                <a:latin typeface="Calibri" panose="020F0502020204030204"/>
                <a:ea typeface="+mn-ea"/>
                <a:cs typeface="+mn-cs"/>
              </a:rPr>
              <a:t>software-defined networking (SDN)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implemented in (remote) servers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Slide Number Placeholder 4">
            <a:extLst>
              <a:ext uri="{FF2B5EF4-FFF2-40B4-BE49-F238E27FC236}">
                <a16:creationId xmlns:a16="http://schemas.microsoft.com/office/drawing/2014/main" id="{E1DA7C3D-A185-DD42-9D1C-17140F6215E8}"/>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8045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200" y="279543"/>
            <a:ext cx="10515600" cy="894622"/>
          </a:xfrm>
        </p:spPr>
        <p:txBody>
          <a:bodyPr>
            <a:normAutofit/>
          </a:bodyPr>
          <a:lstStyle/>
          <a:p>
            <a:r>
              <a:rPr lang="en-US" sz="4800" dirty="0"/>
              <a:t>Per-router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80773" y="1101105"/>
            <a:ext cx="1098715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Individual routing algorithm components </a:t>
            </a:r>
            <a:r>
              <a:rPr kumimoji="0" lang="en-US" altLang="en-US" sz="3200" b="0" i="1" u="none" strike="noStrike" kern="1200" cap="none" spc="0" normalizeH="0" baseline="0" noProof="0" dirty="0">
                <a:ln>
                  <a:noFill/>
                </a:ln>
                <a:solidFill>
                  <a:srgbClr val="000090"/>
                </a:solidFill>
                <a:effectLst/>
                <a:uLnTx/>
                <a:uFillTx/>
                <a:latin typeface="Calibri" panose="020F0502020204030204"/>
                <a:ea typeface="ＭＳ Ｐゴシック" panose="020B0600070205080204" pitchFamily="34" charset="-128"/>
                <a:cs typeface="+mn-cs"/>
              </a:rPr>
              <a:t>in each and every router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interact in the control plane</a:t>
            </a:r>
          </a:p>
        </p:txBody>
      </p:sp>
      <p:sp>
        <p:nvSpPr>
          <p:cNvPr id="238" name="Freeform 2">
            <a:extLst>
              <a:ext uri="{FF2B5EF4-FFF2-40B4-BE49-F238E27FC236}">
                <a16:creationId xmlns:a16="http://schemas.microsoft.com/office/drawing/2014/main" id="{66A80B54-F93B-A94A-938E-DFA6C3C90E64}"/>
              </a:ext>
            </a:extLst>
          </p:cNvPr>
          <p:cNvSpPr>
            <a:spLocks/>
          </p:cNvSpPr>
          <p:nvPr/>
        </p:nvSpPr>
        <p:spPr bwMode="auto">
          <a:xfrm>
            <a:off x="4182648" y="5476945"/>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39" name="Straight Connector 238">
            <a:extLst>
              <a:ext uri="{FF2B5EF4-FFF2-40B4-BE49-F238E27FC236}">
                <a16:creationId xmlns:a16="http://schemas.microsoft.com/office/drawing/2014/main" id="{6B89A56E-4B45-1449-B1CC-C8EF7ABE50B3}"/>
              </a:ext>
            </a:extLst>
          </p:cNvPr>
          <p:cNvCxnSpPr/>
          <p:nvPr/>
        </p:nvCxnSpPr>
        <p:spPr>
          <a:xfrm flipV="1">
            <a:off x="4812885" y="5629345"/>
            <a:ext cx="1316038" cy="131762"/>
          </a:xfrm>
          <a:prstGeom prst="line">
            <a:avLst/>
          </a:prstGeom>
          <a:noFill/>
          <a:ln w="12700" cap="flat" cmpd="sng" algn="ctr">
            <a:solidFill>
              <a:srgbClr val="000000"/>
            </a:solidFill>
            <a:prstDash val="solid"/>
          </a:ln>
          <a:effectLst/>
        </p:spPr>
      </p:cxnSp>
      <p:cxnSp>
        <p:nvCxnSpPr>
          <p:cNvPr id="240" name="Straight Connector 239">
            <a:extLst>
              <a:ext uri="{FF2B5EF4-FFF2-40B4-BE49-F238E27FC236}">
                <a16:creationId xmlns:a16="http://schemas.microsoft.com/office/drawing/2014/main" id="{2740CBE6-0A59-E645-A69D-A9AE662529A8}"/>
              </a:ext>
            </a:extLst>
          </p:cNvPr>
          <p:cNvCxnSpPr/>
          <p:nvPr/>
        </p:nvCxnSpPr>
        <p:spPr>
          <a:xfrm>
            <a:off x="4701760" y="5815082"/>
            <a:ext cx="2259013" cy="300038"/>
          </a:xfrm>
          <a:prstGeom prst="line">
            <a:avLst/>
          </a:prstGeom>
          <a:noFill/>
          <a:ln w="12700" cap="flat" cmpd="sng" algn="ctr">
            <a:solidFill>
              <a:srgbClr val="000000"/>
            </a:solidFill>
            <a:prstDash val="solid"/>
          </a:ln>
          <a:effectLst/>
        </p:spPr>
      </p:cxnSp>
      <p:cxnSp>
        <p:nvCxnSpPr>
          <p:cNvPr id="241" name="Straight Connector 240">
            <a:extLst>
              <a:ext uri="{FF2B5EF4-FFF2-40B4-BE49-F238E27FC236}">
                <a16:creationId xmlns:a16="http://schemas.microsoft.com/office/drawing/2014/main" id="{FEDEF0D8-C674-7A42-948E-7E305FE7E98D}"/>
              </a:ext>
            </a:extLst>
          </p:cNvPr>
          <p:cNvCxnSpPr/>
          <p:nvPr/>
        </p:nvCxnSpPr>
        <p:spPr>
          <a:xfrm>
            <a:off x="4714460" y="5921445"/>
            <a:ext cx="714375" cy="274637"/>
          </a:xfrm>
          <a:prstGeom prst="line">
            <a:avLst/>
          </a:prstGeom>
          <a:noFill/>
          <a:ln w="12700" cap="flat" cmpd="sng" algn="ctr">
            <a:solidFill>
              <a:srgbClr val="000000"/>
            </a:solidFill>
            <a:prstDash val="solid"/>
          </a:ln>
          <a:effectLst/>
        </p:spPr>
      </p:cxnSp>
      <p:cxnSp>
        <p:nvCxnSpPr>
          <p:cNvPr id="242" name="Straight Connector 241">
            <a:extLst>
              <a:ext uri="{FF2B5EF4-FFF2-40B4-BE49-F238E27FC236}">
                <a16:creationId xmlns:a16="http://schemas.microsoft.com/office/drawing/2014/main" id="{88FEC270-B253-8E44-A411-9C7971EEB2C5}"/>
              </a:ext>
            </a:extLst>
          </p:cNvPr>
          <p:cNvCxnSpPr/>
          <p:nvPr/>
        </p:nvCxnSpPr>
        <p:spPr>
          <a:xfrm flipV="1">
            <a:off x="5732048" y="6115120"/>
            <a:ext cx="1247775" cy="80962"/>
          </a:xfrm>
          <a:prstGeom prst="line">
            <a:avLst/>
          </a:prstGeom>
          <a:noFill/>
          <a:ln w="12700" cap="flat" cmpd="sng" algn="ctr">
            <a:solidFill>
              <a:srgbClr val="000000"/>
            </a:solidFill>
            <a:prstDash val="solid"/>
          </a:ln>
          <a:effectLst/>
        </p:spPr>
      </p:cxnSp>
      <p:cxnSp>
        <p:nvCxnSpPr>
          <p:cNvPr id="243" name="Straight Connector 242">
            <a:extLst>
              <a:ext uri="{FF2B5EF4-FFF2-40B4-BE49-F238E27FC236}">
                <a16:creationId xmlns:a16="http://schemas.microsoft.com/office/drawing/2014/main" id="{829E7CD6-E2DF-3F41-969B-DA845A408D9F}"/>
              </a:ext>
            </a:extLst>
          </p:cNvPr>
          <p:cNvCxnSpPr/>
          <p:nvPr/>
        </p:nvCxnSpPr>
        <p:spPr>
          <a:xfrm>
            <a:off x="6392448" y="5661095"/>
            <a:ext cx="1057275" cy="123825"/>
          </a:xfrm>
          <a:prstGeom prst="line">
            <a:avLst/>
          </a:prstGeom>
          <a:noFill/>
          <a:ln w="12700" cap="flat" cmpd="sng" algn="ctr">
            <a:solidFill>
              <a:srgbClr val="000000"/>
            </a:solidFill>
            <a:prstDash val="solid"/>
          </a:ln>
          <a:effectLst/>
        </p:spPr>
      </p:cxnSp>
      <p:cxnSp>
        <p:nvCxnSpPr>
          <p:cNvPr id="244" name="Straight Connector 243">
            <a:extLst>
              <a:ext uri="{FF2B5EF4-FFF2-40B4-BE49-F238E27FC236}">
                <a16:creationId xmlns:a16="http://schemas.microsoft.com/office/drawing/2014/main" id="{DE601DF1-8D2D-2A46-BC8F-F868A11F76CA}"/>
              </a:ext>
            </a:extLst>
          </p:cNvPr>
          <p:cNvCxnSpPr/>
          <p:nvPr/>
        </p:nvCxnSpPr>
        <p:spPr>
          <a:xfrm flipV="1">
            <a:off x="5676485" y="5815082"/>
            <a:ext cx="1790700" cy="300038"/>
          </a:xfrm>
          <a:prstGeom prst="line">
            <a:avLst/>
          </a:prstGeom>
          <a:noFill/>
          <a:ln w="12700" cap="flat" cmpd="sng" algn="ctr">
            <a:solidFill>
              <a:srgbClr val="000000"/>
            </a:solidFill>
            <a:prstDash val="solid"/>
          </a:ln>
          <a:effectLst/>
        </p:spPr>
      </p:cxnSp>
      <p:cxnSp>
        <p:nvCxnSpPr>
          <p:cNvPr id="245" name="Straight Connector 244">
            <a:extLst>
              <a:ext uri="{FF2B5EF4-FFF2-40B4-BE49-F238E27FC236}">
                <a16:creationId xmlns:a16="http://schemas.microsoft.com/office/drawing/2014/main" id="{A11DDE0B-F575-FA48-8F6B-03D4A7733DCF}"/>
              </a:ext>
            </a:extLst>
          </p:cNvPr>
          <p:cNvCxnSpPr/>
          <p:nvPr/>
        </p:nvCxnSpPr>
        <p:spPr>
          <a:xfrm flipV="1">
            <a:off x="7003635" y="5843657"/>
            <a:ext cx="588963" cy="271463"/>
          </a:xfrm>
          <a:prstGeom prst="line">
            <a:avLst/>
          </a:prstGeom>
          <a:noFill/>
          <a:ln w="12700" cap="flat" cmpd="sng" algn="ctr">
            <a:solidFill>
              <a:srgbClr val="000000"/>
            </a:solidFill>
            <a:prstDash val="solid"/>
          </a:ln>
          <a:effectLst/>
        </p:spPr>
      </p:cxnSp>
      <p:cxnSp>
        <p:nvCxnSpPr>
          <p:cNvPr id="246" name="Straight Connector 245">
            <a:extLst>
              <a:ext uri="{FF2B5EF4-FFF2-40B4-BE49-F238E27FC236}">
                <a16:creationId xmlns:a16="http://schemas.microsoft.com/office/drawing/2014/main" id="{ADA6CD88-616E-B24E-8E41-831DCFC74F88}"/>
              </a:ext>
            </a:extLst>
          </p:cNvPr>
          <p:cNvCxnSpPr/>
          <p:nvPr/>
        </p:nvCxnSpPr>
        <p:spPr>
          <a:xfrm>
            <a:off x="6146385" y="5629345"/>
            <a:ext cx="814388" cy="400050"/>
          </a:xfrm>
          <a:prstGeom prst="line">
            <a:avLst/>
          </a:prstGeom>
          <a:noFill/>
          <a:ln w="12700" cap="flat" cmpd="sng" algn="ctr">
            <a:solidFill>
              <a:srgbClr val="000000"/>
            </a:solidFill>
            <a:prstDash val="solid"/>
          </a:ln>
          <a:effectLst/>
        </p:spPr>
      </p:cxnSp>
      <p:grpSp>
        <p:nvGrpSpPr>
          <p:cNvPr id="247" name="Group 7">
            <a:extLst>
              <a:ext uri="{FF2B5EF4-FFF2-40B4-BE49-F238E27FC236}">
                <a16:creationId xmlns:a16="http://schemas.microsoft.com/office/drawing/2014/main" id="{F23FF8D1-2C6B-9448-B97C-26AA0FF38328}"/>
              </a:ext>
            </a:extLst>
          </p:cNvPr>
          <p:cNvGrpSpPr>
            <a:grpSpLocks/>
          </p:cNvGrpSpPr>
          <p:nvPr/>
        </p:nvGrpSpPr>
        <p:grpSpPr bwMode="auto">
          <a:xfrm>
            <a:off x="5271673" y="6054795"/>
            <a:ext cx="563562" cy="293687"/>
            <a:chOff x="1871277" y="1576300"/>
            <a:chExt cx="1128371" cy="437861"/>
          </a:xfrm>
        </p:grpSpPr>
        <p:sp>
          <p:nvSpPr>
            <p:cNvPr id="248" name="Oval 247">
              <a:extLst>
                <a:ext uri="{FF2B5EF4-FFF2-40B4-BE49-F238E27FC236}">
                  <a16:creationId xmlns:a16="http://schemas.microsoft.com/office/drawing/2014/main" id="{F781E7E0-A5A4-AD4A-A844-E9A7BB7A7970}"/>
                </a:ext>
              </a:extLst>
            </p:cNvPr>
            <p:cNvSpPr>
              <a:spLocks noChangeArrowheads="1"/>
            </p:cNvSpPr>
            <p:nvPr/>
          </p:nvSpPr>
          <p:spPr bwMode="auto">
            <a:xfrm flipV="1">
              <a:off x="1874455" y="1694641"/>
              <a:ext cx="1125193"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49" name="Rectangle 248">
              <a:extLst>
                <a:ext uri="{FF2B5EF4-FFF2-40B4-BE49-F238E27FC236}">
                  <a16:creationId xmlns:a16="http://schemas.microsoft.com/office/drawing/2014/main" id="{3D5BD08E-FA2E-E04F-A545-2E0866784F93}"/>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0" name="Oval 249">
              <a:extLst>
                <a:ext uri="{FF2B5EF4-FFF2-40B4-BE49-F238E27FC236}">
                  <a16:creationId xmlns:a16="http://schemas.microsoft.com/office/drawing/2014/main" id="{01E234FF-7C0E-FD47-9DA3-FA9619013171}"/>
                </a:ext>
              </a:extLst>
            </p:cNvPr>
            <p:cNvSpPr>
              <a:spLocks noChangeArrowheads="1"/>
            </p:cNvSpPr>
            <p:nvPr/>
          </p:nvSpPr>
          <p:spPr bwMode="auto">
            <a:xfrm flipV="1">
              <a:off x="1871277" y="1576300"/>
              <a:ext cx="1125193"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1" name="Freeform 250">
              <a:extLst>
                <a:ext uri="{FF2B5EF4-FFF2-40B4-BE49-F238E27FC236}">
                  <a16:creationId xmlns:a16="http://schemas.microsoft.com/office/drawing/2014/main" id="{563210E5-D710-8E45-8417-02EB79B5C81A}"/>
                </a:ext>
              </a:extLst>
            </p:cNvPr>
            <p:cNvSpPr/>
            <p:nvPr/>
          </p:nvSpPr>
          <p:spPr bwMode="auto">
            <a:xfrm>
              <a:off x="2160521" y="1673339"/>
              <a:ext cx="546704"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52" name="Freeform 251">
              <a:extLst>
                <a:ext uri="{FF2B5EF4-FFF2-40B4-BE49-F238E27FC236}">
                  <a16:creationId xmlns:a16="http://schemas.microsoft.com/office/drawing/2014/main" id="{430FD04E-46A2-3749-B589-BEE902C8D592}"/>
                </a:ext>
              </a:extLst>
            </p:cNvPr>
            <p:cNvSpPr>
              <a:spLocks/>
            </p:cNvSpPr>
            <p:nvPr/>
          </p:nvSpPr>
          <p:spPr bwMode="auto">
            <a:xfrm>
              <a:off x="2103307" y="1633104"/>
              <a:ext cx="661131" cy="111240"/>
            </a:xfrm>
            <a:custGeom>
              <a:avLst/>
              <a:gdLst>
                <a:gd name="T0" fmla="*/ 0 w 3723451"/>
                <a:gd name="T1" fmla="*/ 27215 h 932950"/>
                <a:gd name="T2" fmla="*/ 116331 w 3723451"/>
                <a:gd name="T3" fmla="*/ 321 h 932950"/>
                <a:gd name="T4" fmla="*/ 329509 w 3723451"/>
                <a:gd name="T5" fmla="*/ 62069 h 932950"/>
                <a:gd name="T6" fmla="*/ 532884 w 3723451"/>
                <a:gd name="T7" fmla="*/ 0 h 932950"/>
                <a:gd name="T8" fmla="*/ 661131 w 3723451"/>
                <a:gd name="T9" fmla="*/ 24699 h 932950"/>
                <a:gd name="T10" fmla="*/ 565716 w 3723451"/>
                <a:gd name="T11" fmla="*/ 55071 h 932950"/>
                <a:gd name="T12" fmla="*/ 534996 w 3723451"/>
                <a:gd name="T13" fmla="*/ 46883 h 932950"/>
                <a:gd name="T14" fmla="*/ 333255 w 3723451"/>
                <a:gd name="T15" fmla="*/ 111240 h 932950"/>
                <a:gd name="T16" fmla="*/ 126353 w 3723451"/>
                <a:gd name="T17" fmla="*/ 49250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3" name="Freeform 252">
              <a:extLst>
                <a:ext uri="{FF2B5EF4-FFF2-40B4-BE49-F238E27FC236}">
                  <a16:creationId xmlns:a16="http://schemas.microsoft.com/office/drawing/2014/main" id="{BDBA4CA4-485A-D94A-B148-5C44318A1988}"/>
                </a:ext>
              </a:extLst>
            </p:cNvPr>
            <p:cNvSpPr>
              <a:spLocks/>
            </p:cNvSpPr>
            <p:nvPr/>
          </p:nvSpPr>
          <p:spPr bwMode="auto">
            <a:xfrm>
              <a:off x="2538765" y="1727776"/>
              <a:ext cx="241567" cy="97039"/>
            </a:xfrm>
            <a:custGeom>
              <a:avLst/>
              <a:gdLst>
                <a:gd name="T0" fmla="*/ 0 w 1366596"/>
                <a:gd name="T1" fmla="*/ 0 h 809868"/>
                <a:gd name="T2" fmla="*/ 241567 w 1366596"/>
                <a:gd name="T3" fmla="*/ 74985 h 809868"/>
                <a:gd name="T4" fmla="*/ 152911 w 1366596"/>
                <a:gd name="T5" fmla="*/ 97039 h 809868"/>
                <a:gd name="T6" fmla="*/ 813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54" name="Freeform 253">
              <a:extLst>
                <a:ext uri="{FF2B5EF4-FFF2-40B4-BE49-F238E27FC236}">
                  <a16:creationId xmlns:a16="http://schemas.microsoft.com/office/drawing/2014/main" id="{4F7BCFB0-4862-0040-98EF-79148CCE20CE}"/>
                </a:ext>
              </a:extLst>
            </p:cNvPr>
            <p:cNvSpPr>
              <a:spLocks/>
            </p:cNvSpPr>
            <p:nvPr/>
          </p:nvSpPr>
          <p:spPr bwMode="auto">
            <a:xfrm>
              <a:off x="2090593" y="1730143"/>
              <a:ext cx="238389" cy="97040"/>
            </a:xfrm>
            <a:custGeom>
              <a:avLst/>
              <a:gdLst>
                <a:gd name="T0" fmla="*/ 235135 w 1348191"/>
                <a:gd name="T1" fmla="*/ 0 h 791462"/>
                <a:gd name="T2" fmla="*/ 238389 w 1348191"/>
                <a:gd name="T3" fmla="*/ 46827 h 791462"/>
                <a:gd name="T4" fmla="*/ 86243 w 1348191"/>
                <a:gd name="T5" fmla="*/ 97040 h 791462"/>
                <a:gd name="T6" fmla="*/ 0 w 1348191"/>
                <a:gd name="T7" fmla="*/ 75037 h 791462"/>
                <a:gd name="T8" fmla="*/ 23513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55" name="Straight Connector 254">
              <a:extLst>
                <a:ext uri="{FF2B5EF4-FFF2-40B4-BE49-F238E27FC236}">
                  <a16:creationId xmlns:a16="http://schemas.microsoft.com/office/drawing/2014/main" id="{FA80ECE7-29EF-E045-8DE9-443E8B56CBA4}"/>
                </a:ext>
              </a:extLst>
            </p:cNvPr>
            <p:cNvCxnSpPr>
              <a:cxnSpLocks noChangeShapeType="1"/>
              <a:endCxn id="250" idx="2"/>
            </p:cNvCxnSpPr>
            <p:nvPr/>
          </p:nvCxnSpPr>
          <p:spPr bwMode="auto">
            <a:xfrm flipH="1" flipV="1">
              <a:off x="1871277" y="1737244"/>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56" name="Straight Connector 255">
              <a:extLst>
                <a:ext uri="{FF2B5EF4-FFF2-40B4-BE49-F238E27FC236}">
                  <a16:creationId xmlns:a16="http://schemas.microsoft.com/office/drawing/2014/main" id="{886C4C8B-81F8-494E-B3C9-F2C152BA755D}"/>
                </a:ext>
              </a:extLst>
            </p:cNvPr>
            <p:cNvCxnSpPr>
              <a:cxnSpLocks noChangeShapeType="1"/>
            </p:cNvCxnSpPr>
            <p:nvPr/>
          </p:nvCxnSpPr>
          <p:spPr bwMode="auto">
            <a:xfrm flipH="1" flipV="1">
              <a:off x="2996470" y="1734876"/>
              <a:ext cx="3178"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57" name="Group 327">
            <a:extLst>
              <a:ext uri="{FF2B5EF4-FFF2-40B4-BE49-F238E27FC236}">
                <a16:creationId xmlns:a16="http://schemas.microsoft.com/office/drawing/2014/main" id="{C6D6E434-396F-824D-B42D-39B257E17412}"/>
              </a:ext>
            </a:extLst>
          </p:cNvPr>
          <p:cNvGrpSpPr>
            <a:grpSpLocks/>
          </p:cNvGrpSpPr>
          <p:nvPr/>
        </p:nvGrpSpPr>
        <p:grpSpPr bwMode="auto">
          <a:xfrm>
            <a:off x="5966998" y="5513457"/>
            <a:ext cx="565150" cy="292100"/>
            <a:chOff x="1871277" y="1576300"/>
            <a:chExt cx="1128371" cy="437861"/>
          </a:xfrm>
        </p:grpSpPr>
        <p:sp>
          <p:nvSpPr>
            <p:cNvPr id="258" name="Oval 257">
              <a:extLst>
                <a:ext uri="{FF2B5EF4-FFF2-40B4-BE49-F238E27FC236}">
                  <a16:creationId xmlns:a16="http://schemas.microsoft.com/office/drawing/2014/main" id="{BD523501-0761-ED43-9FA5-AEA15E2D1C9C}"/>
                </a:ext>
              </a:extLst>
            </p:cNvPr>
            <p:cNvSpPr>
              <a:spLocks noChangeArrowheads="1"/>
            </p:cNvSpPr>
            <p:nvPr/>
          </p:nvSpPr>
          <p:spPr bwMode="auto">
            <a:xfrm flipV="1">
              <a:off x="1874446" y="1692905"/>
              <a:ext cx="1125202" cy="32125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59" name="Rectangle 258">
              <a:extLst>
                <a:ext uri="{FF2B5EF4-FFF2-40B4-BE49-F238E27FC236}">
                  <a16:creationId xmlns:a16="http://schemas.microsoft.com/office/drawing/2014/main" id="{1B2C53EE-99C4-9041-B078-E1DEA73E56F8}"/>
                </a:ext>
              </a:extLst>
            </p:cNvPr>
            <p:cNvSpPr/>
            <p:nvPr/>
          </p:nvSpPr>
          <p:spPr bwMode="auto">
            <a:xfrm>
              <a:off x="1871277" y="1740499"/>
              <a:ext cx="1128371" cy="11422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0" name="Oval 259">
              <a:extLst>
                <a:ext uri="{FF2B5EF4-FFF2-40B4-BE49-F238E27FC236}">
                  <a16:creationId xmlns:a16="http://schemas.microsoft.com/office/drawing/2014/main" id="{27361595-2FF4-1B46-839D-326969B484FA}"/>
                </a:ext>
              </a:extLst>
            </p:cNvPr>
            <p:cNvSpPr>
              <a:spLocks noChangeArrowheads="1"/>
            </p:cNvSpPr>
            <p:nvPr/>
          </p:nvSpPr>
          <p:spPr bwMode="auto">
            <a:xfrm flipV="1">
              <a:off x="1871277" y="1576300"/>
              <a:ext cx="1125200" cy="3212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1" name="Freeform 260">
              <a:extLst>
                <a:ext uri="{FF2B5EF4-FFF2-40B4-BE49-F238E27FC236}">
                  <a16:creationId xmlns:a16="http://schemas.microsoft.com/office/drawing/2014/main" id="{89642470-FD74-1047-9747-D0EB2363B800}"/>
                </a:ext>
              </a:extLst>
            </p:cNvPr>
            <p:cNvSpPr/>
            <p:nvPr/>
          </p:nvSpPr>
          <p:spPr bwMode="auto">
            <a:xfrm>
              <a:off x="2159708" y="1673868"/>
              <a:ext cx="548339" cy="159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62" name="Freeform 261">
              <a:extLst>
                <a:ext uri="{FF2B5EF4-FFF2-40B4-BE49-F238E27FC236}">
                  <a16:creationId xmlns:a16="http://schemas.microsoft.com/office/drawing/2014/main" id="{12E17BAF-3675-9946-91CF-C0BD05A47A02}"/>
                </a:ext>
              </a:extLst>
            </p:cNvPr>
            <p:cNvSpPr>
              <a:spLocks/>
            </p:cNvSpPr>
            <p:nvPr/>
          </p:nvSpPr>
          <p:spPr bwMode="auto">
            <a:xfrm>
              <a:off x="2102655" y="1633412"/>
              <a:ext cx="662444" cy="111846"/>
            </a:xfrm>
            <a:custGeom>
              <a:avLst/>
              <a:gdLst>
                <a:gd name="T0" fmla="*/ 0 w 3723451"/>
                <a:gd name="T1" fmla="*/ 27363 h 932950"/>
                <a:gd name="T2" fmla="*/ 116562 w 3723451"/>
                <a:gd name="T3" fmla="*/ 322 h 932950"/>
                <a:gd name="T4" fmla="*/ 330164 w 3723451"/>
                <a:gd name="T5" fmla="*/ 62407 h 932950"/>
                <a:gd name="T6" fmla="*/ 533943 w 3723451"/>
                <a:gd name="T7" fmla="*/ 0 h 932950"/>
                <a:gd name="T8" fmla="*/ 662444 w 3723451"/>
                <a:gd name="T9" fmla="*/ 24834 h 932950"/>
                <a:gd name="T10" fmla="*/ 566839 w 3723451"/>
                <a:gd name="T11" fmla="*/ 55371 h 932950"/>
                <a:gd name="T12" fmla="*/ 536059 w 3723451"/>
                <a:gd name="T13" fmla="*/ 47138 h 932950"/>
                <a:gd name="T14" fmla="*/ 333917 w 3723451"/>
                <a:gd name="T15" fmla="*/ 111846 h 932950"/>
                <a:gd name="T16" fmla="*/ 126604 w 3723451"/>
                <a:gd name="T17" fmla="*/ 49519 h 932950"/>
                <a:gd name="T18" fmla="*/ 93086 w 3723451"/>
                <a:gd name="T19" fmla="*/ 56246 h 932950"/>
                <a:gd name="T20" fmla="*/ 0 w 3723451"/>
                <a:gd name="T21" fmla="*/ 2736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3" name="Freeform 262">
              <a:extLst>
                <a:ext uri="{FF2B5EF4-FFF2-40B4-BE49-F238E27FC236}">
                  <a16:creationId xmlns:a16="http://schemas.microsoft.com/office/drawing/2014/main" id="{FB02D5C9-E16C-D545-9658-9B08CD700FC7}"/>
                </a:ext>
              </a:extLst>
            </p:cNvPr>
            <p:cNvSpPr>
              <a:spLocks/>
            </p:cNvSpPr>
            <p:nvPr/>
          </p:nvSpPr>
          <p:spPr bwMode="auto">
            <a:xfrm>
              <a:off x="2536889" y="1728599"/>
              <a:ext cx="244057" cy="97568"/>
            </a:xfrm>
            <a:custGeom>
              <a:avLst/>
              <a:gdLst>
                <a:gd name="T0" fmla="*/ 0 w 1366596"/>
                <a:gd name="T1" fmla="*/ 0 h 809868"/>
                <a:gd name="T2" fmla="*/ 244057 w 1366596"/>
                <a:gd name="T3" fmla="*/ 75393 h 809868"/>
                <a:gd name="T4" fmla="*/ 154487 w 1366596"/>
                <a:gd name="T5" fmla="*/ 97568 h 809868"/>
                <a:gd name="T6" fmla="*/ 822 w 1366596"/>
                <a:gd name="T7" fmla="*/ 5155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64" name="Freeform 263">
              <a:extLst>
                <a:ext uri="{FF2B5EF4-FFF2-40B4-BE49-F238E27FC236}">
                  <a16:creationId xmlns:a16="http://schemas.microsoft.com/office/drawing/2014/main" id="{43C530C6-57F7-D943-BF8C-3B8BE501FC32}"/>
                </a:ext>
              </a:extLst>
            </p:cNvPr>
            <p:cNvSpPr>
              <a:spLocks/>
            </p:cNvSpPr>
            <p:nvPr/>
          </p:nvSpPr>
          <p:spPr bwMode="auto">
            <a:xfrm>
              <a:off x="2089977" y="1730980"/>
              <a:ext cx="240888" cy="95187"/>
            </a:xfrm>
            <a:custGeom>
              <a:avLst/>
              <a:gdLst>
                <a:gd name="T0" fmla="*/ 237599 w 1348191"/>
                <a:gd name="T1" fmla="*/ 0 h 791462"/>
                <a:gd name="T2" fmla="*/ 240888 w 1348191"/>
                <a:gd name="T3" fmla="*/ 45933 h 791462"/>
                <a:gd name="T4" fmla="*/ 87147 w 1348191"/>
                <a:gd name="T5" fmla="*/ 95187 h 791462"/>
                <a:gd name="T6" fmla="*/ 0 w 1348191"/>
                <a:gd name="T7" fmla="*/ 73604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65" name="Straight Connector 264">
              <a:extLst>
                <a:ext uri="{FF2B5EF4-FFF2-40B4-BE49-F238E27FC236}">
                  <a16:creationId xmlns:a16="http://schemas.microsoft.com/office/drawing/2014/main" id="{04998C4B-6CC3-804D-8149-EB9753D18CA7}"/>
                </a:ext>
              </a:extLst>
            </p:cNvPr>
            <p:cNvCxnSpPr>
              <a:cxnSpLocks noChangeShapeType="1"/>
              <a:endCxn id="260" idx="2"/>
            </p:cNvCxnSpPr>
            <p:nvPr/>
          </p:nvCxnSpPr>
          <p:spPr bwMode="auto">
            <a:xfrm flipH="1" flipV="1">
              <a:off x="1871277" y="1735739"/>
              <a:ext cx="3169"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66" name="Straight Connector 265">
              <a:extLst>
                <a:ext uri="{FF2B5EF4-FFF2-40B4-BE49-F238E27FC236}">
                  <a16:creationId xmlns:a16="http://schemas.microsoft.com/office/drawing/2014/main" id="{565D2A47-CC6C-8440-A5DF-83E670BCAF12}"/>
                </a:ext>
              </a:extLst>
            </p:cNvPr>
            <p:cNvCxnSpPr>
              <a:cxnSpLocks noChangeShapeType="1"/>
            </p:cNvCxnSpPr>
            <p:nvPr/>
          </p:nvCxnSpPr>
          <p:spPr bwMode="auto">
            <a:xfrm flipH="1" flipV="1">
              <a:off x="2996477" y="1733359"/>
              <a:ext cx="3171" cy="12374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67" name="Group 337">
            <a:extLst>
              <a:ext uri="{FF2B5EF4-FFF2-40B4-BE49-F238E27FC236}">
                <a16:creationId xmlns:a16="http://schemas.microsoft.com/office/drawing/2014/main" id="{82B40A4C-BCB9-0F49-86D8-65358510B247}"/>
              </a:ext>
            </a:extLst>
          </p:cNvPr>
          <p:cNvGrpSpPr>
            <a:grpSpLocks/>
          </p:cNvGrpSpPr>
          <p:nvPr/>
        </p:nvGrpSpPr>
        <p:grpSpPr bwMode="auto">
          <a:xfrm>
            <a:off x="6609935" y="5967482"/>
            <a:ext cx="563563" cy="293688"/>
            <a:chOff x="1871277" y="1576300"/>
            <a:chExt cx="1128371" cy="437861"/>
          </a:xfrm>
        </p:grpSpPr>
        <p:sp>
          <p:nvSpPr>
            <p:cNvPr id="268" name="Oval 267">
              <a:extLst>
                <a:ext uri="{FF2B5EF4-FFF2-40B4-BE49-F238E27FC236}">
                  <a16:creationId xmlns:a16="http://schemas.microsoft.com/office/drawing/2014/main" id="{683F4F4C-42FD-9846-A017-5B90A1CDF30A}"/>
                </a:ext>
              </a:extLst>
            </p:cNvPr>
            <p:cNvSpPr>
              <a:spLocks noChangeArrowheads="1"/>
            </p:cNvSpPr>
            <p:nvPr/>
          </p:nvSpPr>
          <p:spPr bwMode="auto">
            <a:xfrm flipV="1">
              <a:off x="1874457" y="1694641"/>
              <a:ext cx="1125191"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69" name="Rectangle 268">
              <a:extLst>
                <a:ext uri="{FF2B5EF4-FFF2-40B4-BE49-F238E27FC236}">
                  <a16:creationId xmlns:a16="http://schemas.microsoft.com/office/drawing/2014/main" id="{3F600344-6D5A-5149-9480-8AD325F910A2}"/>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0" name="Oval 269">
              <a:extLst>
                <a:ext uri="{FF2B5EF4-FFF2-40B4-BE49-F238E27FC236}">
                  <a16:creationId xmlns:a16="http://schemas.microsoft.com/office/drawing/2014/main" id="{358912A5-2365-7548-98D1-05C254AB8C93}"/>
                </a:ext>
              </a:extLst>
            </p:cNvPr>
            <p:cNvSpPr>
              <a:spLocks noChangeArrowheads="1"/>
            </p:cNvSpPr>
            <p:nvPr/>
          </p:nvSpPr>
          <p:spPr bwMode="auto">
            <a:xfrm flipV="1">
              <a:off x="1871277" y="1576300"/>
              <a:ext cx="1125191"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1" name="Freeform 270">
              <a:extLst>
                <a:ext uri="{FF2B5EF4-FFF2-40B4-BE49-F238E27FC236}">
                  <a16:creationId xmlns:a16="http://schemas.microsoft.com/office/drawing/2014/main" id="{856A4118-FA0A-BF49-876A-9D235E6C6E2E}"/>
                </a:ext>
              </a:extLst>
            </p:cNvPr>
            <p:cNvSpPr/>
            <p:nvPr/>
          </p:nvSpPr>
          <p:spPr bwMode="auto">
            <a:xfrm>
              <a:off x="2160522" y="1673340"/>
              <a:ext cx="546703"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72" name="Freeform 271">
              <a:extLst>
                <a:ext uri="{FF2B5EF4-FFF2-40B4-BE49-F238E27FC236}">
                  <a16:creationId xmlns:a16="http://schemas.microsoft.com/office/drawing/2014/main" id="{73066D64-2E3F-F24D-B741-44F8F9E6C32A}"/>
                </a:ext>
              </a:extLst>
            </p:cNvPr>
            <p:cNvSpPr>
              <a:spLocks/>
            </p:cNvSpPr>
            <p:nvPr/>
          </p:nvSpPr>
          <p:spPr bwMode="auto">
            <a:xfrm>
              <a:off x="2103309" y="1633103"/>
              <a:ext cx="661129" cy="111241"/>
            </a:xfrm>
            <a:custGeom>
              <a:avLst/>
              <a:gdLst>
                <a:gd name="T0" fmla="*/ 0 w 3723451"/>
                <a:gd name="T1" fmla="*/ 27215 h 932950"/>
                <a:gd name="T2" fmla="*/ 116330 w 3723451"/>
                <a:gd name="T3" fmla="*/ 321 h 932950"/>
                <a:gd name="T4" fmla="*/ 329508 w 3723451"/>
                <a:gd name="T5" fmla="*/ 62070 h 932950"/>
                <a:gd name="T6" fmla="*/ 532883 w 3723451"/>
                <a:gd name="T7" fmla="*/ 0 h 932950"/>
                <a:gd name="T8" fmla="*/ 661129 w 3723451"/>
                <a:gd name="T9" fmla="*/ 24700 h 932950"/>
                <a:gd name="T10" fmla="*/ 565714 w 3723451"/>
                <a:gd name="T11" fmla="*/ 55072 h 932950"/>
                <a:gd name="T12" fmla="*/ 534995 w 3723451"/>
                <a:gd name="T13" fmla="*/ 46883 h 932950"/>
                <a:gd name="T14" fmla="*/ 333254 w 3723451"/>
                <a:gd name="T15" fmla="*/ 111241 h 932950"/>
                <a:gd name="T16" fmla="*/ 126353 w 3723451"/>
                <a:gd name="T17" fmla="*/ 49251 h 932950"/>
                <a:gd name="T18" fmla="*/ 92901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3" name="Freeform 272">
              <a:extLst>
                <a:ext uri="{FF2B5EF4-FFF2-40B4-BE49-F238E27FC236}">
                  <a16:creationId xmlns:a16="http://schemas.microsoft.com/office/drawing/2014/main" id="{63C7C818-A6BA-5B46-8663-C7EB1B1CEB1A}"/>
                </a:ext>
              </a:extLst>
            </p:cNvPr>
            <p:cNvSpPr>
              <a:spLocks/>
            </p:cNvSpPr>
            <p:nvPr/>
          </p:nvSpPr>
          <p:spPr bwMode="auto">
            <a:xfrm>
              <a:off x="2538763" y="1727776"/>
              <a:ext cx="241567" cy="97040"/>
            </a:xfrm>
            <a:custGeom>
              <a:avLst/>
              <a:gdLst>
                <a:gd name="T0" fmla="*/ 0 w 1366596"/>
                <a:gd name="T1" fmla="*/ 0 h 809868"/>
                <a:gd name="T2" fmla="*/ 241567 w 1366596"/>
                <a:gd name="T3" fmla="*/ 74985 h 809868"/>
                <a:gd name="T4" fmla="*/ 152911 w 1366596"/>
                <a:gd name="T5" fmla="*/ 97040 h 809868"/>
                <a:gd name="T6" fmla="*/ 813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4" name="Freeform 273">
              <a:extLst>
                <a:ext uri="{FF2B5EF4-FFF2-40B4-BE49-F238E27FC236}">
                  <a16:creationId xmlns:a16="http://schemas.microsoft.com/office/drawing/2014/main" id="{958FEB88-75FB-2D44-9A10-0367FDB3A463}"/>
                </a:ext>
              </a:extLst>
            </p:cNvPr>
            <p:cNvSpPr>
              <a:spLocks/>
            </p:cNvSpPr>
            <p:nvPr/>
          </p:nvSpPr>
          <p:spPr bwMode="auto">
            <a:xfrm>
              <a:off x="2090595" y="1730144"/>
              <a:ext cx="238387" cy="97039"/>
            </a:xfrm>
            <a:custGeom>
              <a:avLst/>
              <a:gdLst>
                <a:gd name="T0" fmla="*/ 235133 w 1348191"/>
                <a:gd name="T1" fmla="*/ 0 h 791462"/>
                <a:gd name="T2" fmla="*/ 238387 w 1348191"/>
                <a:gd name="T3" fmla="*/ 46827 h 791462"/>
                <a:gd name="T4" fmla="*/ 86242 w 1348191"/>
                <a:gd name="T5" fmla="*/ 97039 h 791462"/>
                <a:gd name="T6" fmla="*/ 0 w 1348191"/>
                <a:gd name="T7" fmla="*/ 75036 h 791462"/>
                <a:gd name="T8" fmla="*/ 23513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75" name="Straight Connector 274">
              <a:extLst>
                <a:ext uri="{FF2B5EF4-FFF2-40B4-BE49-F238E27FC236}">
                  <a16:creationId xmlns:a16="http://schemas.microsoft.com/office/drawing/2014/main" id="{E5F8810D-58B9-1B41-9069-743A57CBD942}"/>
                </a:ext>
              </a:extLst>
            </p:cNvPr>
            <p:cNvCxnSpPr>
              <a:cxnSpLocks noChangeShapeType="1"/>
              <a:endCxn id="270" idx="2"/>
            </p:cNvCxnSpPr>
            <p:nvPr/>
          </p:nvCxnSpPr>
          <p:spPr bwMode="auto">
            <a:xfrm flipH="1" flipV="1">
              <a:off x="1871277" y="1737243"/>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76" name="Straight Connector 275">
              <a:extLst>
                <a:ext uri="{FF2B5EF4-FFF2-40B4-BE49-F238E27FC236}">
                  <a16:creationId xmlns:a16="http://schemas.microsoft.com/office/drawing/2014/main" id="{B7248C01-1BC9-084D-9C19-4C517E66801B}"/>
                </a:ext>
              </a:extLst>
            </p:cNvPr>
            <p:cNvCxnSpPr>
              <a:cxnSpLocks noChangeShapeType="1"/>
            </p:cNvCxnSpPr>
            <p:nvPr/>
          </p:nvCxnSpPr>
          <p:spPr bwMode="auto">
            <a:xfrm flipH="1" flipV="1">
              <a:off x="2996468" y="1734877"/>
              <a:ext cx="3180"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77" name="Group 347">
            <a:extLst>
              <a:ext uri="{FF2B5EF4-FFF2-40B4-BE49-F238E27FC236}">
                <a16:creationId xmlns:a16="http://schemas.microsoft.com/office/drawing/2014/main" id="{EA66C38A-2A9F-054D-B190-0607C48440C0}"/>
              </a:ext>
            </a:extLst>
          </p:cNvPr>
          <p:cNvGrpSpPr>
            <a:grpSpLocks/>
          </p:cNvGrpSpPr>
          <p:nvPr/>
        </p:nvGrpSpPr>
        <p:grpSpPr bwMode="auto">
          <a:xfrm>
            <a:off x="7332248" y="5653157"/>
            <a:ext cx="565150" cy="293688"/>
            <a:chOff x="1871277" y="1576300"/>
            <a:chExt cx="1128371" cy="437861"/>
          </a:xfrm>
        </p:grpSpPr>
        <p:sp>
          <p:nvSpPr>
            <p:cNvPr id="278" name="Oval 277">
              <a:extLst>
                <a:ext uri="{FF2B5EF4-FFF2-40B4-BE49-F238E27FC236}">
                  <a16:creationId xmlns:a16="http://schemas.microsoft.com/office/drawing/2014/main" id="{578C6C8A-3C2C-CA47-A52F-E5336E397A8C}"/>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79" name="Rectangle 278">
              <a:extLst>
                <a:ext uri="{FF2B5EF4-FFF2-40B4-BE49-F238E27FC236}">
                  <a16:creationId xmlns:a16="http://schemas.microsoft.com/office/drawing/2014/main" id="{40527894-E8D6-8847-A758-9F4A98B89D5B}"/>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0" name="Oval 279">
              <a:extLst>
                <a:ext uri="{FF2B5EF4-FFF2-40B4-BE49-F238E27FC236}">
                  <a16:creationId xmlns:a16="http://schemas.microsoft.com/office/drawing/2014/main" id="{50FCBF9F-6CE0-7B47-94FC-CD5787B788A2}"/>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281" name="Freeform 280">
              <a:extLst>
                <a:ext uri="{FF2B5EF4-FFF2-40B4-BE49-F238E27FC236}">
                  <a16:creationId xmlns:a16="http://schemas.microsoft.com/office/drawing/2014/main" id="{5D5ADD21-3F21-8E47-B87D-2BDC146712B9}"/>
                </a:ext>
              </a:extLst>
            </p:cNvPr>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2" name="Freeform 281">
              <a:extLst>
                <a:ext uri="{FF2B5EF4-FFF2-40B4-BE49-F238E27FC236}">
                  <a16:creationId xmlns:a16="http://schemas.microsoft.com/office/drawing/2014/main" id="{0FF22D66-78A9-2245-ACA6-A35063B9545F}"/>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3" name="Freeform 282">
              <a:extLst>
                <a:ext uri="{FF2B5EF4-FFF2-40B4-BE49-F238E27FC236}">
                  <a16:creationId xmlns:a16="http://schemas.microsoft.com/office/drawing/2014/main" id="{A86BA2E2-E459-454D-98E3-2CB0E41E1ED3}"/>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4" name="Freeform 283">
              <a:extLst>
                <a:ext uri="{FF2B5EF4-FFF2-40B4-BE49-F238E27FC236}">
                  <a16:creationId xmlns:a16="http://schemas.microsoft.com/office/drawing/2014/main" id="{32EB212F-0575-FD42-B1AF-F3AAD1FDE604}"/>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285" name="Straight Connector 284">
              <a:extLst>
                <a:ext uri="{FF2B5EF4-FFF2-40B4-BE49-F238E27FC236}">
                  <a16:creationId xmlns:a16="http://schemas.microsoft.com/office/drawing/2014/main" id="{913FC001-18AF-3A49-BFB4-0B914F19FFD8}"/>
                </a:ext>
              </a:extLst>
            </p:cNvPr>
            <p:cNvCxnSpPr>
              <a:cxnSpLocks noChangeShapeType="1"/>
              <a:endCxn id="280"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286" name="Straight Connector 285">
              <a:extLst>
                <a:ext uri="{FF2B5EF4-FFF2-40B4-BE49-F238E27FC236}">
                  <a16:creationId xmlns:a16="http://schemas.microsoft.com/office/drawing/2014/main" id="{7194EB53-3E3D-024D-B0D2-5596DAD2A331}"/>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287" name="Group 286">
            <a:extLst>
              <a:ext uri="{FF2B5EF4-FFF2-40B4-BE49-F238E27FC236}">
                <a16:creationId xmlns:a16="http://schemas.microsoft.com/office/drawing/2014/main" id="{7169FC3C-178E-6048-AB6C-8493893B17E5}"/>
              </a:ext>
            </a:extLst>
          </p:cNvPr>
          <p:cNvGrpSpPr>
            <a:grpSpLocks/>
          </p:cNvGrpSpPr>
          <p:nvPr/>
        </p:nvGrpSpPr>
        <p:grpSpPr bwMode="auto">
          <a:xfrm>
            <a:off x="3347623" y="2370207"/>
            <a:ext cx="5270500" cy="3805238"/>
            <a:chOff x="1757805" y="2331054"/>
            <a:chExt cx="5270058" cy="3804634"/>
          </a:xfrm>
        </p:grpSpPr>
        <p:sp>
          <p:nvSpPr>
            <p:cNvPr id="288" name="Freeform 287">
              <a:extLst>
                <a:ext uri="{FF2B5EF4-FFF2-40B4-BE49-F238E27FC236}">
                  <a16:creationId xmlns:a16="http://schemas.microsoft.com/office/drawing/2014/main" id="{440C625E-763F-DC45-B239-42BFE9E9081B}"/>
                </a:ext>
              </a:extLst>
            </p:cNvPr>
            <p:cNvSpPr/>
            <p:nvPr/>
          </p:nvSpPr>
          <p:spPr>
            <a:xfrm>
              <a:off x="1776853" y="4829382"/>
              <a:ext cx="1220685" cy="920604"/>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510" h="921649">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89" name="Freeform 288">
              <a:extLst>
                <a:ext uri="{FF2B5EF4-FFF2-40B4-BE49-F238E27FC236}">
                  <a16:creationId xmlns:a16="http://schemas.microsoft.com/office/drawing/2014/main" id="{7B2A49C4-873B-2743-B356-AA474598AAC7}"/>
                </a:ext>
              </a:extLst>
            </p:cNvPr>
            <p:cNvSpPr/>
            <p:nvPr/>
          </p:nvSpPr>
          <p:spPr>
            <a:xfrm>
              <a:off x="6102428" y="4916682"/>
              <a:ext cx="925435" cy="757117"/>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304" h="758185">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0" name="Freeform 289">
              <a:extLst>
                <a:ext uri="{FF2B5EF4-FFF2-40B4-BE49-F238E27FC236}">
                  <a16:creationId xmlns:a16="http://schemas.microsoft.com/office/drawing/2014/main" id="{0D9AB348-D7F2-A742-9B0C-84535C1F8A96}"/>
                </a:ext>
              </a:extLst>
            </p:cNvPr>
            <p:cNvSpPr/>
            <p:nvPr/>
          </p:nvSpPr>
          <p:spPr>
            <a:xfrm>
              <a:off x="5288109" y="4937315"/>
              <a:ext cx="725426" cy="1099963"/>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009" h="1101479">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1" name="Freeform 290">
              <a:extLst>
                <a:ext uri="{FF2B5EF4-FFF2-40B4-BE49-F238E27FC236}">
                  <a16:creationId xmlns:a16="http://schemas.microsoft.com/office/drawing/2014/main" id="{98F06BD2-BA43-1144-B69F-BF325541EB43}"/>
                </a:ext>
              </a:extLst>
            </p:cNvPr>
            <p:cNvSpPr/>
            <p:nvPr/>
          </p:nvSpPr>
          <p:spPr>
            <a:xfrm>
              <a:off x="4300767" y="4956362"/>
              <a:ext cx="514307" cy="57775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578353">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292" name="Freeform 291">
              <a:extLst>
                <a:ext uri="{FF2B5EF4-FFF2-40B4-BE49-F238E27FC236}">
                  <a16:creationId xmlns:a16="http://schemas.microsoft.com/office/drawing/2014/main" id="{57135A78-79C3-CB4B-8E8E-D9A274265F07}"/>
                </a:ext>
              </a:extLst>
            </p:cNvPr>
            <p:cNvSpPr/>
            <p:nvPr/>
          </p:nvSpPr>
          <p:spPr>
            <a:xfrm>
              <a:off x="3521369" y="4919856"/>
              <a:ext cx="593675" cy="121583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113" h="1215612">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293" name="Group 17">
              <a:extLst>
                <a:ext uri="{FF2B5EF4-FFF2-40B4-BE49-F238E27FC236}">
                  <a16:creationId xmlns:a16="http://schemas.microsoft.com/office/drawing/2014/main" id="{3DCFE7AC-3DDA-544E-9FBA-E2013CB1F765}"/>
                </a:ext>
              </a:extLst>
            </p:cNvPr>
            <p:cNvGrpSpPr>
              <a:grpSpLocks/>
            </p:cNvGrpSpPr>
            <p:nvPr/>
          </p:nvGrpSpPr>
          <p:grpSpPr bwMode="auto">
            <a:xfrm>
              <a:off x="1757805" y="2331054"/>
              <a:ext cx="1079500" cy="2674334"/>
              <a:chOff x="1757805" y="2331054"/>
              <a:chExt cx="1079500" cy="2674334"/>
            </a:xfrm>
          </p:grpSpPr>
          <p:sp>
            <p:nvSpPr>
              <p:cNvPr id="380" name="Rectangle 379">
                <a:extLst>
                  <a:ext uri="{FF2B5EF4-FFF2-40B4-BE49-F238E27FC236}">
                    <a16:creationId xmlns:a16="http://schemas.microsoft.com/office/drawing/2014/main" id="{4A6C83BC-7EC5-0F45-B8BB-C3B547B3E007}"/>
                  </a:ext>
                </a:extLst>
              </p:cNvPr>
              <p:cNvSpPr/>
              <p:nvPr/>
            </p:nvSpPr>
            <p:spPr bwMode="auto">
              <a:xfrm rot="10800000">
                <a:off x="1789552" y="2580252"/>
                <a:ext cx="1027025" cy="108409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381" name="Group 104">
                <a:extLst>
                  <a:ext uri="{FF2B5EF4-FFF2-40B4-BE49-F238E27FC236}">
                    <a16:creationId xmlns:a16="http://schemas.microsoft.com/office/drawing/2014/main" id="{C49CCBB3-581C-F744-9C12-88066A544A1A}"/>
                  </a:ext>
                </a:extLst>
              </p:cNvPr>
              <p:cNvGrpSpPr>
                <a:grpSpLocks/>
              </p:cNvGrpSpPr>
              <p:nvPr/>
            </p:nvGrpSpPr>
            <p:grpSpPr bwMode="auto">
              <a:xfrm>
                <a:off x="1782739" y="4616206"/>
                <a:ext cx="1034710" cy="389182"/>
                <a:chOff x="4128636" y="3606589"/>
                <a:chExt cx="568145" cy="338667"/>
              </a:xfrm>
            </p:grpSpPr>
            <p:sp>
              <p:nvSpPr>
                <p:cNvPr id="395" name="Oval 394">
                  <a:extLst>
                    <a:ext uri="{FF2B5EF4-FFF2-40B4-BE49-F238E27FC236}">
                      <a16:creationId xmlns:a16="http://schemas.microsoft.com/office/drawing/2014/main" id="{1360C793-55DD-E448-BB09-2AF9F40ABA16}"/>
                    </a:ext>
                  </a:extLst>
                </p:cNvPr>
                <p:cNvSpPr/>
                <p:nvPr/>
              </p:nvSpPr>
              <p:spPr>
                <a:xfrm>
                  <a:off x="4128891" y="3720271"/>
                  <a:ext cx="565669" cy="22514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6" name="Rectangle 395">
                  <a:extLst>
                    <a:ext uri="{FF2B5EF4-FFF2-40B4-BE49-F238E27FC236}">
                      <a16:creationId xmlns:a16="http://schemas.microsoft.com/office/drawing/2014/main" id="{B5E5E126-5712-074A-827E-49B7AB6291A3}"/>
                    </a:ext>
                  </a:extLst>
                </p:cNvPr>
                <p:cNvSpPr/>
                <p:nvPr/>
              </p:nvSpPr>
              <p:spPr>
                <a:xfrm>
                  <a:off x="4128891" y="3720271"/>
                  <a:ext cx="565669" cy="111880"/>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7" name="Oval 396">
                  <a:extLst>
                    <a:ext uri="{FF2B5EF4-FFF2-40B4-BE49-F238E27FC236}">
                      <a16:creationId xmlns:a16="http://schemas.microsoft.com/office/drawing/2014/main" id="{90782D44-406D-1A44-B8FA-7DABB141B919}"/>
                    </a:ext>
                  </a:extLst>
                </p:cNvPr>
                <p:cNvSpPr/>
                <p:nvPr/>
              </p:nvSpPr>
              <p:spPr>
                <a:xfrm>
                  <a:off x="4128891" y="3607011"/>
                  <a:ext cx="565669" cy="225140"/>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98" name="Straight Connector 397">
                  <a:extLst>
                    <a:ext uri="{FF2B5EF4-FFF2-40B4-BE49-F238E27FC236}">
                      <a16:creationId xmlns:a16="http://schemas.microsoft.com/office/drawing/2014/main" id="{91CE1BD1-E198-874C-A63D-F01D330549A7}"/>
                    </a:ext>
                  </a:extLst>
                </p:cNvPr>
                <p:cNvCxnSpPr/>
                <p:nvPr/>
              </p:nvCxnSpPr>
              <p:spPr>
                <a:xfrm>
                  <a:off x="4694560" y="3720271"/>
                  <a:ext cx="0" cy="111880"/>
                </a:xfrm>
                <a:prstGeom prst="line">
                  <a:avLst/>
                </a:prstGeom>
                <a:noFill/>
                <a:ln w="6350" cap="flat" cmpd="sng" algn="ctr">
                  <a:solidFill>
                    <a:srgbClr val="000000"/>
                  </a:solidFill>
                  <a:prstDash val="solid"/>
                </a:ln>
                <a:effectLst/>
              </p:spPr>
            </p:cxnSp>
            <p:cxnSp>
              <p:nvCxnSpPr>
                <p:cNvPr id="399" name="Straight Connector 398">
                  <a:extLst>
                    <a:ext uri="{FF2B5EF4-FFF2-40B4-BE49-F238E27FC236}">
                      <a16:creationId xmlns:a16="http://schemas.microsoft.com/office/drawing/2014/main" id="{5C32A76A-C218-CD4F-A5EA-5F04BEBB7C8B}"/>
                    </a:ext>
                  </a:extLst>
                </p:cNvPr>
                <p:cNvCxnSpPr/>
                <p:nvPr/>
              </p:nvCxnSpPr>
              <p:spPr>
                <a:xfrm>
                  <a:off x="4128891" y="3720271"/>
                  <a:ext cx="0" cy="111880"/>
                </a:xfrm>
                <a:prstGeom prst="line">
                  <a:avLst/>
                </a:prstGeom>
                <a:noFill/>
                <a:ln w="6350" cap="flat" cmpd="sng" algn="ctr">
                  <a:solidFill>
                    <a:srgbClr val="000000"/>
                  </a:solidFill>
                  <a:prstDash val="solid"/>
                </a:ln>
                <a:effectLst/>
              </p:spPr>
            </p:cxnSp>
          </p:grpSp>
          <p:sp>
            <p:nvSpPr>
              <p:cNvPr id="382" name="Rectangle 381">
                <a:extLst>
                  <a:ext uri="{FF2B5EF4-FFF2-40B4-BE49-F238E27FC236}">
                    <a16:creationId xmlns:a16="http://schemas.microsoft.com/office/drawing/2014/main" id="{9568C327-A8B8-714A-9EC6-981C762ACAD5}"/>
                  </a:ext>
                </a:extLst>
              </p:cNvPr>
              <p:cNvSpPr/>
              <p:nvPr/>
            </p:nvSpPr>
            <p:spPr bwMode="auto">
              <a:xfrm>
                <a:off x="1802251" y="3602440"/>
                <a:ext cx="1027025" cy="1163452"/>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83" name="Straight Connector 382">
                <a:extLst>
                  <a:ext uri="{FF2B5EF4-FFF2-40B4-BE49-F238E27FC236}">
                    <a16:creationId xmlns:a16="http://schemas.microsoft.com/office/drawing/2014/main" id="{CE43604B-D39F-7044-94F2-CD4AD82F1987}"/>
                  </a:ext>
                </a:extLst>
              </p:cNvPr>
              <p:cNvCxnSpPr/>
              <p:nvPr/>
            </p:nvCxnSpPr>
            <p:spPr bwMode="auto">
              <a:xfrm>
                <a:off x="1781615" y="2805642"/>
                <a:ext cx="20636" cy="2020566"/>
              </a:xfrm>
              <a:prstGeom prst="line">
                <a:avLst/>
              </a:prstGeom>
              <a:noFill/>
              <a:ln w="3175" cap="flat" cmpd="sng" algn="ctr">
                <a:solidFill>
                  <a:srgbClr val="000000"/>
                </a:solidFill>
                <a:prstDash val="sysDash"/>
              </a:ln>
              <a:effectLst/>
            </p:spPr>
          </p:cxnSp>
          <p:cxnSp>
            <p:nvCxnSpPr>
              <p:cNvPr id="384" name="Straight Connector 383">
                <a:extLst>
                  <a:ext uri="{FF2B5EF4-FFF2-40B4-BE49-F238E27FC236}">
                    <a16:creationId xmlns:a16="http://schemas.microsoft.com/office/drawing/2014/main" id="{5C4C1EF2-5AB5-114F-AE30-53470A226E36}"/>
                  </a:ext>
                </a:extLst>
              </p:cNvPr>
              <p:cNvCxnSpPr/>
              <p:nvPr/>
            </p:nvCxnSpPr>
            <p:spPr bwMode="auto">
              <a:xfrm flipH="1">
                <a:off x="2818166" y="2805642"/>
                <a:ext cx="4762" cy="1976123"/>
              </a:xfrm>
              <a:prstGeom prst="line">
                <a:avLst/>
              </a:prstGeom>
              <a:noFill/>
              <a:ln w="3175" cap="flat" cmpd="sng" algn="ctr">
                <a:solidFill>
                  <a:srgbClr val="000000"/>
                </a:solidFill>
                <a:prstDash val="sysDash"/>
              </a:ln>
              <a:effectLst/>
            </p:spPr>
          </p:cxnSp>
          <p:grpSp>
            <p:nvGrpSpPr>
              <p:cNvPr id="385" name="Group 9">
                <a:extLst>
                  <a:ext uri="{FF2B5EF4-FFF2-40B4-BE49-F238E27FC236}">
                    <a16:creationId xmlns:a16="http://schemas.microsoft.com/office/drawing/2014/main" id="{052F022E-CD26-8744-AC3E-C859146E3805}"/>
                  </a:ext>
                </a:extLst>
              </p:cNvPr>
              <p:cNvGrpSpPr>
                <a:grpSpLocks/>
              </p:cNvGrpSpPr>
              <p:nvPr/>
            </p:nvGrpSpPr>
            <p:grpSpPr bwMode="auto">
              <a:xfrm>
                <a:off x="1757805" y="2331054"/>
                <a:ext cx="1079500" cy="430213"/>
                <a:chOff x="2183302" y="1574638"/>
                <a:chExt cx="1200154" cy="430181"/>
              </a:xfrm>
            </p:grpSpPr>
            <p:sp>
              <p:nvSpPr>
                <p:cNvPr id="386" name="Oval 385">
                  <a:extLst>
                    <a:ext uri="{FF2B5EF4-FFF2-40B4-BE49-F238E27FC236}">
                      <a16:creationId xmlns:a16="http://schemas.microsoft.com/office/drawing/2014/main" id="{80AE789D-EAFB-F44C-ACC8-D4E9E127F29B}"/>
                    </a:ext>
                  </a:extLst>
                </p:cNvPr>
                <p:cNvSpPr/>
                <p:nvPr/>
              </p:nvSpPr>
              <p:spPr bwMode="auto">
                <a:xfrm flipV="1">
                  <a:off x="2186832" y="1690499"/>
                  <a:ext cx="1194758" cy="314252"/>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87" name="Rectangle 386">
                  <a:extLst>
                    <a:ext uri="{FF2B5EF4-FFF2-40B4-BE49-F238E27FC236}">
                      <a16:creationId xmlns:a16="http://schemas.microsoft.com/office/drawing/2014/main" id="{5F200699-ED1E-0245-9D7A-C9227AC90EC0}"/>
                    </a:ext>
                  </a:extLst>
                </p:cNvPr>
                <p:cNvSpPr/>
                <p:nvPr/>
              </p:nvSpPr>
              <p:spPr bwMode="auto">
                <a:xfrm>
                  <a:off x="2183302" y="1734939"/>
                  <a:ext cx="1198287" cy="112686"/>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88" name="Oval 387">
                  <a:extLst>
                    <a:ext uri="{FF2B5EF4-FFF2-40B4-BE49-F238E27FC236}">
                      <a16:creationId xmlns:a16="http://schemas.microsoft.com/office/drawing/2014/main" id="{1653876D-5808-4845-8D45-41E30CCABC5A}"/>
                    </a:ext>
                  </a:extLst>
                </p:cNvPr>
                <p:cNvSpPr>
                  <a:spLocks noChangeArrowheads="1"/>
                </p:cNvSpPr>
                <p:nvPr/>
              </p:nvSpPr>
              <p:spPr bwMode="auto">
                <a:xfrm flipV="1">
                  <a:off x="2183302" y="1574638"/>
                  <a:ext cx="1196523" cy="314252"/>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89" name="Freeform 388">
                  <a:extLst>
                    <a:ext uri="{FF2B5EF4-FFF2-40B4-BE49-F238E27FC236}">
                      <a16:creationId xmlns:a16="http://schemas.microsoft.com/office/drawing/2014/main" id="{B63C1A57-A326-E44D-89A7-AE4E169A70AE}"/>
                    </a:ext>
                  </a:extLst>
                </p:cNvPr>
                <p:cNvSpPr/>
                <p:nvPr/>
              </p:nvSpPr>
              <p:spPr bwMode="auto">
                <a:xfrm>
                  <a:off x="2490374" y="1671453"/>
                  <a:ext cx="582379" cy="157125"/>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90" name="Freeform 389">
                  <a:extLst>
                    <a:ext uri="{FF2B5EF4-FFF2-40B4-BE49-F238E27FC236}">
                      <a16:creationId xmlns:a16="http://schemas.microsoft.com/office/drawing/2014/main" id="{C060360D-64F4-6C46-9C73-B1B076DAA15D}"/>
                    </a:ext>
                  </a:extLst>
                </p:cNvPr>
                <p:cNvSpPr>
                  <a:spLocks/>
                </p:cNvSpPr>
                <p:nvPr/>
              </p:nvSpPr>
              <p:spPr bwMode="auto">
                <a:xfrm>
                  <a:off x="2430372" y="1630188"/>
                  <a:ext cx="702384" cy="109512"/>
                </a:xfrm>
                <a:custGeom>
                  <a:avLst/>
                  <a:gdLst>
                    <a:gd name="T0" fmla="*/ 0 w 3723451"/>
                    <a:gd name="T1" fmla="*/ 26792 h 932950"/>
                    <a:gd name="T2" fmla="*/ 123590 w 3723451"/>
                    <a:gd name="T3" fmla="*/ 316 h 932950"/>
                    <a:gd name="T4" fmla="*/ 350070 w 3723451"/>
                    <a:gd name="T5" fmla="*/ 61105 h 932950"/>
                    <a:gd name="T6" fmla="*/ 566135 w 3723451"/>
                    <a:gd name="T7" fmla="*/ 0 h 932950"/>
                    <a:gd name="T8" fmla="*/ 702384 w 3723451"/>
                    <a:gd name="T9" fmla="*/ 24316 h 932950"/>
                    <a:gd name="T10" fmla="*/ 601015 w 3723451"/>
                    <a:gd name="T11" fmla="*/ 54216 h 932950"/>
                    <a:gd name="T12" fmla="*/ 568379 w 3723451"/>
                    <a:gd name="T13" fmla="*/ 46155 h 932950"/>
                    <a:gd name="T14" fmla="*/ 354049 w 3723451"/>
                    <a:gd name="T15" fmla="*/ 109512 h 932950"/>
                    <a:gd name="T16" fmla="*/ 134237 w 3723451"/>
                    <a:gd name="T17" fmla="*/ 48485 h 932950"/>
                    <a:gd name="T18" fmla="*/ 98698 w 3723451"/>
                    <a:gd name="T19" fmla="*/ 55072 h 932950"/>
                    <a:gd name="T20" fmla="*/ 0 w 3723451"/>
                    <a:gd name="T21" fmla="*/ 2679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1" name="Freeform 390">
                  <a:extLst>
                    <a:ext uri="{FF2B5EF4-FFF2-40B4-BE49-F238E27FC236}">
                      <a16:creationId xmlns:a16="http://schemas.microsoft.com/office/drawing/2014/main" id="{6762EEAF-2C47-B149-8689-0C95EC53C318}"/>
                    </a:ext>
                  </a:extLst>
                </p:cNvPr>
                <p:cNvSpPr>
                  <a:spLocks/>
                </p:cNvSpPr>
                <p:nvPr/>
              </p:nvSpPr>
              <p:spPr bwMode="auto">
                <a:xfrm>
                  <a:off x="2892745" y="1723828"/>
                  <a:ext cx="257658" cy="95228"/>
                </a:xfrm>
                <a:custGeom>
                  <a:avLst/>
                  <a:gdLst>
                    <a:gd name="T0" fmla="*/ 0 w 1366596"/>
                    <a:gd name="T1" fmla="*/ 0 h 809868"/>
                    <a:gd name="T2" fmla="*/ 257658 w 1366596"/>
                    <a:gd name="T3" fmla="*/ 73585 h 809868"/>
                    <a:gd name="T4" fmla="*/ 163097 w 1366596"/>
                    <a:gd name="T5" fmla="*/ 95228 h 809868"/>
                    <a:gd name="T6" fmla="*/ 867 w 1366596"/>
                    <a:gd name="T7" fmla="*/ 5031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92" name="Freeform 391">
                  <a:extLst>
                    <a:ext uri="{FF2B5EF4-FFF2-40B4-BE49-F238E27FC236}">
                      <a16:creationId xmlns:a16="http://schemas.microsoft.com/office/drawing/2014/main" id="{EEF29461-B5AA-2744-A3DA-2814904A2E2F}"/>
                    </a:ext>
                  </a:extLst>
                </p:cNvPr>
                <p:cNvSpPr>
                  <a:spLocks/>
                </p:cNvSpPr>
                <p:nvPr/>
              </p:nvSpPr>
              <p:spPr bwMode="auto">
                <a:xfrm>
                  <a:off x="2418018" y="1725416"/>
                  <a:ext cx="254129" cy="95228"/>
                </a:xfrm>
                <a:custGeom>
                  <a:avLst/>
                  <a:gdLst>
                    <a:gd name="T0" fmla="*/ 250660 w 1348191"/>
                    <a:gd name="T1" fmla="*/ 0 h 791462"/>
                    <a:gd name="T2" fmla="*/ 254129 w 1348191"/>
                    <a:gd name="T3" fmla="*/ 45953 h 791462"/>
                    <a:gd name="T4" fmla="*/ 91938 w 1348191"/>
                    <a:gd name="T5" fmla="*/ 95228 h 791462"/>
                    <a:gd name="T6" fmla="*/ 0 w 1348191"/>
                    <a:gd name="T7" fmla="*/ 73636 h 791462"/>
                    <a:gd name="T8" fmla="*/ 250660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93" name="Straight Connector 392">
                  <a:extLst>
                    <a:ext uri="{FF2B5EF4-FFF2-40B4-BE49-F238E27FC236}">
                      <a16:creationId xmlns:a16="http://schemas.microsoft.com/office/drawing/2014/main" id="{BE5A273A-2FEE-9545-BB88-87C7E505179F}"/>
                    </a:ext>
                  </a:extLst>
                </p:cNvPr>
                <p:cNvCxnSpPr>
                  <a:cxnSpLocks noChangeShapeType="1"/>
                  <a:endCxn id="388" idx="2"/>
                </p:cNvCxnSpPr>
                <p:nvPr/>
              </p:nvCxnSpPr>
              <p:spPr bwMode="auto">
                <a:xfrm flipH="1" flipV="1">
                  <a:off x="2183302" y="1731764"/>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94" name="Straight Connector 393">
                  <a:extLst>
                    <a:ext uri="{FF2B5EF4-FFF2-40B4-BE49-F238E27FC236}">
                      <a16:creationId xmlns:a16="http://schemas.microsoft.com/office/drawing/2014/main" id="{3C46EAE7-509B-4E45-A6E7-9A33E4F0FC70}"/>
                    </a:ext>
                  </a:extLst>
                </p:cNvPr>
                <p:cNvCxnSpPr>
                  <a:cxnSpLocks noChangeShapeType="1"/>
                </p:cNvCxnSpPr>
                <p:nvPr/>
              </p:nvCxnSpPr>
              <p:spPr bwMode="auto">
                <a:xfrm flipH="1" flipV="1">
                  <a:off x="3379825" y="1728590"/>
                  <a:ext cx="3530" cy="12220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4" name="Group 18">
              <a:extLst>
                <a:ext uri="{FF2B5EF4-FFF2-40B4-BE49-F238E27FC236}">
                  <a16:creationId xmlns:a16="http://schemas.microsoft.com/office/drawing/2014/main" id="{482172DC-CB77-9547-9B55-AA80104E7E80}"/>
                </a:ext>
              </a:extLst>
            </p:cNvPr>
            <p:cNvGrpSpPr>
              <a:grpSpLocks/>
            </p:cNvGrpSpPr>
            <p:nvPr/>
          </p:nvGrpSpPr>
          <p:grpSpPr bwMode="auto">
            <a:xfrm>
              <a:off x="3500438" y="3174091"/>
              <a:ext cx="522287" cy="1831297"/>
              <a:chOff x="3500438" y="3174091"/>
              <a:chExt cx="522287" cy="1831297"/>
            </a:xfrm>
          </p:grpSpPr>
          <p:sp>
            <p:nvSpPr>
              <p:cNvPr id="359" name="Rectangle 358">
                <a:extLst>
                  <a:ext uri="{FF2B5EF4-FFF2-40B4-BE49-F238E27FC236}">
                    <a16:creationId xmlns:a16="http://schemas.microsoft.com/office/drawing/2014/main" id="{62075464-1A4E-BF45-A532-01A9C76E55CE}"/>
                  </a:ext>
                </a:extLst>
              </p:cNvPr>
              <p:cNvSpPr/>
              <p:nvPr/>
            </p:nvSpPr>
            <p:spPr bwMode="auto">
              <a:xfrm rot="10800000">
                <a:off x="3507320" y="3287221"/>
                <a:ext cx="498349" cy="30662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0" name="Straight Connector 359">
                <a:extLst>
                  <a:ext uri="{FF2B5EF4-FFF2-40B4-BE49-F238E27FC236}">
                    <a16:creationId xmlns:a16="http://schemas.microsoft.com/office/drawing/2014/main" id="{E6476089-4E8D-9748-8A20-B65AB809DCB0}"/>
                  </a:ext>
                </a:extLst>
              </p:cNvPr>
              <p:cNvCxnSpPr/>
              <p:nvPr/>
            </p:nvCxnSpPr>
            <p:spPr bwMode="auto">
              <a:xfrm flipH="1">
                <a:off x="4019802" y="3321497"/>
                <a:ext cx="1588" cy="1536456"/>
              </a:xfrm>
              <a:prstGeom prst="line">
                <a:avLst/>
              </a:prstGeom>
              <a:noFill/>
              <a:ln w="3175" cap="flat" cmpd="sng" algn="ctr">
                <a:solidFill>
                  <a:srgbClr val="000000"/>
                </a:solidFill>
                <a:prstDash val="sysDash"/>
              </a:ln>
              <a:effectLst/>
            </p:spPr>
          </p:cxnSp>
          <p:pic>
            <p:nvPicPr>
              <p:cNvPr id="361" name="Picture 86" descr="router_top.png">
                <a:extLst>
                  <a:ext uri="{FF2B5EF4-FFF2-40B4-BE49-F238E27FC236}">
                    <a16:creationId xmlns:a16="http://schemas.microsoft.com/office/drawing/2014/main" id="{903307E4-A9C2-9644-824F-D336213F44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0438" y="3194292"/>
                <a:ext cx="522287" cy="22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62" name="Group 82">
                <a:extLst>
                  <a:ext uri="{FF2B5EF4-FFF2-40B4-BE49-F238E27FC236}">
                    <a16:creationId xmlns:a16="http://schemas.microsoft.com/office/drawing/2014/main" id="{F71CE2FF-B936-C547-A3CE-97AE0CF5BB65}"/>
                  </a:ext>
                </a:extLst>
              </p:cNvPr>
              <p:cNvGrpSpPr>
                <a:grpSpLocks/>
              </p:cNvGrpSpPr>
              <p:nvPr/>
            </p:nvGrpSpPr>
            <p:grpSpPr bwMode="auto">
              <a:xfrm>
                <a:off x="3511442" y="4783543"/>
                <a:ext cx="507858" cy="221845"/>
                <a:chOff x="4128636" y="3606589"/>
                <a:chExt cx="568145" cy="338667"/>
              </a:xfrm>
            </p:grpSpPr>
            <p:sp>
              <p:nvSpPr>
                <p:cNvPr id="375" name="Oval 374">
                  <a:extLst>
                    <a:ext uri="{FF2B5EF4-FFF2-40B4-BE49-F238E27FC236}">
                      <a16:creationId xmlns:a16="http://schemas.microsoft.com/office/drawing/2014/main" id="{586404AE-C86C-2743-98EF-9CF4A95F4440}"/>
                    </a:ext>
                  </a:extLst>
                </p:cNvPr>
                <p:cNvSpPr/>
                <p:nvPr/>
              </p:nvSpPr>
              <p:spPr>
                <a:xfrm>
                  <a:off x="4129087" y="3720182"/>
                  <a:ext cx="568256" cy="22534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6" name="Rectangle 375">
                  <a:extLst>
                    <a:ext uri="{FF2B5EF4-FFF2-40B4-BE49-F238E27FC236}">
                      <a16:creationId xmlns:a16="http://schemas.microsoft.com/office/drawing/2014/main" id="{5396A314-1026-4E4E-A149-99672789B306}"/>
                    </a:ext>
                  </a:extLst>
                </p:cNvPr>
                <p:cNvSpPr/>
                <p:nvPr/>
              </p:nvSpPr>
              <p:spPr>
                <a:xfrm>
                  <a:off x="4129087" y="3720182"/>
                  <a:ext cx="568256" cy="111462"/>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7" name="Oval 376">
                  <a:extLst>
                    <a:ext uri="{FF2B5EF4-FFF2-40B4-BE49-F238E27FC236}">
                      <a16:creationId xmlns:a16="http://schemas.microsoft.com/office/drawing/2014/main" id="{23054A25-C068-9244-9B31-DD0F45D202D9}"/>
                    </a:ext>
                  </a:extLst>
                </p:cNvPr>
                <p:cNvSpPr/>
                <p:nvPr/>
              </p:nvSpPr>
              <p:spPr>
                <a:xfrm>
                  <a:off x="4129087" y="3606297"/>
                  <a:ext cx="568256" cy="22534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78" name="Straight Connector 377">
                  <a:extLst>
                    <a:ext uri="{FF2B5EF4-FFF2-40B4-BE49-F238E27FC236}">
                      <a16:creationId xmlns:a16="http://schemas.microsoft.com/office/drawing/2014/main" id="{CD4A2AA1-5618-3140-9C21-11DC36124DCC}"/>
                    </a:ext>
                  </a:extLst>
                </p:cNvPr>
                <p:cNvCxnSpPr/>
                <p:nvPr/>
              </p:nvCxnSpPr>
              <p:spPr>
                <a:xfrm>
                  <a:off x="4697343" y="3720182"/>
                  <a:ext cx="0" cy="111462"/>
                </a:xfrm>
                <a:prstGeom prst="line">
                  <a:avLst/>
                </a:prstGeom>
                <a:noFill/>
                <a:ln w="6350" cap="flat" cmpd="sng" algn="ctr">
                  <a:solidFill>
                    <a:srgbClr val="000000"/>
                  </a:solidFill>
                  <a:prstDash val="solid"/>
                </a:ln>
                <a:effectLst/>
              </p:spPr>
            </p:cxnSp>
            <p:cxnSp>
              <p:nvCxnSpPr>
                <p:cNvPr id="379" name="Straight Connector 378">
                  <a:extLst>
                    <a:ext uri="{FF2B5EF4-FFF2-40B4-BE49-F238E27FC236}">
                      <a16:creationId xmlns:a16="http://schemas.microsoft.com/office/drawing/2014/main" id="{C0356843-B7EB-A343-9F3C-424592CF11BD}"/>
                    </a:ext>
                  </a:extLst>
                </p:cNvPr>
                <p:cNvCxnSpPr/>
                <p:nvPr/>
              </p:nvCxnSpPr>
              <p:spPr>
                <a:xfrm>
                  <a:off x="4129087" y="3720182"/>
                  <a:ext cx="0" cy="111462"/>
                </a:xfrm>
                <a:prstGeom prst="line">
                  <a:avLst/>
                </a:prstGeom>
                <a:noFill/>
                <a:ln w="6350" cap="flat" cmpd="sng" algn="ctr">
                  <a:solidFill>
                    <a:srgbClr val="000000"/>
                  </a:solidFill>
                  <a:prstDash val="solid"/>
                </a:ln>
                <a:effectLst/>
              </p:spPr>
            </p:cxnSp>
          </p:grpSp>
          <p:sp>
            <p:nvSpPr>
              <p:cNvPr id="363" name="Rectangle 362">
                <a:extLst>
                  <a:ext uri="{FF2B5EF4-FFF2-40B4-BE49-F238E27FC236}">
                    <a16:creationId xmlns:a16="http://schemas.microsoft.com/office/drawing/2014/main" id="{AC6DBBE1-F8C8-7C49-A55E-1A360F9F0FF8}"/>
                  </a:ext>
                </a:extLst>
              </p:cNvPr>
              <p:cNvSpPr/>
              <p:nvPr/>
            </p:nvSpPr>
            <p:spPr bwMode="auto">
              <a:xfrm>
                <a:off x="3516608" y="3697675"/>
                <a:ext cx="498433" cy="1163452"/>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64" name="Straight Connector 363">
                <a:extLst>
                  <a:ext uri="{FF2B5EF4-FFF2-40B4-BE49-F238E27FC236}">
                    <a16:creationId xmlns:a16="http://schemas.microsoft.com/office/drawing/2014/main" id="{30264003-6422-A246-8128-339027C2EFE4}"/>
                  </a:ext>
                </a:extLst>
              </p:cNvPr>
              <p:cNvCxnSpPr>
                <a:stCxn id="368" idx="2"/>
              </p:cNvCxnSpPr>
              <p:nvPr/>
            </p:nvCxnSpPr>
            <p:spPr bwMode="auto">
              <a:xfrm flipH="1">
                <a:off x="3507083" y="3262769"/>
                <a:ext cx="4762" cy="1688832"/>
              </a:xfrm>
              <a:prstGeom prst="line">
                <a:avLst/>
              </a:prstGeom>
              <a:noFill/>
              <a:ln w="3175" cap="flat" cmpd="sng" algn="ctr">
                <a:solidFill>
                  <a:srgbClr val="000000"/>
                </a:solidFill>
                <a:prstDash val="sysDash"/>
              </a:ln>
              <a:effectLst/>
            </p:spPr>
          </p:cxnSp>
          <p:grpSp>
            <p:nvGrpSpPr>
              <p:cNvPr id="365" name="Group 377">
                <a:extLst>
                  <a:ext uri="{FF2B5EF4-FFF2-40B4-BE49-F238E27FC236}">
                    <a16:creationId xmlns:a16="http://schemas.microsoft.com/office/drawing/2014/main" id="{39ED4179-25C2-BD40-8CB0-2D2D19D3B89E}"/>
                  </a:ext>
                </a:extLst>
              </p:cNvPr>
              <p:cNvGrpSpPr>
                <a:grpSpLocks/>
              </p:cNvGrpSpPr>
              <p:nvPr/>
            </p:nvGrpSpPr>
            <p:grpSpPr bwMode="auto">
              <a:xfrm>
                <a:off x="3511057" y="3174091"/>
                <a:ext cx="504096" cy="242719"/>
                <a:chOff x="2183302" y="1574638"/>
                <a:chExt cx="1200154" cy="430218"/>
              </a:xfrm>
            </p:grpSpPr>
            <p:sp>
              <p:nvSpPr>
                <p:cNvPr id="366" name="Oval 365">
                  <a:extLst>
                    <a:ext uri="{FF2B5EF4-FFF2-40B4-BE49-F238E27FC236}">
                      <a16:creationId xmlns:a16="http://schemas.microsoft.com/office/drawing/2014/main" id="{8E546C63-6051-664A-A3B3-09898899A0F6}"/>
                    </a:ext>
                  </a:extLst>
                </p:cNvPr>
                <p:cNvSpPr/>
                <p:nvPr/>
              </p:nvSpPr>
              <p:spPr bwMode="auto">
                <a:xfrm flipV="1">
                  <a:off x="2188958" y="1689617"/>
                  <a:ext cx="1194231" cy="3150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67" name="Rectangle 366">
                  <a:extLst>
                    <a:ext uri="{FF2B5EF4-FFF2-40B4-BE49-F238E27FC236}">
                      <a16:creationId xmlns:a16="http://schemas.microsoft.com/office/drawing/2014/main" id="{F85D8891-4691-274F-8A4C-6EB421E1A629}"/>
                    </a:ext>
                  </a:extLst>
                </p:cNvPr>
                <p:cNvSpPr/>
                <p:nvPr/>
              </p:nvSpPr>
              <p:spPr bwMode="auto">
                <a:xfrm>
                  <a:off x="2185178" y="1734631"/>
                  <a:ext cx="1198011" cy="11253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68" name="Oval 367">
                  <a:extLst>
                    <a:ext uri="{FF2B5EF4-FFF2-40B4-BE49-F238E27FC236}">
                      <a16:creationId xmlns:a16="http://schemas.microsoft.com/office/drawing/2014/main" id="{F6D6309A-F621-8F43-966A-42EE2F5341A2}"/>
                    </a:ext>
                  </a:extLst>
                </p:cNvPr>
                <p:cNvSpPr>
                  <a:spLocks noChangeArrowheads="1"/>
                </p:cNvSpPr>
                <p:nvPr/>
              </p:nvSpPr>
              <p:spPr bwMode="auto">
                <a:xfrm flipV="1">
                  <a:off x="2185178" y="1574269"/>
                  <a:ext cx="1194231" cy="3150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69" name="Freeform 368">
                  <a:extLst>
                    <a:ext uri="{FF2B5EF4-FFF2-40B4-BE49-F238E27FC236}">
                      <a16:creationId xmlns:a16="http://schemas.microsoft.com/office/drawing/2014/main" id="{E0967AA3-A871-A446-BBBF-E652596BA5E0}"/>
                    </a:ext>
                  </a:extLst>
                </p:cNvPr>
                <p:cNvSpPr/>
                <p:nvPr/>
              </p:nvSpPr>
              <p:spPr bwMode="auto">
                <a:xfrm>
                  <a:off x="2491295" y="1669924"/>
                  <a:ext cx="581999" cy="15754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70" name="Freeform 369">
                  <a:extLst>
                    <a:ext uri="{FF2B5EF4-FFF2-40B4-BE49-F238E27FC236}">
                      <a16:creationId xmlns:a16="http://schemas.microsoft.com/office/drawing/2014/main" id="{928F9198-71DD-1048-BF0F-138BFE3045B5}"/>
                    </a:ext>
                  </a:extLst>
                </p:cNvPr>
                <p:cNvSpPr>
                  <a:spLocks/>
                </p:cNvSpPr>
                <p:nvPr/>
              </p:nvSpPr>
              <p:spPr bwMode="auto">
                <a:xfrm>
                  <a:off x="2430828" y="1630537"/>
                  <a:ext cx="702933" cy="109721"/>
                </a:xfrm>
                <a:custGeom>
                  <a:avLst/>
                  <a:gdLst>
                    <a:gd name="T0" fmla="*/ 0 w 3723451"/>
                    <a:gd name="T1" fmla="*/ 26843 h 932950"/>
                    <a:gd name="T2" fmla="*/ 123686 w 3723451"/>
                    <a:gd name="T3" fmla="*/ 316 h 932950"/>
                    <a:gd name="T4" fmla="*/ 350344 w 3723451"/>
                    <a:gd name="T5" fmla="*/ 61221 h 932950"/>
                    <a:gd name="T6" fmla="*/ 566578 w 3723451"/>
                    <a:gd name="T7" fmla="*/ 0 h 932950"/>
                    <a:gd name="T8" fmla="*/ 702933 w 3723451"/>
                    <a:gd name="T9" fmla="*/ 24362 h 932950"/>
                    <a:gd name="T10" fmla="*/ 601485 w 3723451"/>
                    <a:gd name="T11" fmla="*/ 54319 h 932950"/>
                    <a:gd name="T12" fmla="*/ 568823 w 3723451"/>
                    <a:gd name="T13" fmla="*/ 46243 h 932950"/>
                    <a:gd name="T14" fmla="*/ 354326 w 3723451"/>
                    <a:gd name="T15" fmla="*/ 109721 h 932950"/>
                    <a:gd name="T16" fmla="*/ 134342 w 3723451"/>
                    <a:gd name="T17" fmla="*/ 48578 h 932950"/>
                    <a:gd name="T18" fmla="*/ 98775 w 3723451"/>
                    <a:gd name="T19" fmla="*/ 55177 h 932950"/>
                    <a:gd name="T20" fmla="*/ 0 w 3723451"/>
                    <a:gd name="T21" fmla="*/ 26843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1" name="Freeform 370">
                  <a:extLst>
                    <a:ext uri="{FF2B5EF4-FFF2-40B4-BE49-F238E27FC236}">
                      <a16:creationId xmlns:a16="http://schemas.microsoft.com/office/drawing/2014/main" id="{1C72F53E-6D8A-1247-85AD-4F6DFA9BC40F}"/>
                    </a:ext>
                  </a:extLst>
                </p:cNvPr>
                <p:cNvSpPr>
                  <a:spLocks/>
                </p:cNvSpPr>
                <p:nvPr/>
              </p:nvSpPr>
              <p:spPr bwMode="auto">
                <a:xfrm>
                  <a:off x="2891892" y="1723378"/>
                  <a:ext cx="260764" cy="95655"/>
                </a:xfrm>
                <a:custGeom>
                  <a:avLst/>
                  <a:gdLst>
                    <a:gd name="T0" fmla="*/ 0 w 1366596"/>
                    <a:gd name="T1" fmla="*/ 0 h 809868"/>
                    <a:gd name="T2" fmla="*/ 260764 w 1366596"/>
                    <a:gd name="T3" fmla="*/ 73915 h 809868"/>
                    <a:gd name="T4" fmla="*/ 165063 w 1366596"/>
                    <a:gd name="T5" fmla="*/ 95655 h 809868"/>
                    <a:gd name="T6" fmla="*/ 878 w 1366596"/>
                    <a:gd name="T7" fmla="*/ 5054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2" name="Freeform 371">
                  <a:extLst>
                    <a:ext uri="{FF2B5EF4-FFF2-40B4-BE49-F238E27FC236}">
                      <a16:creationId xmlns:a16="http://schemas.microsoft.com/office/drawing/2014/main" id="{AC38375A-6308-3C42-8428-1BC8EF1E3EF6}"/>
                    </a:ext>
                  </a:extLst>
                </p:cNvPr>
                <p:cNvSpPr>
                  <a:spLocks/>
                </p:cNvSpPr>
                <p:nvPr/>
              </p:nvSpPr>
              <p:spPr bwMode="auto">
                <a:xfrm>
                  <a:off x="2419489" y="1726192"/>
                  <a:ext cx="253208" cy="92841"/>
                </a:xfrm>
                <a:custGeom>
                  <a:avLst/>
                  <a:gdLst>
                    <a:gd name="T0" fmla="*/ 249751 w 1348191"/>
                    <a:gd name="T1" fmla="*/ 0 h 791462"/>
                    <a:gd name="T2" fmla="*/ 253208 w 1348191"/>
                    <a:gd name="T3" fmla="*/ 44801 h 791462"/>
                    <a:gd name="T4" fmla="*/ 91604 w 1348191"/>
                    <a:gd name="T5" fmla="*/ 92841 h 791462"/>
                    <a:gd name="T6" fmla="*/ 0 w 1348191"/>
                    <a:gd name="T7" fmla="*/ 71790 h 791462"/>
                    <a:gd name="T8" fmla="*/ 24975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73" name="Straight Connector 372">
                  <a:extLst>
                    <a:ext uri="{FF2B5EF4-FFF2-40B4-BE49-F238E27FC236}">
                      <a16:creationId xmlns:a16="http://schemas.microsoft.com/office/drawing/2014/main" id="{2676B342-72B9-EC4E-BEB9-884A31061112}"/>
                    </a:ext>
                  </a:extLst>
                </p:cNvPr>
                <p:cNvCxnSpPr>
                  <a:cxnSpLocks noChangeShapeType="1"/>
                  <a:endCxn id="368" idx="2"/>
                </p:cNvCxnSpPr>
                <p:nvPr/>
              </p:nvCxnSpPr>
              <p:spPr bwMode="auto">
                <a:xfrm flipH="1" flipV="1">
                  <a:off x="2185178" y="1731819"/>
                  <a:ext cx="3780" cy="1209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74" name="Straight Connector 373">
                  <a:extLst>
                    <a:ext uri="{FF2B5EF4-FFF2-40B4-BE49-F238E27FC236}">
                      <a16:creationId xmlns:a16="http://schemas.microsoft.com/office/drawing/2014/main" id="{C9E5ACD2-0571-394B-B54A-E4FD99B680A6}"/>
                    </a:ext>
                  </a:extLst>
                </p:cNvPr>
                <p:cNvCxnSpPr>
                  <a:cxnSpLocks noChangeShapeType="1"/>
                </p:cNvCxnSpPr>
                <p:nvPr/>
              </p:nvCxnSpPr>
              <p:spPr bwMode="auto">
                <a:xfrm flipH="1" flipV="1">
                  <a:off x="3379409" y="1729005"/>
                  <a:ext cx="3780" cy="120976"/>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5" name="Group 19">
              <a:extLst>
                <a:ext uri="{FF2B5EF4-FFF2-40B4-BE49-F238E27FC236}">
                  <a16:creationId xmlns:a16="http://schemas.microsoft.com/office/drawing/2014/main" id="{3F4E53BA-5956-854C-B31F-6EC1D0D219D1}"/>
                </a:ext>
              </a:extLst>
            </p:cNvPr>
            <p:cNvGrpSpPr>
              <a:grpSpLocks/>
            </p:cNvGrpSpPr>
            <p:nvPr/>
          </p:nvGrpSpPr>
          <p:grpSpPr bwMode="auto">
            <a:xfrm>
              <a:off x="4299212" y="2486508"/>
              <a:ext cx="528376" cy="2517292"/>
              <a:chOff x="4299212" y="2486508"/>
              <a:chExt cx="528376" cy="2517292"/>
            </a:xfrm>
          </p:grpSpPr>
          <p:sp>
            <p:nvSpPr>
              <p:cNvPr id="339" name="Rectangle 338">
                <a:extLst>
                  <a:ext uri="{FF2B5EF4-FFF2-40B4-BE49-F238E27FC236}">
                    <a16:creationId xmlns:a16="http://schemas.microsoft.com/office/drawing/2014/main" id="{E47F6DBD-7B1F-E84E-80B1-B0007CEE2ECA}"/>
                  </a:ext>
                </a:extLst>
              </p:cNvPr>
              <p:cNvSpPr/>
              <p:nvPr/>
            </p:nvSpPr>
            <p:spPr bwMode="auto">
              <a:xfrm rot="10800000">
                <a:off x="4315358" y="2675960"/>
                <a:ext cx="498350" cy="91657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0" name="Straight Connector 339">
                <a:extLst>
                  <a:ext uri="{FF2B5EF4-FFF2-40B4-BE49-F238E27FC236}">
                    <a16:creationId xmlns:a16="http://schemas.microsoft.com/office/drawing/2014/main" id="{AD6BA39E-C72A-2B46-89AC-72BC6ECE8737}"/>
                  </a:ext>
                </a:extLst>
              </p:cNvPr>
              <p:cNvCxnSpPr/>
              <p:nvPr/>
            </p:nvCxnSpPr>
            <p:spPr bwMode="auto">
              <a:xfrm>
                <a:off x="4821424" y="2642154"/>
                <a:ext cx="6349" cy="2214211"/>
              </a:xfrm>
              <a:prstGeom prst="line">
                <a:avLst/>
              </a:prstGeom>
              <a:noFill/>
              <a:ln w="3175" cap="flat" cmpd="sng" algn="ctr">
                <a:solidFill>
                  <a:srgbClr val="000000"/>
                </a:solidFill>
                <a:prstDash val="sysDash"/>
              </a:ln>
              <a:effectLst/>
            </p:spPr>
          </p:cxnSp>
          <p:grpSp>
            <p:nvGrpSpPr>
              <p:cNvPr id="341" name="Group 442">
                <a:extLst>
                  <a:ext uri="{FF2B5EF4-FFF2-40B4-BE49-F238E27FC236}">
                    <a16:creationId xmlns:a16="http://schemas.microsoft.com/office/drawing/2014/main" id="{3A2CD557-2097-8643-A2CC-2FC42E115686}"/>
                  </a:ext>
                </a:extLst>
              </p:cNvPr>
              <p:cNvGrpSpPr>
                <a:grpSpLocks/>
              </p:cNvGrpSpPr>
              <p:nvPr/>
            </p:nvGrpSpPr>
            <p:grpSpPr bwMode="auto">
              <a:xfrm>
                <a:off x="4319479" y="4781999"/>
                <a:ext cx="507859" cy="221801"/>
                <a:chOff x="4128636" y="3606589"/>
                <a:chExt cx="568145" cy="338667"/>
              </a:xfrm>
            </p:grpSpPr>
            <p:sp>
              <p:nvSpPr>
                <p:cNvPr id="354" name="Oval 353">
                  <a:extLst>
                    <a:ext uri="{FF2B5EF4-FFF2-40B4-BE49-F238E27FC236}">
                      <a16:creationId xmlns:a16="http://schemas.microsoft.com/office/drawing/2014/main" id="{B01BCE74-1665-8347-ABE7-7ED7C4611208}"/>
                    </a:ext>
                  </a:extLst>
                </p:cNvPr>
                <p:cNvSpPr/>
                <p:nvPr/>
              </p:nvSpPr>
              <p:spPr>
                <a:xfrm>
                  <a:off x="4129012"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5" name="Rectangle 354">
                  <a:extLst>
                    <a:ext uri="{FF2B5EF4-FFF2-40B4-BE49-F238E27FC236}">
                      <a16:creationId xmlns:a16="http://schemas.microsoft.com/office/drawing/2014/main" id="{3E2DD078-496C-2B4E-9AB7-8E3ED7B0B010}"/>
                    </a:ext>
                  </a:extLst>
                </p:cNvPr>
                <p:cNvSpPr/>
                <p:nvPr/>
              </p:nvSpPr>
              <p:spPr>
                <a:xfrm>
                  <a:off x="4129012"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56" name="Oval 355">
                  <a:extLst>
                    <a:ext uri="{FF2B5EF4-FFF2-40B4-BE49-F238E27FC236}">
                      <a16:creationId xmlns:a16="http://schemas.microsoft.com/office/drawing/2014/main" id="{0589AD59-3F91-674B-AB1F-9687AE0A7155}"/>
                    </a:ext>
                  </a:extLst>
                </p:cNvPr>
                <p:cNvSpPr/>
                <p:nvPr/>
              </p:nvSpPr>
              <p:spPr>
                <a:xfrm>
                  <a:off x="4129012"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57" name="Straight Connector 356">
                  <a:extLst>
                    <a:ext uri="{FF2B5EF4-FFF2-40B4-BE49-F238E27FC236}">
                      <a16:creationId xmlns:a16="http://schemas.microsoft.com/office/drawing/2014/main" id="{D7DF9909-4629-2B41-A097-0EE5060D231F}"/>
                    </a:ext>
                  </a:extLst>
                </p:cNvPr>
                <p:cNvCxnSpPr/>
                <p:nvPr/>
              </p:nvCxnSpPr>
              <p:spPr>
                <a:xfrm>
                  <a:off x="4697268" y="3720139"/>
                  <a:ext cx="0" cy="111484"/>
                </a:xfrm>
                <a:prstGeom prst="line">
                  <a:avLst/>
                </a:prstGeom>
                <a:noFill/>
                <a:ln w="6350" cap="flat" cmpd="sng" algn="ctr">
                  <a:solidFill>
                    <a:srgbClr val="000000"/>
                  </a:solidFill>
                  <a:prstDash val="solid"/>
                </a:ln>
                <a:effectLst/>
              </p:spPr>
            </p:cxnSp>
            <p:cxnSp>
              <p:nvCxnSpPr>
                <p:cNvPr id="358" name="Straight Connector 357">
                  <a:extLst>
                    <a:ext uri="{FF2B5EF4-FFF2-40B4-BE49-F238E27FC236}">
                      <a16:creationId xmlns:a16="http://schemas.microsoft.com/office/drawing/2014/main" id="{E00A7AA3-4A7D-5A4A-923D-8190368DDD2A}"/>
                    </a:ext>
                  </a:extLst>
                </p:cNvPr>
                <p:cNvCxnSpPr/>
                <p:nvPr/>
              </p:nvCxnSpPr>
              <p:spPr>
                <a:xfrm>
                  <a:off x="4129012" y="3720139"/>
                  <a:ext cx="0" cy="111484"/>
                </a:xfrm>
                <a:prstGeom prst="line">
                  <a:avLst/>
                </a:prstGeom>
                <a:noFill/>
                <a:ln w="6350" cap="flat" cmpd="sng" algn="ctr">
                  <a:solidFill>
                    <a:srgbClr val="000000"/>
                  </a:solidFill>
                  <a:prstDash val="solid"/>
                </a:ln>
                <a:effectLst/>
              </p:spPr>
            </p:cxnSp>
          </p:grpSp>
          <p:sp>
            <p:nvSpPr>
              <p:cNvPr id="342" name="Rectangle 341">
                <a:extLst>
                  <a:ext uri="{FF2B5EF4-FFF2-40B4-BE49-F238E27FC236}">
                    <a16:creationId xmlns:a16="http://schemas.microsoft.com/office/drawing/2014/main" id="{BC350F5D-A217-434B-B0AD-B82598901D58}"/>
                  </a:ext>
                </a:extLst>
              </p:cNvPr>
              <p:cNvSpPr/>
              <p:nvPr/>
            </p:nvSpPr>
            <p:spPr bwMode="auto">
              <a:xfrm>
                <a:off x="4324577" y="3696087"/>
                <a:ext cx="498433" cy="11634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43" name="Straight Connector 342">
                <a:extLst>
                  <a:ext uri="{FF2B5EF4-FFF2-40B4-BE49-F238E27FC236}">
                    <a16:creationId xmlns:a16="http://schemas.microsoft.com/office/drawing/2014/main" id="{59C23D10-C5AD-324E-A998-0B2D8811551A}"/>
                  </a:ext>
                </a:extLst>
              </p:cNvPr>
              <p:cNvCxnSpPr>
                <a:stCxn id="345" idx="2"/>
              </p:cNvCxnSpPr>
              <p:nvPr/>
            </p:nvCxnSpPr>
            <p:spPr bwMode="auto">
              <a:xfrm>
                <a:off x="4300767" y="2640568"/>
                <a:ext cx="14286" cy="2309445"/>
              </a:xfrm>
              <a:prstGeom prst="line">
                <a:avLst/>
              </a:prstGeom>
              <a:noFill/>
              <a:ln w="3175" cap="flat" cmpd="sng" algn="ctr">
                <a:solidFill>
                  <a:srgbClr val="000000"/>
                </a:solidFill>
                <a:prstDash val="sysDash"/>
              </a:ln>
              <a:effectLst/>
            </p:spPr>
          </p:cxnSp>
          <p:grpSp>
            <p:nvGrpSpPr>
              <p:cNvPr id="344" name="Group 456">
                <a:extLst>
                  <a:ext uri="{FF2B5EF4-FFF2-40B4-BE49-F238E27FC236}">
                    <a16:creationId xmlns:a16="http://schemas.microsoft.com/office/drawing/2014/main" id="{3D4ED6A7-656E-564B-9724-777A0E00F8CF}"/>
                  </a:ext>
                </a:extLst>
              </p:cNvPr>
              <p:cNvGrpSpPr>
                <a:grpSpLocks/>
              </p:cNvGrpSpPr>
              <p:nvPr/>
            </p:nvGrpSpPr>
            <p:grpSpPr bwMode="auto">
              <a:xfrm>
                <a:off x="4299212" y="2486508"/>
                <a:ext cx="504825" cy="242888"/>
                <a:chOff x="2183302" y="1574638"/>
                <a:chExt cx="1200154" cy="430218"/>
              </a:xfrm>
            </p:grpSpPr>
            <p:sp>
              <p:nvSpPr>
                <p:cNvPr id="345" name="Oval 344">
                  <a:extLst>
                    <a:ext uri="{FF2B5EF4-FFF2-40B4-BE49-F238E27FC236}">
                      <a16:creationId xmlns:a16="http://schemas.microsoft.com/office/drawing/2014/main" id="{5CA9CA10-6CB9-8C4D-9798-DE3642585FBF}"/>
                    </a:ext>
                  </a:extLst>
                </p:cNvPr>
                <p:cNvSpPr/>
                <p:nvPr/>
              </p:nvSpPr>
              <p:spPr bwMode="auto">
                <a:xfrm flipV="1">
                  <a:off x="2186998" y="1690077"/>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46" name="Rectangle 345">
                  <a:extLst>
                    <a:ext uri="{FF2B5EF4-FFF2-40B4-BE49-F238E27FC236}">
                      <a16:creationId xmlns:a16="http://schemas.microsoft.com/office/drawing/2014/main" id="{ED7DFE49-0AB2-5F4A-8804-D8EE2F5D8051}"/>
                    </a:ext>
                  </a:extLst>
                </p:cNvPr>
                <p:cNvSpPr/>
                <p:nvPr/>
              </p:nvSpPr>
              <p:spPr bwMode="auto">
                <a:xfrm>
                  <a:off x="2183224" y="1735060"/>
                  <a:ext cx="1200054"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7" name="Oval 346">
                  <a:extLst>
                    <a:ext uri="{FF2B5EF4-FFF2-40B4-BE49-F238E27FC236}">
                      <a16:creationId xmlns:a16="http://schemas.microsoft.com/office/drawing/2014/main" id="{D9CC071E-9384-A844-AEDF-4D3D5A3D016C}"/>
                    </a:ext>
                  </a:extLst>
                </p:cNvPr>
                <p:cNvSpPr>
                  <a:spLocks noChangeArrowheads="1"/>
                </p:cNvSpPr>
                <p:nvPr/>
              </p:nvSpPr>
              <p:spPr bwMode="auto">
                <a:xfrm flipV="1">
                  <a:off x="2183224" y="1574808"/>
                  <a:ext cx="1196282"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48" name="Freeform 347">
                  <a:extLst>
                    <a:ext uri="{FF2B5EF4-FFF2-40B4-BE49-F238E27FC236}">
                      <a16:creationId xmlns:a16="http://schemas.microsoft.com/office/drawing/2014/main" id="{9221CFD6-F2B1-BC4A-8685-E97AB592CAEA}"/>
                    </a:ext>
                  </a:extLst>
                </p:cNvPr>
                <p:cNvSpPr/>
                <p:nvPr/>
              </p:nvSpPr>
              <p:spPr bwMode="auto">
                <a:xfrm>
                  <a:off x="2488899" y="1670396"/>
                  <a:ext cx="584931"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49" name="Freeform 348">
                  <a:extLst>
                    <a:ext uri="{FF2B5EF4-FFF2-40B4-BE49-F238E27FC236}">
                      <a16:creationId xmlns:a16="http://schemas.microsoft.com/office/drawing/2014/main" id="{E1EB2301-9912-744E-B205-5948ED836C1B}"/>
                    </a:ext>
                  </a:extLst>
                </p:cNvPr>
                <p:cNvSpPr>
                  <a:spLocks/>
                </p:cNvSpPr>
                <p:nvPr/>
              </p:nvSpPr>
              <p:spPr bwMode="auto">
                <a:xfrm>
                  <a:off x="2428519" y="1631037"/>
                  <a:ext cx="705691" cy="109646"/>
                </a:xfrm>
                <a:custGeom>
                  <a:avLst/>
                  <a:gdLst>
                    <a:gd name="T0" fmla="*/ 0 w 3723451"/>
                    <a:gd name="T1" fmla="*/ 26825 h 932950"/>
                    <a:gd name="T2" fmla="*/ 124171 w 3723451"/>
                    <a:gd name="T3" fmla="*/ 316 h 932950"/>
                    <a:gd name="T4" fmla="*/ 351718 w 3723451"/>
                    <a:gd name="T5" fmla="*/ 61180 h 932950"/>
                    <a:gd name="T6" fmla="*/ 568801 w 3723451"/>
                    <a:gd name="T7" fmla="*/ 0 h 932950"/>
                    <a:gd name="T8" fmla="*/ 705691 w 3723451"/>
                    <a:gd name="T9" fmla="*/ 24345 h 932950"/>
                    <a:gd name="T10" fmla="*/ 603845 w 3723451"/>
                    <a:gd name="T11" fmla="*/ 54282 h 932950"/>
                    <a:gd name="T12" fmla="*/ 571055 w 3723451"/>
                    <a:gd name="T13" fmla="*/ 46211 h 932950"/>
                    <a:gd name="T14" fmla="*/ 355716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0" name="Freeform 349">
                  <a:extLst>
                    <a:ext uri="{FF2B5EF4-FFF2-40B4-BE49-F238E27FC236}">
                      <a16:creationId xmlns:a16="http://schemas.microsoft.com/office/drawing/2014/main" id="{274D27B5-7E68-5C4D-964B-A01609731F22}"/>
                    </a:ext>
                  </a:extLst>
                </p:cNvPr>
                <p:cNvSpPr>
                  <a:spLocks/>
                </p:cNvSpPr>
                <p:nvPr/>
              </p:nvSpPr>
              <p:spPr bwMode="auto">
                <a:xfrm>
                  <a:off x="2892690" y="1723814"/>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51" name="Freeform 350">
                  <a:extLst>
                    <a:ext uri="{FF2B5EF4-FFF2-40B4-BE49-F238E27FC236}">
                      <a16:creationId xmlns:a16="http://schemas.microsoft.com/office/drawing/2014/main" id="{CCCB88EE-5244-8644-B451-9B5D239AEB91}"/>
                    </a:ext>
                  </a:extLst>
                </p:cNvPr>
                <p:cNvSpPr>
                  <a:spLocks/>
                </p:cNvSpPr>
                <p:nvPr/>
              </p:nvSpPr>
              <p:spPr bwMode="auto">
                <a:xfrm>
                  <a:off x="2417196" y="1726625"/>
                  <a:ext cx="252843" cy="92778"/>
                </a:xfrm>
                <a:custGeom>
                  <a:avLst/>
                  <a:gdLst>
                    <a:gd name="T0" fmla="*/ 249391 w 1348191"/>
                    <a:gd name="T1" fmla="*/ 0 h 791462"/>
                    <a:gd name="T2" fmla="*/ 252843 w 1348191"/>
                    <a:gd name="T3" fmla="*/ 44771 h 791462"/>
                    <a:gd name="T4" fmla="*/ 91472 w 1348191"/>
                    <a:gd name="T5" fmla="*/ 92778 h 791462"/>
                    <a:gd name="T6" fmla="*/ 0 w 1348191"/>
                    <a:gd name="T7" fmla="*/ 71741 h 791462"/>
                    <a:gd name="T8" fmla="*/ 249391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52" name="Straight Connector 351">
                  <a:extLst>
                    <a:ext uri="{FF2B5EF4-FFF2-40B4-BE49-F238E27FC236}">
                      <a16:creationId xmlns:a16="http://schemas.microsoft.com/office/drawing/2014/main" id="{4DFA4F03-E97A-1E4E-8C06-5FCF8ACB1D15}"/>
                    </a:ext>
                  </a:extLst>
                </p:cNvPr>
                <p:cNvCxnSpPr>
                  <a:cxnSpLocks noChangeShapeType="1"/>
                  <a:endCxn id="347" idx="2"/>
                </p:cNvCxnSpPr>
                <p:nvPr/>
              </p:nvCxnSpPr>
              <p:spPr bwMode="auto">
                <a:xfrm flipH="1" flipV="1">
                  <a:off x="2183224" y="1732248"/>
                  <a:ext cx="3775"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53" name="Straight Connector 352">
                  <a:extLst>
                    <a:ext uri="{FF2B5EF4-FFF2-40B4-BE49-F238E27FC236}">
                      <a16:creationId xmlns:a16="http://schemas.microsoft.com/office/drawing/2014/main" id="{8A9EDB0B-D51F-9C4D-A606-035EEB4B8D26}"/>
                    </a:ext>
                  </a:extLst>
                </p:cNvPr>
                <p:cNvCxnSpPr>
                  <a:cxnSpLocks noChangeShapeType="1"/>
                </p:cNvCxnSpPr>
                <p:nvPr/>
              </p:nvCxnSpPr>
              <p:spPr bwMode="auto">
                <a:xfrm flipH="1" flipV="1">
                  <a:off x="3379505" y="1729437"/>
                  <a:ext cx="3773"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6" name="Group 20">
              <a:extLst>
                <a:ext uri="{FF2B5EF4-FFF2-40B4-BE49-F238E27FC236}">
                  <a16:creationId xmlns:a16="http://schemas.microsoft.com/office/drawing/2014/main" id="{7B3927DE-D2D4-0549-B6FC-DB36E97AF650}"/>
                </a:ext>
              </a:extLst>
            </p:cNvPr>
            <p:cNvGrpSpPr>
              <a:grpSpLocks/>
            </p:cNvGrpSpPr>
            <p:nvPr/>
          </p:nvGrpSpPr>
          <p:grpSpPr bwMode="auto">
            <a:xfrm>
              <a:off x="5491163" y="3179295"/>
              <a:ext cx="522287" cy="1824505"/>
              <a:chOff x="5491163" y="3179295"/>
              <a:chExt cx="522287" cy="1824505"/>
            </a:xfrm>
          </p:grpSpPr>
          <p:sp>
            <p:nvSpPr>
              <p:cNvPr id="318" name="Rectangle 317">
                <a:extLst>
                  <a:ext uri="{FF2B5EF4-FFF2-40B4-BE49-F238E27FC236}">
                    <a16:creationId xmlns:a16="http://schemas.microsoft.com/office/drawing/2014/main" id="{94693F99-2D5B-7E44-B2D3-365FDA0CFBDB}"/>
                  </a:ext>
                </a:extLst>
              </p:cNvPr>
              <p:cNvSpPr/>
              <p:nvPr/>
            </p:nvSpPr>
            <p:spPr bwMode="auto">
              <a:xfrm rot="10800000">
                <a:off x="5498044" y="3266845"/>
                <a:ext cx="498349" cy="325689"/>
              </a:xfrm>
              <a:prstGeom prst="rect">
                <a:avLst/>
              </a:prstGeom>
              <a:gradFill rotWithShape="1">
                <a:gsLst>
                  <a:gs pos="1000">
                    <a:srgbClr val="3333CC">
                      <a:lumMod val="75000"/>
                      <a:alpha val="62000"/>
                    </a:srgbClr>
                  </a:gs>
                  <a:gs pos="5400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9" name="Straight Connector 318">
                <a:extLst>
                  <a:ext uri="{FF2B5EF4-FFF2-40B4-BE49-F238E27FC236}">
                    <a16:creationId xmlns:a16="http://schemas.microsoft.com/office/drawing/2014/main" id="{0BE62149-301B-CD40-877F-421A14409479}"/>
                  </a:ext>
                </a:extLst>
              </p:cNvPr>
              <p:cNvCxnSpPr>
                <a:stCxn id="327" idx="6"/>
              </p:cNvCxnSpPr>
              <p:nvPr/>
            </p:nvCxnSpPr>
            <p:spPr bwMode="auto">
              <a:xfrm>
                <a:off x="6004011" y="3267530"/>
                <a:ext cx="6349" cy="1582486"/>
              </a:xfrm>
              <a:prstGeom prst="line">
                <a:avLst/>
              </a:prstGeom>
              <a:noFill/>
              <a:ln w="3175" cap="flat" cmpd="sng" algn="ctr">
                <a:solidFill>
                  <a:srgbClr val="000000"/>
                </a:solidFill>
                <a:prstDash val="sysDash"/>
              </a:ln>
              <a:effectLst/>
            </p:spPr>
          </p:cxnSp>
          <p:pic>
            <p:nvPicPr>
              <p:cNvPr id="320" name="Picture 469" descr="router_top.png">
                <a:extLst>
                  <a:ext uri="{FF2B5EF4-FFF2-40B4-BE49-F238E27FC236}">
                    <a16:creationId xmlns:a16="http://schemas.microsoft.com/office/drawing/2014/main" id="{DD59AE55-8859-5841-B6AC-641E9B1FF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1163" y="3206725"/>
                <a:ext cx="522287" cy="22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1" name="Group 471">
                <a:extLst>
                  <a:ext uri="{FF2B5EF4-FFF2-40B4-BE49-F238E27FC236}">
                    <a16:creationId xmlns:a16="http://schemas.microsoft.com/office/drawing/2014/main" id="{387A8315-A9E2-CD41-9540-BE22EB264718}"/>
                  </a:ext>
                </a:extLst>
              </p:cNvPr>
              <p:cNvGrpSpPr>
                <a:grpSpLocks/>
              </p:cNvGrpSpPr>
              <p:nvPr/>
            </p:nvGrpSpPr>
            <p:grpSpPr bwMode="auto">
              <a:xfrm>
                <a:off x="5502167" y="4781999"/>
                <a:ext cx="507858" cy="221801"/>
                <a:chOff x="4128636" y="3606589"/>
                <a:chExt cx="568145" cy="338667"/>
              </a:xfrm>
            </p:grpSpPr>
            <p:sp>
              <p:nvSpPr>
                <p:cNvPr id="334" name="Oval 333">
                  <a:extLst>
                    <a:ext uri="{FF2B5EF4-FFF2-40B4-BE49-F238E27FC236}">
                      <a16:creationId xmlns:a16="http://schemas.microsoft.com/office/drawing/2014/main" id="{5439A4FE-DB6E-D74D-95B5-D1F4AE9642E7}"/>
                    </a:ext>
                  </a:extLst>
                </p:cNvPr>
                <p:cNvSpPr/>
                <p:nvPr/>
              </p:nvSpPr>
              <p:spPr>
                <a:xfrm>
                  <a:off x="4128900" y="3720139"/>
                  <a:ext cx="568256" cy="225391"/>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5" name="Rectangle 334">
                  <a:extLst>
                    <a:ext uri="{FF2B5EF4-FFF2-40B4-BE49-F238E27FC236}">
                      <a16:creationId xmlns:a16="http://schemas.microsoft.com/office/drawing/2014/main" id="{FA27B6FA-AB40-0D4B-BBE7-6000E55B03D1}"/>
                    </a:ext>
                  </a:extLst>
                </p:cNvPr>
                <p:cNvSpPr/>
                <p:nvPr/>
              </p:nvSpPr>
              <p:spPr>
                <a:xfrm>
                  <a:off x="4128900" y="3720139"/>
                  <a:ext cx="568256" cy="111484"/>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36" name="Oval 335">
                  <a:extLst>
                    <a:ext uri="{FF2B5EF4-FFF2-40B4-BE49-F238E27FC236}">
                      <a16:creationId xmlns:a16="http://schemas.microsoft.com/office/drawing/2014/main" id="{C6FD79C0-1B1A-AB4A-A3BD-6514A1F64FCB}"/>
                    </a:ext>
                  </a:extLst>
                </p:cNvPr>
                <p:cNvSpPr/>
                <p:nvPr/>
              </p:nvSpPr>
              <p:spPr>
                <a:xfrm>
                  <a:off x="4128900" y="3606230"/>
                  <a:ext cx="568256" cy="225392"/>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37" name="Straight Connector 336">
                  <a:extLst>
                    <a:ext uri="{FF2B5EF4-FFF2-40B4-BE49-F238E27FC236}">
                      <a16:creationId xmlns:a16="http://schemas.microsoft.com/office/drawing/2014/main" id="{C730D6A9-51D0-864D-9F88-3CA108609D03}"/>
                    </a:ext>
                  </a:extLst>
                </p:cNvPr>
                <p:cNvCxnSpPr/>
                <p:nvPr/>
              </p:nvCxnSpPr>
              <p:spPr>
                <a:xfrm>
                  <a:off x="4697156" y="3720139"/>
                  <a:ext cx="0" cy="111484"/>
                </a:xfrm>
                <a:prstGeom prst="line">
                  <a:avLst/>
                </a:prstGeom>
                <a:noFill/>
                <a:ln w="6350" cap="flat" cmpd="sng" algn="ctr">
                  <a:solidFill>
                    <a:srgbClr val="000000"/>
                  </a:solidFill>
                  <a:prstDash val="solid"/>
                </a:ln>
                <a:effectLst/>
              </p:spPr>
            </p:cxnSp>
            <p:cxnSp>
              <p:nvCxnSpPr>
                <p:cNvPr id="338" name="Straight Connector 337">
                  <a:extLst>
                    <a:ext uri="{FF2B5EF4-FFF2-40B4-BE49-F238E27FC236}">
                      <a16:creationId xmlns:a16="http://schemas.microsoft.com/office/drawing/2014/main" id="{41EA4558-0D04-634B-A8B0-CAB6FB1D2028}"/>
                    </a:ext>
                  </a:extLst>
                </p:cNvPr>
                <p:cNvCxnSpPr/>
                <p:nvPr/>
              </p:nvCxnSpPr>
              <p:spPr>
                <a:xfrm>
                  <a:off x="4128900" y="3720139"/>
                  <a:ext cx="0" cy="111484"/>
                </a:xfrm>
                <a:prstGeom prst="line">
                  <a:avLst/>
                </a:prstGeom>
                <a:noFill/>
                <a:ln w="6350" cap="flat" cmpd="sng" algn="ctr">
                  <a:solidFill>
                    <a:srgbClr val="000000"/>
                  </a:solidFill>
                  <a:prstDash val="solid"/>
                </a:ln>
                <a:effectLst/>
              </p:spPr>
            </p:cxnSp>
          </p:grpSp>
          <p:sp>
            <p:nvSpPr>
              <p:cNvPr id="322" name="Rectangle 321">
                <a:extLst>
                  <a:ext uri="{FF2B5EF4-FFF2-40B4-BE49-F238E27FC236}">
                    <a16:creationId xmlns:a16="http://schemas.microsoft.com/office/drawing/2014/main" id="{3670DAE7-C167-BA4B-9FB3-842EEBB6E0BC}"/>
                  </a:ext>
                </a:extLst>
              </p:cNvPr>
              <p:cNvSpPr/>
              <p:nvPr/>
            </p:nvSpPr>
            <p:spPr bwMode="auto">
              <a:xfrm>
                <a:off x="5507166" y="3694500"/>
                <a:ext cx="498433" cy="1165040"/>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23" name="Straight Connector 322">
                <a:extLst>
                  <a:ext uri="{FF2B5EF4-FFF2-40B4-BE49-F238E27FC236}">
                    <a16:creationId xmlns:a16="http://schemas.microsoft.com/office/drawing/2014/main" id="{FDAD1200-F8CD-4C4C-B862-839CDCE380A4}"/>
                  </a:ext>
                </a:extLst>
              </p:cNvPr>
              <p:cNvCxnSpPr>
                <a:stCxn id="320" idx="1"/>
              </p:cNvCxnSpPr>
              <p:nvPr/>
            </p:nvCxnSpPr>
            <p:spPr bwMode="auto">
              <a:xfrm>
                <a:off x="5491292" y="3316735"/>
                <a:ext cx="6349" cy="1633277"/>
              </a:xfrm>
              <a:prstGeom prst="line">
                <a:avLst/>
              </a:prstGeom>
              <a:noFill/>
              <a:ln w="3175" cap="flat" cmpd="sng" algn="ctr">
                <a:solidFill>
                  <a:srgbClr val="000000"/>
                </a:solidFill>
                <a:prstDash val="sysDash"/>
              </a:ln>
              <a:effectLst/>
            </p:spPr>
          </p:cxnSp>
          <p:grpSp>
            <p:nvGrpSpPr>
              <p:cNvPr id="324" name="Group 485">
                <a:extLst>
                  <a:ext uri="{FF2B5EF4-FFF2-40B4-BE49-F238E27FC236}">
                    <a16:creationId xmlns:a16="http://schemas.microsoft.com/office/drawing/2014/main" id="{A6200FD6-2FAC-504D-AC15-41C2E0E5FE4E}"/>
                  </a:ext>
                </a:extLst>
              </p:cNvPr>
              <p:cNvGrpSpPr>
                <a:grpSpLocks/>
              </p:cNvGrpSpPr>
              <p:nvPr/>
            </p:nvGrpSpPr>
            <p:grpSpPr bwMode="auto">
              <a:xfrm>
                <a:off x="5500688" y="3179295"/>
                <a:ext cx="504825" cy="242888"/>
                <a:chOff x="2183302" y="1574638"/>
                <a:chExt cx="1200154" cy="430218"/>
              </a:xfrm>
            </p:grpSpPr>
            <p:sp>
              <p:nvSpPr>
                <p:cNvPr id="325" name="Oval 324">
                  <a:extLst>
                    <a:ext uri="{FF2B5EF4-FFF2-40B4-BE49-F238E27FC236}">
                      <a16:creationId xmlns:a16="http://schemas.microsoft.com/office/drawing/2014/main" id="{ECDA45FA-C7C9-1D42-AD17-0A94B356D9C2}"/>
                    </a:ext>
                  </a:extLst>
                </p:cNvPr>
                <p:cNvSpPr/>
                <p:nvPr/>
              </p:nvSpPr>
              <p:spPr bwMode="auto">
                <a:xfrm flipV="1">
                  <a:off x="2187379" y="1688754"/>
                  <a:ext cx="1196279" cy="314880"/>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26" name="Rectangle 325">
                  <a:extLst>
                    <a:ext uri="{FF2B5EF4-FFF2-40B4-BE49-F238E27FC236}">
                      <a16:creationId xmlns:a16="http://schemas.microsoft.com/office/drawing/2014/main" id="{66DEE6E1-40E6-CC4A-9BD2-12B0FC5617F6}"/>
                    </a:ext>
                  </a:extLst>
                </p:cNvPr>
                <p:cNvSpPr/>
                <p:nvPr/>
              </p:nvSpPr>
              <p:spPr bwMode="auto">
                <a:xfrm>
                  <a:off x="2183606" y="1733737"/>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7" name="Oval 326">
                  <a:extLst>
                    <a:ext uri="{FF2B5EF4-FFF2-40B4-BE49-F238E27FC236}">
                      <a16:creationId xmlns:a16="http://schemas.microsoft.com/office/drawing/2014/main" id="{3B2579C2-CFB4-C243-A571-87CC47767059}"/>
                    </a:ext>
                  </a:extLst>
                </p:cNvPr>
                <p:cNvSpPr>
                  <a:spLocks noChangeArrowheads="1"/>
                </p:cNvSpPr>
                <p:nvPr/>
              </p:nvSpPr>
              <p:spPr bwMode="auto">
                <a:xfrm flipV="1">
                  <a:off x="2183606" y="1573485"/>
                  <a:ext cx="1196277" cy="31488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28" name="Freeform 327">
                  <a:extLst>
                    <a:ext uri="{FF2B5EF4-FFF2-40B4-BE49-F238E27FC236}">
                      <a16:creationId xmlns:a16="http://schemas.microsoft.com/office/drawing/2014/main" id="{8C20CAF5-F7F2-8C4F-BF4C-8061B2C174B5}"/>
                    </a:ext>
                  </a:extLst>
                </p:cNvPr>
                <p:cNvSpPr/>
                <p:nvPr/>
              </p:nvSpPr>
              <p:spPr bwMode="auto">
                <a:xfrm>
                  <a:off x="2489279" y="1669074"/>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29" name="Freeform 328">
                  <a:extLst>
                    <a:ext uri="{FF2B5EF4-FFF2-40B4-BE49-F238E27FC236}">
                      <a16:creationId xmlns:a16="http://schemas.microsoft.com/office/drawing/2014/main" id="{751DAB4D-7078-0843-8893-ECF4AEBB832A}"/>
                    </a:ext>
                  </a:extLst>
                </p:cNvPr>
                <p:cNvSpPr>
                  <a:spLocks/>
                </p:cNvSpPr>
                <p:nvPr/>
              </p:nvSpPr>
              <p:spPr bwMode="auto">
                <a:xfrm>
                  <a:off x="2428899" y="1629714"/>
                  <a:ext cx="705692" cy="109646"/>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5 h 932950"/>
                    <a:gd name="T10" fmla="*/ 603846 w 3723451"/>
                    <a:gd name="T11" fmla="*/ 54282 h 932950"/>
                    <a:gd name="T12" fmla="*/ 571056 w 3723451"/>
                    <a:gd name="T13" fmla="*/ 46211 h 932950"/>
                    <a:gd name="T14" fmla="*/ 355717 w 3723451"/>
                    <a:gd name="T15" fmla="*/ 109646 h 932950"/>
                    <a:gd name="T16" fmla="*/ 134869 w 3723451"/>
                    <a:gd name="T17" fmla="*/ 48545 h 932950"/>
                    <a:gd name="T18" fmla="*/ 99163 w 3723451"/>
                    <a:gd name="T19" fmla="*/ 55139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0" name="Freeform 329">
                  <a:extLst>
                    <a:ext uri="{FF2B5EF4-FFF2-40B4-BE49-F238E27FC236}">
                      <a16:creationId xmlns:a16="http://schemas.microsoft.com/office/drawing/2014/main" id="{49F08601-D11A-7246-97C4-4796E28716C2}"/>
                    </a:ext>
                  </a:extLst>
                </p:cNvPr>
                <p:cNvSpPr>
                  <a:spLocks/>
                </p:cNvSpPr>
                <p:nvPr/>
              </p:nvSpPr>
              <p:spPr bwMode="auto">
                <a:xfrm>
                  <a:off x="2893071" y="1722492"/>
                  <a:ext cx="256615" cy="95588"/>
                </a:xfrm>
                <a:custGeom>
                  <a:avLst/>
                  <a:gdLst>
                    <a:gd name="T0" fmla="*/ 0 w 1366596"/>
                    <a:gd name="T1" fmla="*/ 0 h 809868"/>
                    <a:gd name="T2" fmla="*/ 256615 w 1366596"/>
                    <a:gd name="T3" fmla="*/ 73863 h 809868"/>
                    <a:gd name="T4" fmla="*/ 162436 w 1366596"/>
                    <a:gd name="T5" fmla="*/ 95588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31" name="Freeform 330">
                  <a:extLst>
                    <a:ext uri="{FF2B5EF4-FFF2-40B4-BE49-F238E27FC236}">
                      <a16:creationId xmlns:a16="http://schemas.microsoft.com/office/drawing/2014/main" id="{0F35FC16-0782-6242-8A31-B2C90A57D832}"/>
                    </a:ext>
                  </a:extLst>
                </p:cNvPr>
                <p:cNvSpPr>
                  <a:spLocks/>
                </p:cNvSpPr>
                <p:nvPr/>
              </p:nvSpPr>
              <p:spPr bwMode="auto">
                <a:xfrm>
                  <a:off x="2417579" y="1725302"/>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32" name="Straight Connector 331">
                  <a:extLst>
                    <a:ext uri="{FF2B5EF4-FFF2-40B4-BE49-F238E27FC236}">
                      <a16:creationId xmlns:a16="http://schemas.microsoft.com/office/drawing/2014/main" id="{28B38805-D14D-6F4E-9C2D-85288858DC4A}"/>
                    </a:ext>
                  </a:extLst>
                </p:cNvPr>
                <p:cNvCxnSpPr>
                  <a:cxnSpLocks noChangeShapeType="1"/>
                  <a:endCxn id="327" idx="2"/>
                </p:cNvCxnSpPr>
                <p:nvPr/>
              </p:nvCxnSpPr>
              <p:spPr bwMode="auto">
                <a:xfrm flipH="1" flipV="1">
                  <a:off x="2183606" y="1730925"/>
                  <a:ext cx="3773" cy="12089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33" name="Straight Connector 332">
                  <a:extLst>
                    <a:ext uri="{FF2B5EF4-FFF2-40B4-BE49-F238E27FC236}">
                      <a16:creationId xmlns:a16="http://schemas.microsoft.com/office/drawing/2014/main" id="{839A4B18-24F7-8748-BABF-156684EACDA2}"/>
                    </a:ext>
                  </a:extLst>
                </p:cNvPr>
                <p:cNvCxnSpPr>
                  <a:cxnSpLocks noChangeShapeType="1"/>
                </p:cNvCxnSpPr>
                <p:nvPr/>
              </p:nvCxnSpPr>
              <p:spPr bwMode="auto">
                <a:xfrm flipH="1" flipV="1">
                  <a:off x="3379883" y="1728114"/>
                  <a:ext cx="3775" cy="12089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297" name="Group 21">
              <a:extLst>
                <a:ext uri="{FF2B5EF4-FFF2-40B4-BE49-F238E27FC236}">
                  <a16:creationId xmlns:a16="http://schemas.microsoft.com/office/drawing/2014/main" id="{9CDA8888-DE9C-FA48-880D-EF852C6370C1}"/>
                </a:ext>
              </a:extLst>
            </p:cNvPr>
            <p:cNvGrpSpPr>
              <a:grpSpLocks/>
            </p:cNvGrpSpPr>
            <p:nvPr/>
          </p:nvGrpSpPr>
          <p:grpSpPr bwMode="auto">
            <a:xfrm>
              <a:off x="6472366" y="2647932"/>
              <a:ext cx="522159" cy="2354282"/>
              <a:chOff x="6472366" y="2647932"/>
              <a:chExt cx="522159" cy="2354282"/>
            </a:xfrm>
          </p:grpSpPr>
          <p:sp>
            <p:nvSpPr>
              <p:cNvPr id="298" name="Rectangle 297">
                <a:extLst>
                  <a:ext uri="{FF2B5EF4-FFF2-40B4-BE49-F238E27FC236}">
                    <a16:creationId xmlns:a16="http://schemas.microsoft.com/office/drawing/2014/main" id="{995D8FCE-884F-0F40-A676-D4D29F8E694C}"/>
                  </a:ext>
                </a:extLst>
              </p:cNvPr>
              <p:cNvSpPr/>
              <p:nvPr/>
            </p:nvSpPr>
            <p:spPr bwMode="auto">
              <a:xfrm rot="10800000">
                <a:off x="6482296" y="2777838"/>
                <a:ext cx="498349" cy="72203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99" name="Straight Connector 298">
                <a:extLst>
                  <a:ext uri="{FF2B5EF4-FFF2-40B4-BE49-F238E27FC236}">
                    <a16:creationId xmlns:a16="http://schemas.microsoft.com/office/drawing/2014/main" id="{316D5606-0146-DC48-97E2-18F369EDE031}"/>
                  </a:ext>
                </a:extLst>
              </p:cNvPr>
              <p:cNvCxnSpPr/>
              <p:nvPr/>
            </p:nvCxnSpPr>
            <p:spPr bwMode="auto">
              <a:xfrm>
                <a:off x="6994528" y="2846910"/>
                <a:ext cx="0" cy="1998345"/>
              </a:xfrm>
              <a:prstGeom prst="line">
                <a:avLst/>
              </a:prstGeom>
              <a:noFill/>
              <a:ln w="3175" cap="flat" cmpd="sng" algn="ctr">
                <a:solidFill>
                  <a:srgbClr val="000000"/>
                </a:solidFill>
                <a:prstDash val="sysDash"/>
              </a:ln>
              <a:effectLst/>
            </p:spPr>
          </p:cxnSp>
          <p:grpSp>
            <p:nvGrpSpPr>
              <p:cNvPr id="300" name="Group 500">
                <a:extLst>
                  <a:ext uri="{FF2B5EF4-FFF2-40B4-BE49-F238E27FC236}">
                    <a16:creationId xmlns:a16="http://schemas.microsoft.com/office/drawing/2014/main" id="{AA425C1A-E91E-6E4A-A356-24012E642772}"/>
                  </a:ext>
                </a:extLst>
              </p:cNvPr>
              <p:cNvGrpSpPr>
                <a:grpSpLocks/>
              </p:cNvGrpSpPr>
              <p:nvPr/>
            </p:nvGrpSpPr>
            <p:grpSpPr bwMode="auto">
              <a:xfrm>
                <a:off x="6486417" y="4766099"/>
                <a:ext cx="507858" cy="236115"/>
                <a:chOff x="4128636" y="3606589"/>
                <a:chExt cx="568145" cy="338667"/>
              </a:xfrm>
            </p:grpSpPr>
            <p:sp>
              <p:nvSpPr>
                <p:cNvPr id="313" name="Oval 312">
                  <a:extLst>
                    <a:ext uri="{FF2B5EF4-FFF2-40B4-BE49-F238E27FC236}">
                      <a16:creationId xmlns:a16="http://schemas.microsoft.com/office/drawing/2014/main" id="{16CAB2BE-001A-5849-8EFC-BF1C74D20DA6}"/>
                    </a:ext>
                  </a:extLst>
                </p:cNvPr>
                <p:cNvSpPr/>
                <p:nvPr/>
              </p:nvSpPr>
              <p:spPr>
                <a:xfrm>
                  <a:off x="4128808" y="3720125"/>
                  <a:ext cx="568256" cy="22538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4" name="Rectangle 313">
                  <a:extLst>
                    <a:ext uri="{FF2B5EF4-FFF2-40B4-BE49-F238E27FC236}">
                      <a16:creationId xmlns:a16="http://schemas.microsoft.com/office/drawing/2014/main" id="{ED3C727A-F086-5345-9D90-47A10FCD45F2}"/>
                    </a:ext>
                  </a:extLst>
                </p:cNvPr>
                <p:cNvSpPr/>
                <p:nvPr/>
              </p:nvSpPr>
              <p:spPr>
                <a:xfrm>
                  <a:off x="4128808" y="3720125"/>
                  <a:ext cx="568256" cy="111556"/>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15" name="Oval 314">
                  <a:extLst>
                    <a:ext uri="{FF2B5EF4-FFF2-40B4-BE49-F238E27FC236}">
                      <a16:creationId xmlns:a16="http://schemas.microsoft.com/office/drawing/2014/main" id="{49C1B443-F565-5F4C-B75C-09F669AC3DE7}"/>
                    </a:ext>
                  </a:extLst>
                </p:cNvPr>
                <p:cNvSpPr/>
                <p:nvPr/>
              </p:nvSpPr>
              <p:spPr>
                <a:xfrm>
                  <a:off x="4128808" y="3606294"/>
                  <a:ext cx="568256" cy="225387"/>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16" name="Straight Connector 315">
                  <a:extLst>
                    <a:ext uri="{FF2B5EF4-FFF2-40B4-BE49-F238E27FC236}">
                      <a16:creationId xmlns:a16="http://schemas.microsoft.com/office/drawing/2014/main" id="{FBA53D70-9A4D-7E4E-AC09-D42784DF8272}"/>
                    </a:ext>
                  </a:extLst>
                </p:cNvPr>
                <p:cNvCxnSpPr/>
                <p:nvPr/>
              </p:nvCxnSpPr>
              <p:spPr>
                <a:xfrm>
                  <a:off x="4697064" y="3720125"/>
                  <a:ext cx="0" cy="111556"/>
                </a:xfrm>
                <a:prstGeom prst="line">
                  <a:avLst/>
                </a:prstGeom>
                <a:noFill/>
                <a:ln w="6350" cap="flat" cmpd="sng" algn="ctr">
                  <a:solidFill>
                    <a:srgbClr val="000000"/>
                  </a:solidFill>
                  <a:prstDash val="solid"/>
                </a:ln>
                <a:effectLst/>
              </p:spPr>
            </p:cxnSp>
            <p:cxnSp>
              <p:nvCxnSpPr>
                <p:cNvPr id="317" name="Straight Connector 316">
                  <a:extLst>
                    <a:ext uri="{FF2B5EF4-FFF2-40B4-BE49-F238E27FC236}">
                      <a16:creationId xmlns:a16="http://schemas.microsoft.com/office/drawing/2014/main" id="{A5C3BEC2-90B0-8B41-88A4-351B428CAFB4}"/>
                    </a:ext>
                  </a:extLst>
                </p:cNvPr>
                <p:cNvCxnSpPr/>
                <p:nvPr/>
              </p:nvCxnSpPr>
              <p:spPr>
                <a:xfrm>
                  <a:off x="4128808" y="3720125"/>
                  <a:ext cx="0" cy="111556"/>
                </a:xfrm>
                <a:prstGeom prst="line">
                  <a:avLst/>
                </a:prstGeom>
                <a:noFill/>
                <a:ln w="6350" cap="flat" cmpd="sng" algn="ctr">
                  <a:solidFill>
                    <a:srgbClr val="000000"/>
                  </a:solidFill>
                  <a:prstDash val="solid"/>
                </a:ln>
                <a:effectLst/>
              </p:spPr>
            </p:cxnSp>
          </p:grpSp>
          <p:sp>
            <p:nvSpPr>
              <p:cNvPr id="301" name="Rectangle 300">
                <a:extLst>
                  <a:ext uri="{FF2B5EF4-FFF2-40B4-BE49-F238E27FC236}">
                    <a16:creationId xmlns:a16="http://schemas.microsoft.com/office/drawing/2014/main" id="{2309F1E7-7D26-E941-9221-C8DF0612EE28}"/>
                  </a:ext>
                </a:extLst>
              </p:cNvPr>
              <p:cNvSpPr/>
              <p:nvPr/>
            </p:nvSpPr>
            <p:spPr bwMode="auto">
              <a:xfrm>
                <a:off x="6491333" y="3610376"/>
                <a:ext cx="498433" cy="1238053"/>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302" name="Straight Connector 301">
                <a:extLst>
                  <a:ext uri="{FF2B5EF4-FFF2-40B4-BE49-F238E27FC236}">
                    <a16:creationId xmlns:a16="http://schemas.microsoft.com/office/drawing/2014/main" id="{9C251E47-5FE5-B64D-8E6E-2491993604B5}"/>
                  </a:ext>
                </a:extLst>
              </p:cNvPr>
              <p:cNvCxnSpPr/>
              <p:nvPr/>
            </p:nvCxnSpPr>
            <p:spPr bwMode="auto">
              <a:xfrm>
                <a:off x="6472285" y="2818340"/>
                <a:ext cx="9524" cy="2126912"/>
              </a:xfrm>
              <a:prstGeom prst="line">
                <a:avLst/>
              </a:prstGeom>
              <a:noFill/>
              <a:ln w="3175" cap="flat" cmpd="sng" algn="ctr">
                <a:solidFill>
                  <a:srgbClr val="000000"/>
                </a:solidFill>
                <a:prstDash val="sysDash"/>
              </a:ln>
              <a:effectLst/>
            </p:spPr>
          </p:cxnSp>
          <p:grpSp>
            <p:nvGrpSpPr>
              <p:cNvPr id="303" name="Group 514">
                <a:extLst>
                  <a:ext uri="{FF2B5EF4-FFF2-40B4-BE49-F238E27FC236}">
                    <a16:creationId xmlns:a16="http://schemas.microsoft.com/office/drawing/2014/main" id="{9B7D3C6F-466A-3143-9B8E-F60B2AAFD7B5}"/>
                  </a:ext>
                </a:extLst>
              </p:cNvPr>
              <p:cNvGrpSpPr>
                <a:grpSpLocks/>
              </p:cNvGrpSpPr>
              <p:nvPr/>
            </p:nvGrpSpPr>
            <p:grpSpPr bwMode="auto">
              <a:xfrm>
                <a:off x="6478146" y="2647932"/>
                <a:ext cx="504825" cy="242887"/>
                <a:chOff x="2183302" y="1574638"/>
                <a:chExt cx="1200154" cy="430218"/>
              </a:xfrm>
            </p:grpSpPr>
            <p:sp>
              <p:nvSpPr>
                <p:cNvPr id="304" name="Oval 303">
                  <a:extLst>
                    <a:ext uri="{FF2B5EF4-FFF2-40B4-BE49-F238E27FC236}">
                      <a16:creationId xmlns:a16="http://schemas.microsoft.com/office/drawing/2014/main" id="{12A307F7-5B73-2445-A2F4-C0FA1266E373}"/>
                    </a:ext>
                  </a:extLst>
                </p:cNvPr>
                <p:cNvSpPr/>
                <p:nvPr/>
              </p:nvSpPr>
              <p:spPr bwMode="auto">
                <a:xfrm flipV="1">
                  <a:off x="2188237" y="1690921"/>
                  <a:ext cx="1196279" cy="314881"/>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305" name="Rectangle 304">
                  <a:extLst>
                    <a:ext uri="{FF2B5EF4-FFF2-40B4-BE49-F238E27FC236}">
                      <a16:creationId xmlns:a16="http://schemas.microsoft.com/office/drawing/2014/main" id="{33E19D46-3715-614C-AAF4-022904355894}"/>
                    </a:ext>
                  </a:extLst>
                </p:cNvPr>
                <p:cNvSpPr/>
                <p:nvPr/>
              </p:nvSpPr>
              <p:spPr bwMode="auto">
                <a:xfrm>
                  <a:off x="2184464" y="1735904"/>
                  <a:ext cx="1200052" cy="112457"/>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6" name="Oval 305">
                  <a:extLst>
                    <a:ext uri="{FF2B5EF4-FFF2-40B4-BE49-F238E27FC236}">
                      <a16:creationId xmlns:a16="http://schemas.microsoft.com/office/drawing/2014/main" id="{E55709E7-7775-884D-A34A-45191B84AF9C}"/>
                    </a:ext>
                  </a:extLst>
                </p:cNvPr>
                <p:cNvSpPr>
                  <a:spLocks noChangeArrowheads="1"/>
                </p:cNvSpPr>
                <p:nvPr/>
              </p:nvSpPr>
              <p:spPr bwMode="auto">
                <a:xfrm flipV="1">
                  <a:off x="2184464" y="1575651"/>
                  <a:ext cx="1196277" cy="31488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307" name="Freeform 306">
                  <a:extLst>
                    <a:ext uri="{FF2B5EF4-FFF2-40B4-BE49-F238E27FC236}">
                      <a16:creationId xmlns:a16="http://schemas.microsoft.com/office/drawing/2014/main" id="{53C2A2DA-53F1-794E-A987-B42C0AC0022C}"/>
                    </a:ext>
                  </a:extLst>
                </p:cNvPr>
                <p:cNvSpPr/>
                <p:nvPr/>
              </p:nvSpPr>
              <p:spPr bwMode="auto">
                <a:xfrm>
                  <a:off x="2490137" y="1671240"/>
                  <a:ext cx="584932" cy="1574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308" name="Freeform 307">
                  <a:extLst>
                    <a:ext uri="{FF2B5EF4-FFF2-40B4-BE49-F238E27FC236}">
                      <a16:creationId xmlns:a16="http://schemas.microsoft.com/office/drawing/2014/main" id="{9EECC5D2-5F03-5B4A-A066-DEC9954D666C}"/>
                    </a:ext>
                  </a:extLst>
                </p:cNvPr>
                <p:cNvSpPr>
                  <a:spLocks/>
                </p:cNvSpPr>
                <p:nvPr/>
              </p:nvSpPr>
              <p:spPr bwMode="auto">
                <a:xfrm>
                  <a:off x="2429757" y="1631880"/>
                  <a:ext cx="705692" cy="109647"/>
                </a:xfrm>
                <a:custGeom>
                  <a:avLst/>
                  <a:gdLst>
                    <a:gd name="T0" fmla="*/ 0 w 3723451"/>
                    <a:gd name="T1" fmla="*/ 26825 h 932950"/>
                    <a:gd name="T2" fmla="*/ 124172 w 3723451"/>
                    <a:gd name="T3" fmla="*/ 316 h 932950"/>
                    <a:gd name="T4" fmla="*/ 351719 w 3723451"/>
                    <a:gd name="T5" fmla="*/ 61180 h 932950"/>
                    <a:gd name="T6" fmla="*/ 568801 w 3723451"/>
                    <a:gd name="T7" fmla="*/ 0 h 932950"/>
                    <a:gd name="T8" fmla="*/ 705692 w 3723451"/>
                    <a:gd name="T9" fmla="*/ 24346 h 932950"/>
                    <a:gd name="T10" fmla="*/ 603846 w 3723451"/>
                    <a:gd name="T11" fmla="*/ 54283 h 932950"/>
                    <a:gd name="T12" fmla="*/ 571056 w 3723451"/>
                    <a:gd name="T13" fmla="*/ 46212 h 932950"/>
                    <a:gd name="T14" fmla="*/ 355717 w 3723451"/>
                    <a:gd name="T15" fmla="*/ 109647 h 932950"/>
                    <a:gd name="T16" fmla="*/ 134869 w 3723451"/>
                    <a:gd name="T17" fmla="*/ 48545 h 932950"/>
                    <a:gd name="T18" fmla="*/ 99163 w 3723451"/>
                    <a:gd name="T19" fmla="*/ 55140 h 932950"/>
                    <a:gd name="T20" fmla="*/ 0 w 3723451"/>
                    <a:gd name="T21" fmla="*/ 2682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09" name="Freeform 308">
                  <a:extLst>
                    <a:ext uri="{FF2B5EF4-FFF2-40B4-BE49-F238E27FC236}">
                      <a16:creationId xmlns:a16="http://schemas.microsoft.com/office/drawing/2014/main" id="{8388544E-A2CB-0640-A29C-1662E6885FE0}"/>
                    </a:ext>
                  </a:extLst>
                </p:cNvPr>
                <p:cNvSpPr>
                  <a:spLocks/>
                </p:cNvSpPr>
                <p:nvPr/>
              </p:nvSpPr>
              <p:spPr bwMode="auto">
                <a:xfrm>
                  <a:off x="2893929" y="1724658"/>
                  <a:ext cx="256615" cy="95589"/>
                </a:xfrm>
                <a:custGeom>
                  <a:avLst/>
                  <a:gdLst>
                    <a:gd name="T0" fmla="*/ 0 w 1366596"/>
                    <a:gd name="T1" fmla="*/ 0 h 809868"/>
                    <a:gd name="T2" fmla="*/ 256615 w 1366596"/>
                    <a:gd name="T3" fmla="*/ 73864 h 809868"/>
                    <a:gd name="T4" fmla="*/ 162436 w 1366596"/>
                    <a:gd name="T5" fmla="*/ 95589 h 809868"/>
                    <a:gd name="T6" fmla="*/ 864 w 1366596"/>
                    <a:gd name="T7" fmla="*/ 50510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10" name="Freeform 309">
                  <a:extLst>
                    <a:ext uri="{FF2B5EF4-FFF2-40B4-BE49-F238E27FC236}">
                      <a16:creationId xmlns:a16="http://schemas.microsoft.com/office/drawing/2014/main" id="{0DDF3C4E-5F2E-864E-88A4-D785A5D6EEF6}"/>
                    </a:ext>
                  </a:extLst>
                </p:cNvPr>
                <p:cNvSpPr>
                  <a:spLocks/>
                </p:cNvSpPr>
                <p:nvPr/>
              </p:nvSpPr>
              <p:spPr bwMode="auto">
                <a:xfrm>
                  <a:off x="2418437" y="1727469"/>
                  <a:ext cx="252840" cy="92778"/>
                </a:xfrm>
                <a:custGeom>
                  <a:avLst/>
                  <a:gdLst>
                    <a:gd name="T0" fmla="*/ 249388 w 1348191"/>
                    <a:gd name="T1" fmla="*/ 0 h 791462"/>
                    <a:gd name="T2" fmla="*/ 252840 w 1348191"/>
                    <a:gd name="T3" fmla="*/ 44771 h 791462"/>
                    <a:gd name="T4" fmla="*/ 91471 w 1348191"/>
                    <a:gd name="T5" fmla="*/ 92778 h 791462"/>
                    <a:gd name="T6" fmla="*/ 0 w 1348191"/>
                    <a:gd name="T7" fmla="*/ 71741 h 791462"/>
                    <a:gd name="T8" fmla="*/ 249388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311" name="Straight Connector 310">
                  <a:extLst>
                    <a:ext uri="{FF2B5EF4-FFF2-40B4-BE49-F238E27FC236}">
                      <a16:creationId xmlns:a16="http://schemas.microsoft.com/office/drawing/2014/main" id="{5A28B5B0-5BAC-8C46-B4B8-9BCB18DCD1DD}"/>
                    </a:ext>
                  </a:extLst>
                </p:cNvPr>
                <p:cNvCxnSpPr>
                  <a:cxnSpLocks noChangeShapeType="1"/>
                  <a:endCxn id="306" idx="2"/>
                </p:cNvCxnSpPr>
                <p:nvPr/>
              </p:nvCxnSpPr>
              <p:spPr bwMode="auto">
                <a:xfrm flipH="1" flipV="1">
                  <a:off x="2184464" y="1733091"/>
                  <a:ext cx="3773" cy="1208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312" name="Straight Connector 311">
                  <a:extLst>
                    <a:ext uri="{FF2B5EF4-FFF2-40B4-BE49-F238E27FC236}">
                      <a16:creationId xmlns:a16="http://schemas.microsoft.com/office/drawing/2014/main" id="{3A010796-660C-4C4D-865E-8D108EDA01B6}"/>
                    </a:ext>
                  </a:extLst>
                </p:cNvPr>
                <p:cNvCxnSpPr>
                  <a:cxnSpLocks noChangeShapeType="1"/>
                </p:cNvCxnSpPr>
                <p:nvPr/>
              </p:nvCxnSpPr>
              <p:spPr bwMode="auto">
                <a:xfrm flipH="1" flipV="1">
                  <a:off x="3380741" y="1730281"/>
                  <a:ext cx="3775" cy="120891"/>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400" name="Group 399">
            <a:extLst>
              <a:ext uri="{FF2B5EF4-FFF2-40B4-BE49-F238E27FC236}">
                <a16:creationId xmlns:a16="http://schemas.microsoft.com/office/drawing/2014/main" id="{094E25C2-45E6-0C43-ADA4-684E51DC703A}"/>
              </a:ext>
            </a:extLst>
          </p:cNvPr>
          <p:cNvGrpSpPr>
            <a:grpSpLocks/>
          </p:cNvGrpSpPr>
          <p:nvPr/>
        </p:nvGrpSpPr>
        <p:grpSpPr bwMode="auto">
          <a:xfrm>
            <a:off x="3419060" y="2725807"/>
            <a:ext cx="5111750" cy="879475"/>
            <a:chOff x="1866825" y="707349"/>
            <a:chExt cx="5112820" cy="879389"/>
          </a:xfrm>
        </p:grpSpPr>
        <p:sp>
          <p:nvSpPr>
            <p:cNvPr id="401" name="Oval 400">
              <a:extLst>
                <a:ext uri="{FF2B5EF4-FFF2-40B4-BE49-F238E27FC236}">
                  <a16:creationId xmlns:a16="http://schemas.microsoft.com/office/drawing/2014/main" id="{C759FDA4-4088-0A4C-9E92-BD72D7D52B56}"/>
                </a:ext>
              </a:extLst>
            </p:cNvPr>
            <p:cNvSpPr/>
            <p:nvPr/>
          </p:nvSpPr>
          <p:spPr>
            <a:xfrm>
              <a:off x="1866825" y="785129"/>
              <a:ext cx="954288" cy="49207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2" name="TextBox 233">
              <a:extLst>
                <a:ext uri="{FF2B5EF4-FFF2-40B4-BE49-F238E27FC236}">
                  <a16:creationId xmlns:a16="http://schemas.microsoft.com/office/drawing/2014/main" id="{91B4E7D9-6C4B-6C4B-86F5-8BB66F936B0C}"/>
                </a:ext>
              </a:extLst>
            </p:cNvPr>
            <p:cNvSpPr txBox="1">
              <a:spLocks noChangeArrowheads="1"/>
            </p:cNvSpPr>
            <p:nvPr/>
          </p:nvSpPr>
          <p:spPr bwMode="auto">
            <a:xfrm>
              <a:off x="1891781" y="783191"/>
              <a:ext cx="910613" cy="47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Routing</a:t>
              </a:r>
            </a:p>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Algorithm</a:t>
              </a:r>
            </a:p>
          </p:txBody>
        </p:sp>
        <p:cxnSp>
          <p:nvCxnSpPr>
            <p:cNvPr id="403" name="Straight Arrow Connector 402">
              <a:extLst>
                <a:ext uri="{FF2B5EF4-FFF2-40B4-BE49-F238E27FC236}">
                  <a16:creationId xmlns:a16="http://schemas.microsoft.com/office/drawing/2014/main" id="{86DA61DF-3320-724E-9861-CF654B1F47AF}"/>
                </a:ext>
              </a:extLst>
            </p:cNvPr>
            <p:cNvCxnSpPr/>
            <p:nvPr/>
          </p:nvCxnSpPr>
          <p:spPr>
            <a:xfrm flipV="1">
              <a:off x="2833815" y="807352"/>
              <a:ext cx="1517968" cy="214291"/>
            </a:xfrm>
            <a:prstGeom prst="straightConnector1">
              <a:avLst/>
            </a:prstGeom>
            <a:noFill/>
            <a:ln w="25400" cap="flat" cmpd="sng" algn="ctr">
              <a:solidFill>
                <a:srgbClr val="CC0000"/>
              </a:solidFill>
              <a:prstDash val="solid"/>
              <a:headEnd type="triangle"/>
              <a:tailEnd type="triangle"/>
            </a:ln>
            <a:effectLst/>
          </p:spPr>
        </p:cxnSp>
        <p:cxnSp>
          <p:nvCxnSpPr>
            <p:cNvPr id="404" name="Straight Arrow Connector 403">
              <a:extLst>
                <a:ext uri="{FF2B5EF4-FFF2-40B4-BE49-F238E27FC236}">
                  <a16:creationId xmlns:a16="http://schemas.microsoft.com/office/drawing/2014/main" id="{FA99C173-8DEF-3940-BC9B-72CA3FA99281}"/>
                </a:ext>
              </a:extLst>
            </p:cNvPr>
            <p:cNvCxnSpPr/>
            <p:nvPr/>
          </p:nvCxnSpPr>
          <p:spPr>
            <a:xfrm>
              <a:off x="2751248" y="1201014"/>
              <a:ext cx="797092" cy="279373"/>
            </a:xfrm>
            <a:prstGeom prst="straightConnector1">
              <a:avLst/>
            </a:prstGeom>
            <a:noFill/>
            <a:ln w="25400" cap="flat" cmpd="sng" algn="ctr">
              <a:solidFill>
                <a:srgbClr val="CC0000"/>
              </a:solidFill>
              <a:prstDash val="solid"/>
              <a:headEnd type="triangle"/>
              <a:tailEnd type="triangle"/>
            </a:ln>
            <a:effectLst/>
          </p:spPr>
        </p:cxnSp>
        <p:cxnSp>
          <p:nvCxnSpPr>
            <p:cNvPr id="405" name="Straight Arrow Connector 404">
              <a:extLst>
                <a:ext uri="{FF2B5EF4-FFF2-40B4-BE49-F238E27FC236}">
                  <a16:creationId xmlns:a16="http://schemas.microsoft.com/office/drawing/2014/main" id="{57AAE988-13E3-6642-B8CC-252C9113ABCC}"/>
                </a:ext>
              </a:extLst>
            </p:cNvPr>
            <p:cNvCxnSpPr/>
            <p:nvPr/>
          </p:nvCxnSpPr>
          <p:spPr>
            <a:xfrm>
              <a:off x="4685228" y="894656"/>
              <a:ext cx="892362" cy="509538"/>
            </a:xfrm>
            <a:prstGeom prst="straightConnector1">
              <a:avLst/>
            </a:prstGeom>
            <a:noFill/>
            <a:ln w="25400" cap="flat" cmpd="sng" algn="ctr">
              <a:solidFill>
                <a:srgbClr val="CC0000"/>
              </a:solidFill>
              <a:prstDash val="solid"/>
              <a:headEnd type="triangle"/>
              <a:tailEnd type="triangle"/>
            </a:ln>
            <a:effectLst/>
          </p:spPr>
        </p:cxnSp>
        <p:cxnSp>
          <p:nvCxnSpPr>
            <p:cNvPr id="406" name="Straight Arrow Connector 405">
              <a:extLst>
                <a:ext uri="{FF2B5EF4-FFF2-40B4-BE49-F238E27FC236}">
                  <a16:creationId xmlns:a16="http://schemas.microsoft.com/office/drawing/2014/main" id="{286126FC-663F-E140-85FF-EA643857EAAB}"/>
                </a:ext>
              </a:extLst>
            </p:cNvPr>
            <p:cNvCxnSpPr/>
            <p:nvPr/>
          </p:nvCxnSpPr>
          <p:spPr>
            <a:xfrm>
              <a:off x="4801139" y="801003"/>
              <a:ext cx="1695805" cy="130162"/>
            </a:xfrm>
            <a:prstGeom prst="straightConnector1">
              <a:avLst/>
            </a:prstGeom>
            <a:noFill/>
            <a:ln w="25400" cap="flat" cmpd="sng" algn="ctr">
              <a:solidFill>
                <a:srgbClr val="CC0000"/>
              </a:solidFill>
              <a:prstDash val="solid"/>
              <a:headEnd type="triangle"/>
              <a:tailEnd type="triangle"/>
            </a:ln>
            <a:effectLst/>
          </p:spPr>
        </p:cxnSp>
        <p:sp>
          <p:nvSpPr>
            <p:cNvPr id="407" name="Oval 406">
              <a:extLst>
                <a:ext uri="{FF2B5EF4-FFF2-40B4-BE49-F238E27FC236}">
                  <a16:creationId xmlns:a16="http://schemas.microsoft.com/office/drawing/2014/main" id="{4DA7DE45-D335-D548-B5FE-488518B7B2B7}"/>
                </a:ext>
              </a:extLst>
            </p:cNvPr>
            <p:cNvSpPr/>
            <p:nvPr/>
          </p:nvSpPr>
          <p:spPr>
            <a:xfrm>
              <a:off x="6558870" y="894656"/>
              <a:ext cx="420775"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8" name="Oval 407">
              <a:extLst>
                <a:ext uri="{FF2B5EF4-FFF2-40B4-BE49-F238E27FC236}">
                  <a16:creationId xmlns:a16="http://schemas.microsoft.com/office/drawing/2014/main" id="{E0F6C35C-914C-3B41-9CC4-D8179FFB699E}"/>
                </a:ext>
              </a:extLst>
            </p:cNvPr>
            <p:cNvSpPr/>
            <p:nvPr/>
          </p:nvSpPr>
          <p:spPr>
            <a:xfrm>
              <a:off x="5572826" y="1404194"/>
              <a:ext cx="420776" cy="182544"/>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09" name="Oval 408">
              <a:extLst>
                <a:ext uri="{FF2B5EF4-FFF2-40B4-BE49-F238E27FC236}">
                  <a16:creationId xmlns:a16="http://schemas.microsoft.com/office/drawing/2014/main" id="{F2328B0F-766B-A544-ACA3-A1877D849A35}"/>
                </a:ext>
              </a:extLst>
            </p:cNvPr>
            <p:cNvSpPr/>
            <p:nvPr/>
          </p:nvSpPr>
          <p:spPr>
            <a:xfrm>
              <a:off x="4367661" y="707349"/>
              <a:ext cx="420775" cy="182545"/>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10" name="Oval 409">
              <a:extLst>
                <a:ext uri="{FF2B5EF4-FFF2-40B4-BE49-F238E27FC236}">
                  <a16:creationId xmlns:a16="http://schemas.microsoft.com/office/drawing/2014/main" id="{4E049E95-C6A9-FE4D-937B-C134ECB1D9AB}"/>
                </a:ext>
              </a:extLst>
            </p:cNvPr>
            <p:cNvSpPr/>
            <p:nvPr/>
          </p:nvSpPr>
          <p:spPr>
            <a:xfrm>
              <a:off x="3572157" y="1402606"/>
              <a:ext cx="420776" cy="180957"/>
            </a:xfrm>
            <a:prstGeom prst="ellipse">
              <a:avLst/>
            </a:prstGeom>
            <a:solidFill>
              <a:srgbClr val="CC0000">
                <a:alpha val="28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11" name="Straight Arrow Connector 410">
              <a:extLst>
                <a:ext uri="{FF2B5EF4-FFF2-40B4-BE49-F238E27FC236}">
                  <a16:creationId xmlns:a16="http://schemas.microsoft.com/office/drawing/2014/main" id="{C5FBB1F6-0839-A343-AE4E-8487D7B4403B}"/>
                </a:ext>
              </a:extLst>
            </p:cNvPr>
            <p:cNvCxnSpPr/>
            <p:nvPr/>
          </p:nvCxnSpPr>
          <p:spPr>
            <a:xfrm>
              <a:off x="2821113" y="1105773"/>
              <a:ext cx="2739010" cy="339692"/>
            </a:xfrm>
            <a:prstGeom prst="straightConnector1">
              <a:avLst/>
            </a:prstGeom>
            <a:noFill/>
            <a:ln w="25400" cap="flat" cmpd="sng" algn="ctr">
              <a:solidFill>
                <a:srgbClr val="CC0000"/>
              </a:solidFill>
              <a:prstDash val="solid"/>
              <a:headEnd type="triangle"/>
              <a:tailEnd type="triangle"/>
            </a:ln>
            <a:effectLst/>
          </p:spPr>
        </p:cxnSp>
        <p:cxnSp>
          <p:nvCxnSpPr>
            <p:cNvPr id="412" name="Straight Arrow Connector 411">
              <a:extLst>
                <a:ext uri="{FF2B5EF4-FFF2-40B4-BE49-F238E27FC236}">
                  <a16:creationId xmlns:a16="http://schemas.microsoft.com/office/drawing/2014/main" id="{01507C1D-D7CC-314D-9BC2-599E67963164}"/>
                </a:ext>
              </a:extLst>
            </p:cNvPr>
            <p:cNvCxnSpPr>
              <a:endCxn id="407" idx="2"/>
            </p:cNvCxnSpPr>
            <p:nvPr/>
          </p:nvCxnSpPr>
          <p:spPr>
            <a:xfrm flipV="1">
              <a:off x="3997696" y="985135"/>
              <a:ext cx="2561174" cy="469854"/>
            </a:xfrm>
            <a:prstGeom prst="straightConnector1">
              <a:avLst/>
            </a:prstGeom>
            <a:noFill/>
            <a:ln w="25400" cap="flat" cmpd="sng" algn="ctr">
              <a:solidFill>
                <a:srgbClr val="CC0000"/>
              </a:solidFill>
              <a:prstDash val="solid"/>
              <a:headEnd type="triangle"/>
              <a:tailEnd type="triangle"/>
            </a:ln>
            <a:effectLst/>
          </p:spPr>
        </p:cxnSp>
        <p:cxnSp>
          <p:nvCxnSpPr>
            <p:cNvPr id="413" name="Straight Arrow Connector 412">
              <a:extLst>
                <a:ext uri="{FF2B5EF4-FFF2-40B4-BE49-F238E27FC236}">
                  <a16:creationId xmlns:a16="http://schemas.microsoft.com/office/drawing/2014/main" id="{0D0AA51C-C88C-DA40-BB5F-C90D75401B35}"/>
                </a:ext>
              </a:extLst>
            </p:cNvPr>
            <p:cNvCxnSpPr/>
            <p:nvPr/>
          </p:nvCxnSpPr>
          <p:spPr>
            <a:xfrm flipV="1">
              <a:off x="3991345" y="1508959"/>
              <a:ext cx="1581481" cy="0"/>
            </a:xfrm>
            <a:prstGeom prst="straightConnector1">
              <a:avLst/>
            </a:prstGeom>
            <a:noFill/>
            <a:ln w="25400" cap="flat" cmpd="sng" algn="ctr">
              <a:solidFill>
                <a:srgbClr val="CC0000"/>
              </a:solidFill>
              <a:prstDash val="solid"/>
              <a:headEnd type="triangle"/>
              <a:tailEnd type="triangle"/>
            </a:ln>
            <a:effectLst/>
          </p:spPr>
        </p:cxnSp>
        <p:cxnSp>
          <p:nvCxnSpPr>
            <p:cNvPr id="414" name="Straight Arrow Connector 413">
              <a:extLst>
                <a:ext uri="{FF2B5EF4-FFF2-40B4-BE49-F238E27FC236}">
                  <a16:creationId xmlns:a16="http://schemas.microsoft.com/office/drawing/2014/main" id="{B8B513D7-9162-0648-BC71-8BEBCC27917A}"/>
                </a:ext>
              </a:extLst>
            </p:cNvPr>
            <p:cNvCxnSpPr/>
            <p:nvPr/>
          </p:nvCxnSpPr>
          <p:spPr>
            <a:xfrm flipV="1">
              <a:off x="5996777" y="1083550"/>
              <a:ext cx="751044" cy="396836"/>
            </a:xfrm>
            <a:prstGeom prst="straightConnector1">
              <a:avLst/>
            </a:prstGeom>
            <a:noFill/>
            <a:ln w="25400" cap="flat" cmpd="sng" algn="ctr">
              <a:solidFill>
                <a:srgbClr val="CC0000"/>
              </a:solidFill>
              <a:prstDash val="solid"/>
              <a:headEnd type="triangle"/>
              <a:tailEnd type="triangle"/>
            </a:ln>
            <a:effectLst/>
          </p:spPr>
        </p:cxnSp>
      </p:grpSp>
      <p:grpSp>
        <p:nvGrpSpPr>
          <p:cNvPr id="415" name="Group 414">
            <a:extLst>
              <a:ext uri="{FF2B5EF4-FFF2-40B4-BE49-F238E27FC236}">
                <a16:creationId xmlns:a16="http://schemas.microsoft.com/office/drawing/2014/main" id="{C4AAA334-C4B2-DD48-A566-2EA2C1AA11DF}"/>
              </a:ext>
            </a:extLst>
          </p:cNvPr>
          <p:cNvGrpSpPr>
            <a:grpSpLocks/>
          </p:cNvGrpSpPr>
          <p:nvPr/>
        </p:nvGrpSpPr>
        <p:grpSpPr bwMode="auto">
          <a:xfrm>
            <a:off x="3147598" y="3114745"/>
            <a:ext cx="6375400" cy="1047750"/>
            <a:chOff x="1557338" y="3074988"/>
            <a:chExt cx="6375400" cy="1047750"/>
          </a:xfrm>
        </p:grpSpPr>
        <p:sp>
          <p:nvSpPr>
            <p:cNvPr id="416" name="TextBox 232">
              <a:extLst>
                <a:ext uri="{FF2B5EF4-FFF2-40B4-BE49-F238E27FC236}">
                  <a16:creationId xmlns:a16="http://schemas.microsoft.com/office/drawing/2014/main" id="{97D7EB84-BAC0-D448-A55F-A56C30BB6A4D}"/>
                </a:ext>
              </a:extLst>
            </p:cNvPr>
            <p:cNvSpPr txBox="1">
              <a:spLocks noChangeArrowheads="1"/>
            </p:cNvSpPr>
            <p:nvPr/>
          </p:nvSpPr>
          <p:spPr bwMode="auto">
            <a:xfrm>
              <a:off x="7292975" y="3651250"/>
              <a:ext cx="595313"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417" name="TextBox 233">
              <a:extLst>
                <a:ext uri="{FF2B5EF4-FFF2-40B4-BE49-F238E27FC236}">
                  <a16:creationId xmlns:a16="http://schemas.microsoft.com/office/drawing/2014/main" id="{24A4F1C7-4BF4-EB42-A291-47BAC2502CDB}"/>
                </a:ext>
              </a:extLst>
            </p:cNvPr>
            <p:cNvSpPr txBox="1">
              <a:spLocks noChangeArrowheads="1"/>
            </p:cNvSpPr>
            <p:nvPr/>
          </p:nvSpPr>
          <p:spPr bwMode="auto">
            <a:xfrm>
              <a:off x="7224713" y="3074988"/>
              <a:ext cx="708025"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418" name="Straight Connector 417">
              <a:extLst>
                <a:ext uri="{FF2B5EF4-FFF2-40B4-BE49-F238E27FC236}">
                  <a16:creationId xmlns:a16="http://schemas.microsoft.com/office/drawing/2014/main" id="{61FEE5A3-FA87-164D-B072-015586DE3B9B}"/>
                </a:ext>
              </a:extLst>
            </p:cNvPr>
            <p:cNvCxnSpPr/>
            <p:nvPr/>
          </p:nvCxnSpPr>
          <p:spPr>
            <a:xfrm>
              <a:off x="1557338" y="3613150"/>
              <a:ext cx="6207125" cy="0"/>
            </a:xfrm>
            <a:prstGeom prst="line">
              <a:avLst/>
            </a:prstGeom>
            <a:noFill/>
            <a:ln w="25400" cap="flat" cmpd="sng" algn="ctr">
              <a:solidFill>
                <a:srgbClr val="000000"/>
              </a:solidFill>
              <a:prstDash val="dash"/>
            </a:ln>
            <a:effectLst/>
          </p:spPr>
        </p:cxnSp>
      </p:grpSp>
      <p:grpSp>
        <p:nvGrpSpPr>
          <p:cNvPr id="419" name="Group 418">
            <a:extLst>
              <a:ext uri="{FF2B5EF4-FFF2-40B4-BE49-F238E27FC236}">
                <a16:creationId xmlns:a16="http://schemas.microsoft.com/office/drawing/2014/main" id="{DB2133B7-0204-944D-9F85-D90FA61B1AAF}"/>
              </a:ext>
            </a:extLst>
          </p:cNvPr>
          <p:cNvGrpSpPr>
            <a:grpSpLocks/>
          </p:cNvGrpSpPr>
          <p:nvPr/>
        </p:nvGrpSpPr>
        <p:grpSpPr bwMode="auto">
          <a:xfrm>
            <a:off x="3419060" y="3741807"/>
            <a:ext cx="5126038" cy="1120775"/>
            <a:chOff x="-4746102" y="4471477"/>
            <a:chExt cx="5126173" cy="1120753"/>
          </a:xfrm>
        </p:grpSpPr>
        <p:pic>
          <p:nvPicPr>
            <p:cNvPr id="420" name="Picture 10" descr="fig42_table.pdf">
              <a:extLst>
                <a:ext uri="{FF2B5EF4-FFF2-40B4-BE49-F238E27FC236}">
                  <a16:creationId xmlns:a16="http://schemas.microsoft.com/office/drawing/2014/main" id="{B9B148BF-D420-D548-A8E4-2E44EE4354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46102" y="4471477"/>
              <a:ext cx="966463" cy="966962"/>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pic>
        <p:grpSp>
          <p:nvGrpSpPr>
            <p:cNvPr id="421" name="Group 25">
              <a:extLst>
                <a:ext uri="{FF2B5EF4-FFF2-40B4-BE49-F238E27FC236}">
                  <a16:creationId xmlns:a16="http://schemas.microsoft.com/office/drawing/2014/main" id="{6DCB3611-5B47-554A-AF9F-B20E8866BE38}"/>
                </a:ext>
              </a:extLst>
            </p:cNvPr>
            <p:cNvGrpSpPr>
              <a:grpSpLocks/>
            </p:cNvGrpSpPr>
            <p:nvPr/>
          </p:nvGrpSpPr>
          <p:grpSpPr bwMode="auto">
            <a:xfrm>
              <a:off x="-3025264" y="5228984"/>
              <a:ext cx="3405335" cy="363246"/>
              <a:chOff x="-3025264" y="5228984"/>
              <a:chExt cx="3405335" cy="363246"/>
            </a:xfrm>
          </p:grpSpPr>
          <p:grpSp>
            <p:nvGrpSpPr>
              <p:cNvPr id="422" name="Group 241">
                <a:extLst>
                  <a:ext uri="{FF2B5EF4-FFF2-40B4-BE49-F238E27FC236}">
                    <a16:creationId xmlns:a16="http://schemas.microsoft.com/office/drawing/2014/main" id="{18B65E09-A0C2-A34F-9844-081D03E2EEEF}"/>
                  </a:ext>
                </a:extLst>
              </p:cNvPr>
              <p:cNvGrpSpPr>
                <a:grpSpLocks/>
              </p:cNvGrpSpPr>
              <p:nvPr/>
            </p:nvGrpSpPr>
            <p:grpSpPr bwMode="auto">
              <a:xfrm>
                <a:off x="-3025264" y="5262858"/>
                <a:ext cx="430360" cy="329372"/>
                <a:chOff x="2931664" y="3912603"/>
                <a:chExt cx="430450" cy="329314"/>
              </a:xfrm>
            </p:grpSpPr>
            <p:sp>
              <p:nvSpPr>
                <p:cNvPr id="438" name="Rectangle 437">
                  <a:extLst>
                    <a:ext uri="{FF2B5EF4-FFF2-40B4-BE49-F238E27FC236}">
                      <a16:creationId xmlns:a16="http://schemas.microsoft.com/office/drawing/2014/main" id="{510D7726-2281-144B-B722-F9A0F8992620}"/>
                    </a:ext>
                  </a:extLst>
                </p:cNvPr>
                <p:cNvSpPr/>
                <p:nvPr/>
              </p:nvSpPr>
              <p:spPr>
                <a:xfrm>
                  <a:off x="2936485" y="3908607"/>
                  <a:ext cx="425550" cy="333310"/>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9" name="Straight Connector 438">
                  <a:extLst>
                    <a:ext uri="{FF2B5EF4-FFF2-40B4-BE49-F238E27FC236}">
                      <a16:creationId xmlns:a16="http://schemas.microsoft.com/office/drawing/2014/main" id="{B663A8A6-A483-9C45-9694-3F60B5B96577}"/>
                    </a:ext>
                  </a:extLst>
                </p:cNvPr>
                <p:cNvCxnSpPr/>
                <p:nvPr/>
              </p:nvCxnSpPr>
              <p:spPr>
                <a:xfrm>
                  <a:off x="2931721" y="4003838"/>
                  <a:ext cx="425550" cy="0"/>
                </a:xfrm>
                <a:prstGeom prst="line">
                  <a:avLst/>
                </a:prstGeom>
                <a:noFill/>
                <a:ln w="3175" cap="flat" cmpd="sng" algn="ctr">
                  <a:solidFill>
                    <a:srgbClr val="000000"/>
                  </a:solidFill>
                  <a:prstDash val="solid"/>
                </a:ln>
                <a:effectLst/>
              </p:spPr>
            </p:cxnSp>
            <p:cxnSp>
              <p:nvCxnSpPr>
                <p:cNvPr id="440" name="Straight Connector 439">
                  <a:extLst>
                    <a:ext uri="{FF2B5EF4-FFF2-40B4-BE49-F238E27FC236}">
                      <a16:creationId xmlns:a16="http://schemas.microsoft.com/office/drawing/2014/main" id="{50FC0E77-85DF-A44F-A7EA-DB2E7EDC7F79}"/>
                    </a:ext>
                  </a:extLst>
                </p:cNvPr>
                <p:cNvCxnSpPr/>
                <p:nvPr/>
              </p:nvCxnSpPr>
              <p:spPr>
                <a:xfrm>
                  <a:off x="2931721" y="4067326"/>
                  <a:ext cx="425550" cy="0"/>
                </a:xfrm>
                <a:prstGeom prst="line">
                  <a:avLst/>
                </a:prstGeom>
                <a:noFill/>
                <a:ln w="3175" cap="flat" cmpd="sng" algn="ctr">
                  <a:solidFill>
                    <a:srgbClr val="000000"/>
                  </a:solidFill>
                  <a:prstDash val="solid"/>
                </a:ln>
                <a:effectLst/>
              </p:spPr>
            </p:cxnSp>
            <p:cxnSp>
              <p:nvCxnSpPr>
                <p:cNvPr id="441" name="Straight Connector 440">
                  <a:extLst>
                    <a:ext uri="{FF2B5EF4-FFF2-40B4-BE49-F238E27FC236}">
                      <a16:creationId xmlns:a16="http://schemas.microsoft.com/office/drawing/2014/main" id="{6DCCCE94-F2A7-3D41-B0D1-67C30138A31B}"/>
                    </a:ext>
                  </a:extLst>
                </p:cNvPr>
                <p:cNvCxnSpPr>
                  <a:stCxn id="438" idx="2"/>
                </p:cNvCxnSpPr>
                <p:nvPr/>
              </p:nvCxnSpPr>
              <p:spPr>
                <a:xfrm flipH="1" flipV="1">
                  <a:off x="3147672" y="4003838"/>
                  <a:ext cx="1588" cy="238079"/>
                </a:xfrm>
                <a:prstGeom prst="line">
                  <a:avLst/>
                </a:prstGeom>
                <a:noFill/>
                <a:ln w="3175" cap="flat" cmpd="sng" algn="ctr">
                  <a:solidFill>
                    <a:srgbClr val="000000"/>
                  </a:solidFill>
                  <a:prstDash val="solid"/>
                </a:ln>
                <a:effectLst/>
              </p:spPr>
            </p:cxnSp>
          </p:grpSp>
          <p:grpSp>
            <p:nvGrpSpPr>
              <p:cNvPr id="423" name="Group 444">
                <a:extLst>
                  <a:ext uri="{FF2B5EF4-FFF2-40B4-BE49-F238E27FC236}">
                    <a16:creationId xmlns:a16="http://schemas.microsoft.com/office/drawing/2014/main" id="{80000B7B-1868-0545-96E2-2F3AE96E33EA}"/>
                  </a:ext>
                </a:extLst>
              </p:cNvPr>
              <p:cNvGrpSpPr>
                <a:grpSpLocks/>
              </p:cNvGrpSpPr>
              <p:nvPr/>
            </p:nvGrpSpPr>
            <p:grpSpPr bwMode="auto">
              <a:xfrm>
                <a:off x="-2217227" y="5261364"/>
                <a:ext cx="430361" cy="329307"/>
                <a:chOff x="2931664" y="3912603"/>
                <a:chExt cx="430450" cy="329314"/>
              </a:xfrm>
            </p:grpSpPr>
            <p:sp>
              <p:nvSpPr>
                <p:cNvPr id="434" name="Rectangle 433">
                  <a:extLst>
                    <a:ext uri="{FF2B5EF4-FFF2-40B4-BE49-F238E27FC236}">
                      <a16:creationId xmlns:a16="http://schemas.microsoft.com/office/drawing/2014/main" id="{152E459E-7CA1-E445-B3BA-7DCA2E4A2C56}"/>
                    </a:ext>
                  </a:extLst>
                </p:cNvPr>
                <p:cNvSpPr/>
                <p:nvPr/>
              </p:nvSpPr>
              <p:spPr>
                <a:xfrm>
                  <a:off x="2936506" y="3908513"/>
                  <a:ext cx="425549"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5" name="Straight Connector 434">
                  <a:extLst>
                    <a:ext uri="{FF2B5EF4-FFF2-40B4-BE49-F238E27FC236}">
                      <a16:creationId xmlns:a16="http://schemas.microsoft.com/office/drawing/2014/main" id="{89A2E2E8-DA8D-6D49-B2DC-12FC2FC6D3C4}"/>
                    </a:ext>
                  </a:extLst>
                </p:cNvPr>
                <p:cNvCxnSpPr/>
                <p:nvPr/>
              </p:nvCxnSpPr>
              <p:spPr>
                <a:xfrm>
                  <a:off x="2931743" y="4003763"/>
                  <a:ext cx="425549" cy="0"/>
                </a:xfrm>
                <a:prstGeom prst="line">
                  <a:avLst/>
                </a:prstGeom>
                <a:noFill/>
                <a:ln w="3175" cap="flat" cmpd="sng" algn="ctr">
                  <a:solidFill>
                    <a:srgbClr val="000000"/>
                  </a:solidFill>
                  <a:prstDash val="solid"/>
                </a:ln>
                <a:effectLst/>
              </p:spPr>
            </p:cxnSp>
            <p:cxnSp>
              <p:nvCxnSpPr>
                <p:cNvPr id="436" name="Straight Connector 435">
                  <a:extLst>
                    <a:ext uri="{FF2B5EF4-FFF2-40B4-BE49-F238E27FC236}">
                      <a16:creationId xmlns:a16="http://schemas.microsoft.com/office/drawing/2014/main" id="{D4FBE92F-02C8-4244-A63E-618F5A912844}"/>
                    </a:ext>
                  </a:extLst>
                </p:cNvPr>
                <p:cNvCxnSpPr/>
                <p:nvPr/>
              </p:nvCxnSpPr>
              <p:spPr>
                <a:xfrm>
                  <a:off x="2931743" y="4067263"/>
                  <a:ext cx="425549" cy="0"/>
                </a:xfrm>
                <a:prstGeom prst="line">
                  <a:avLst/>
                </a:prstGeom>
                <a:noFill/>
                <a:ln w="3175" cap="flat" cmpd="sng" algn="ctr">
                  <a:solidFill>
                    <a:srgbClr val="000000"/>
                  </a:solidFill>
                  <a:prstDash val="solid"/>
                </a:ln>
                <a:effectLst/>
              </p:spPr>
            </p:cxnSp>
            <p:cxnSp>
              <p:nvCxnSpPr>
                <p:cNvPr id="437" name="Straight Connector 436">
                  <a:extLst>
                    <a:ext uri="{FF2B5EF4-FFF2-40B4-BE49-F238E27FC236}">
                      <a16:creationId xmlns:a16="http://schemas.microsoft.com/office/drawing/2014/main" id="{760EDE61-1AAF-D848-91CB-39C5F318690E}"/>
                    </a:ext>
                  </a:extLst>
                </p:cNvPr>
                <p:cNvCxnSpPr>
                  <a:stCxn id="434" idx="2"/>
                </p:cNvCxnSpPr>
                <p:nvPr/>
              </p:nvCxnSpPr>
              <p:spPr>
                <a:xfrm flipH="1" flipV="1">
                  <a:off x="3147693" y="4003763"/>
                  <a:ext cx="1587" cy="238126"/>
                </a:xfrm>
                <a:prstGeom prst="line">
                  <a:avLst/>
                </a:prstGeom>
                <a:noFill/>
                <a:ln w="3175" cap="flat" cmpd="sng" algn="ctr">
                  <a:solidFill>
                    <a:srgbClr val="000000"/>
                  </a:solidFill>
                  <a:prstDash val="solid"/>
                </a:ln>
                <a:effectLst/>
              </p:spPr>
            </p:cxnSp>
          </p:grpSp>
          <p:grpSp>
            <p:nvGrpSpPr>
              <p:cNvPr id="424" name="Group 473">
                <a:extLst>
                  <a:ext uri="{FF2B5EF4-FFF2-40B4-BE49-F238E27FC236}">
                    <a16:creationId xmlns:a16="http://schemas.microsoft.com/office/drawing/2014/main" id="{80D1C087-9836-C245-B670-1284428A4A6A}"/>
                  </a:ext>
                </a:extLst>
              </p:cNvPr>
              <p:cNvGrpSpPr>
                <a:grpSpLocks/>
              </p:cNvGrpSpPr>
              <p:nvPr/>
            </p:nvGrpSpPr>
            <p:grpSpPr bwMode="auto">
              <a:xfrm>
                <a:off x="-1034539" y="5261364"/>
                <a:ext cx="430360" cy="329307"/>
                <a:chOff x="2931664" y="3912603"/>
                <a:chExt cx="430450" cy="329314"/>
              </a:xfrm>
            </p:grpSpPr>
            <p:sp>
              <p:nvSpPr>
                <p:cNvPr id="430" name="Rectangle 429">
                  <a:extLst>
                    <a:ext uri="{FF2B5EF4-FFF2-40B4-BE49-F238E27FC236}">
                      <a16:creationId xmlns:a16="http://schemas.microsoft.com/office/drawing/2014/main" id="{C9A7D412-65DC-9649-A008-5ED26335CCA7}"/>
                    </a:ext>
                  </a:extLst>
                </p:cNvPr>
                <p:cNvSpPr/>
                <p:nvPr/>
              </p:nvSpPr>
              <p:spPr>
                <a:xfrm>
                  <a:off x="2936538" y="3908513"/>
                  <a:ext cx="425550" cy="33337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31" name="Straight Connector 430">
                  <a:extLst>
                    <a:ext uri="{FF2B5EF4-FFF2-40B4-BE49-F238E27FC236}">
                      <a16:creationId xmlns:a16="http://schemas.microsoft.com/office/drawing/2014/main" id="{2F282FB7-7000-B945-8F5A-E39A5A12E34F}"/>
                    </a:ext>
                  </a:extLst>
                </p:cNvPr>
                <p:cNvCxnSpPr/>
                <p:nvPr/>
              </p:nvCxnSpPr>
              <p:spPr>
                <a:xfrm>
                  <a:off x="2931774" y="4003763"/>
                  <a:ext cx="425550" cy="0"/>
                </a:xfrm>
                <a:prstGeom prst="line">
                  <a:avLst/>
                </a:prstGeom>
                <a:noFill/>
                <a:ln w="3175" cap="flat" cmpd="sng" algn="ctr">
                  <a:solidFill>
                    <a:srgbClr val="000000"/>
                  </a:solidFill>
                  <a:prstDash val="solid"/>
                </a:ln>
                <a:effectLst/>
              </p:spPr>
            </p:cxnSp>
            <p:cxnSp>
              <p:nvCxnSpPr>
                <p:cNvPr id="432" name="Straight Connector 431">
                  <a:extLst>
                    <a:ext uri="{FF2B5EF4-FFF2-40B4-BE49-F238E27FC236}">
                      <a16:creationId xmlns:a16="http://schemas.microsoft.com/office/drawing/2014/main" id="{6613E38A-F502-9F4F-9071-21665BB1F3DD}"/>
                    </a:ext>
                  </a:extLst>
                </p:cNvPr>
                <p:cNvCxnSpPr/>
                <p:nvPr/>
              </p:nvCxnSpPr>
              <p:spPr>
                <a:xfrm>
                  <a:off x="2931774" y="4067263"/>
                  <a:ext cx="425550" cy="0"/>
                </a:xfrm>
                <a:prstGeom prst="line">
                  <a:avLst/>
                </a:prstGeom>
                <a:noFill/>
                <a:ln w="3175" cap="flat" cmpd="sng" algn="ctr">
                  <a:solidFill>
                    <a:srgbClr val="000000"/>
                  </a:solidFill>
                  <a:prstDash val="solid"/>
                </a:ln>
                <a:effectLst/>
              </p:spPr>
            </p:cxnSp>
            <p:cxnSp>
              <p:nvCxnSpPr>
                <p:cNvPr id="433" name="Straight Connector 432">
                  <a:extLst>
                    <a:ext uri="{FF2B5EF4-FFF2-40B4-BE49-F238E27FC236}">
                      <a16:creationId xmlns:a16="http://schemas.microsoft.com/office/drawing/2014/main" id="{29B42128-C51A-6040-824E-C554F8EE3D12}"/>
                    </a:ext>
                  </a:extLst>
                </p:cNvPr>
                <p:cNvCxnSpPr>
                  <a:stCxn id="430" idx="2"/>
                </p:cNvCxnSpPr>
                <p:nvPr/>
              </p:nvCxnSpPr>
              <p:spPr>
                <a:xfrm flipH="1" flipV="1">
                  <a:off x="3147725" y="4003763"/>
                  <a:ext cx="1588" cy="238126"/>
                </a:xfrm>
                <a:prstGeom prst="line">
                  <a:avLst/>
                </a:prstGeom>
                <a:noFill/>
                <a:ln w="3175" cap="flat" cmpd="sng" algn="ctr">
                  <a:solidFill>
                    <a:srgbClr val="000000"/>
                  </a:solidFill>
                  <a:prstDash val="solid"/>
                </a:ln>
                <a:effectLst/>
              </p:spPr>
            </p:cxnSp>
          </p:grpSp>
          <p:grpSp>
            <p:nvGrpSpPr>
              <p:cNvPr id="425" name="Group 502">
                <a:extLst>
                  <a:ext uri="{FF2B5EF4-FFF2-40B4-BE49-F238E27FC236}">
                    <a16:creationId xmlns:a16="http://schemas.microsoft.com/office/drawing/2014/main" id="{C30D5DDC-A13E-034A-A1BA-1E146390EA7D}"/>
                  </a:ext>
                </a:extLst>
              </p:cNvPr>
              <p:cNvGrpSpPr>
                <a:grpSpLocks/>
              </p:cNvGrpSpPr>
              <p:nvPr/>
            </p:nvGrpSpPr>
            <p:grpSpPr bwMode="auto">
              <a:xfrm>
                <a:off x="-50289" y="5228984"/>
                <a:ext cx="430360" cy="350559"/>
                <a:chOff x="2931664" y="3912603"/>
                <a:chExt cx="430450" cy="329314"/>
              </a:xfrm>
            </p:grpSpPr>
            <p:sp>
              <p:nvSpPr>
                <p:cNvPr id="426" name="Rectangle 425">
                  <a:extLst>
                    <a:ext uri="{FF2B5EF4-FFF2-40B4-BE49-F238E27FC236}">
                      <a16:creationId xmlns:a16="http://schemas.microsoft.com/office/drawing/2014/main" id="{63A91007-6182-8647-9879-8292A71EAFEF}"/>
                    </a:ext>
                  </a:extLst>
                </p:cNvPr>
                <p:cNvSpPr/>
                <p:nvPr/>
              </p:nvSpPr>
              <p:spPr>
                <a:xfrm>
                  <a:off x="2936564" y="3912336"/>
                  <a:ext cx="425550" cy="32956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427" name="Straight Connector 426">
                  <a:extLst>
                    <a:ext uri="{FF2B5EF4-FFF2-40B4-BE49-F238E27FC236}">
                      <a16:creationId xmlns:a16="http://schemas.microsoft.com/office/drawing/2014/main" id="{0674F85B-15F4-F446-AD9E-DD534F9C342D}"/>
                    </a:ext>
                  </a:extLst>
                </p:cNvPr>
                <p:cNvCxnSpPr/>
                <p:nvPr/>
              </p:nvCxnSpPr>
              <p:spPr>
                <a:xfrm>
                  <a:off x="2931800" y="4003303"/>
                  <a:ext cx="425550" cy="0"/>
                </a:xfrm>
                <a:prstGeom prst="line">
                  <a:avLst/>
                </a:prstGeom>
                <a:noFill/>
                <a:ln w="3175" cap="flat" cmpd="sng" algn="ctr">
                  <a:solidFill>
                    <a:srgbClr val="000000"/>
                  </a:solidFill>
                  <a:prstDash val="solid"/>
                </a:ln>
                <a:effectLst/>
              </p:spPr>
            </p:cxnSp>
            <p:cxnSp>
              <p:nvCxnSpPr>
                <p:cNvPr id="428" name="Straight Connector 427">
                  <a:extLst>
                    <a:ext uri="{FF2B5EF4-FFF2-40B4-BE49-F238E27FC236}">
                      <a16:creationId xmlns:a16="http://schemas.microsoft.com/office/drawing/2014/main" id="{60409E77-E63A-824F-A704-D7AE94C9BA5F}"/>
                    </a:ext>
                  </a:extLst>
                </p:cNvPr>
                <p:cNvCxnSpPr/>
                <p:nvPr/>
              </p:nvCxnSpPr>
              <p:spPr>
                <a:xfrm>
                  <a:off x="2931800" y="4067428"/>
                  <a:ext cx="425550" cy="0"/>
                </a:xfrm>
                <a:prstGeom prst="line">
                  <a:avLst/>
                </a:prstGeom>
                <a:noFill/>
                <a:ln w="3175" cap="flat" cmpd="sng" algn="ctr">
                  <a:solidFill>
                    <a:srgbClr val="000000"/>
                  </a:solidFill>
                  <a:prstDash val="solid"/>
                </a:ln>
                <a:effectLst/>
              </p:spPr>
            </p:cxnSp>
            <p:cxnSp>
              <p:nvCxnSpPr>
                <p:cNvPr id="429" name="Straight Connector 428">
                  <a:extLst>
                    <a:ext uri="{FF2B5EF4-FFF2-40B4-BE49-F238E27FC236}">
                      <a16:creationId xmlns:a16="http://schemas.microsoft.com/office/drawing/2014/main" id="{76DF7BD3-201B-AE4F-909F-AB196C0CDB0D}"/>
                    </a:ext>
                  </a:extLst>
                </p:cNvPr>
                <p:cNvCxnSpPr>
                  <a:stCxn id="426" idx="2"/>
                </p:cNvCxnSpPr>
                <p:nvPr/>
              </p:nvCxnSpPr>
              <p:spPr>
                <a:xfrm flipH="1" flipV="1">
                  <a:off x="3147751" y="4003303"/>
                  <a:ext cx="1588" cy="238602"/>
                </a:xfrm>
                <a:prstGeom prst="line">
                  <a:avLst/>
                </a:prstGeom>
                <a:noFill/>
                <a:ln w="3175" cap="flat" cmpd="sng" algn="ctr">
                  <a:solidFill>
                    <a:srgbClr val="000000"/>
                  </a:solidFill>
                  <a:prstDash val="solid"/>
                </a:ln>
                <a:effectLst/>
              </p:spPr>
            </p:cxnSp>
          </p:grpSp>
        </p:grpSp>
      </p:grpSp>
      <p:grpSp>
        <p:nvGrpSpPr>
          <p:cNvPr id="442" name="Group 441">
            <a:extLst>
              <a:ext uri="{FF2B5EF4-FFF2-40B4-BE49-F238E27FC236}">
                <a16:creationId xmlns:a16="http://schemas.microsoft.com/office/drawing/2014/main" id="{DC317182-2E9B-354F-9E6B-904AD53D9670}"/>
              </a:ext>
            </a:extLst>
          </p:cNvPr>
          <p:cNvGrpSpPr>
            <a:grpSpLocks/>
          </p:cNvGrpSpPr>
          <p:nvPr/>
        </p:nvGrpSpPr>
        <p:grpSpPr bwMode="auto">
          <a:xfrm>
            <a:off x="3873085" y="2922657"/>
            <a:ext cx="4437063" cy="1577975"/>
            <a:chOff x="-4267279" y="3655204"/>
            <a:chExt cx="4437063" cy="1578510"/>
          </a:xfrm>
        </p:grpSpPr>
        <p:cxnSp>
          <p:nvCxnSpPr>
            <p:cNvPr id="443" name="Straight Arrow Connector 442">
              <a:extLst>
                <a:ext uri="{FF2B5EF4-FFF2-40B4-BE49-F238E27FC236}">
                  <a16:creationId xmlns:a16="http://schemas.microsoft.com/office/drawing/2014/main" id="{AEBEBCEA-9DEC-FC46-95E5-83FE63BD526A}"/>
                </a:ext>
              </a:extLst>
            </p:cNvPr>
            <p:cNvCxnSpPr/>
            <p:nvPr/>
          </p:nvCxnSpPr>
          <p:spPr bwMode="auto">
            <a:xfrm>
              <a:off x="-4267279" y="4047450"/>
              <a:ext cx="0" cy="422418"/>
            </a:xfrm>
            <a:prstGeom prst="straightConnector1">
              <a:avLst/>
            </a:prstGeom>
            <a:noFill/>
            <a:ln w="12700" cap="flat" cmpd="sng" algn="ctr">
              <a:solidFill>
                <a:srgbClr val="CC0000"/>
              </a:solidFill>
              <a:prstDash val="solid"/>
              <a:tailEnd type="triangle"/>
            </a:ln>
            <a:effectLst/>
          </p:spPr>
        </p:cxnSp>
        <p:cxnSp>
          <p:nvCxnSpPr>
            <p:cNvPr id="444" name="Straight Arrow Connector 443">
              <a:extLst>
                <a:ext uri="{FF2B5EF4-FFF2-40B4-BE49-F238E27FC236}">
                  <a16:creationId xmlns:a16="http://schemas.microsoft.com/office/drawing/2014/main" id="{8ADE9CEC-EEA0-A54D-AC1A-85CC293083F6}"/>
                </a:ext>
              </a:extLst>
            </p:cNvPr>
            <p:cNvCxnSpPr>
              <a:cxnSpLocks noChangeShapeType="1"/>
            </p:cNvCxnSpPr>
            <p:nvPr/>
          </p:nvCxnSpPr>
          <p:spPr bwMode="auto">
            <a:xfrm flipH="1">
              <a:off x="-2808366" y="4361882"/>
              <a:ext cx="0" cy="87183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5" name="Straight Arrow Connector 444">
              <a:extLst>
                <a:ext uri="{FF2B5EF4-FFF2-40B4-BE49-F238E27FC236}">
                  <a16:creationId xmlns:a16="http://schemas.microsoft.com/office/drawing/2014/main" id="{6391DEC8-23F8-A847-ACF3-AD06E6E59A69}"/>
                </a:ext>
              </a:extLst>
            </p:cNvPr>
            <p:cNvCxnSpPr>
              <a:cxnSpLocks noChangeShapeType="1"/>
            </p:cNvCxnSpPr>
            <p:nvPr/>
          </p:nvCxnSpPr>
          <p:spPr bwMode="auto">
            <a:xfrm>
              <a:off x="-2006679" y="3655204"/>
              <a:ext cx="6350" cy="157692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6" name="Straight Arrow Connector 445">
              <a:extLst>
                <a:ext uri="{FF2B5EF4-FFF2-40B4-BE49-F238E27FC236}">
                  <a16:creationId xmlns:a16="http://schemas.microsoft.com/office/drawing/2014/main" id="{C40B4987-DD61-E544-9ED1-243F1836BF7B}"/>
                </a:ext>
              </a:extLst>
            </p:cNvPr>
            <p:cNvCxnSpPr>
              <a:cxnSpLocks noChangeShapeType="1"/>
            </p:cNvCxnSpPr>
            <p:nvPr/>
          </p:nvCxnSpPr>
          <p:spPr bwMode="auto">
            <a:xfrm>
              <a:off x="-823991" y="4326945"/>
              <a:ext cx="6350" cy="90518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447" name="Straight Arrow Connector 446">
              <a:extLst>
                <a:ext uri="{FF2B5EF4-FFF2-40B4-BE49-F238E27FC236}">
                  <a16:creationId xmlns:a16="http://schemas.microsoft.com/office/drawing/2014/main" id="{B6FD6F72-9B1A-9E49-BC03-FF4EB3F432F8}"/>
                </a:ext>
              </a:extLst>
            </p:cNvPr>
            <p:cNvCxnSpPr>
              <a:cxnSpLocks noChangeShapeType="1"/>
            </p:cNvCxnSpPr>
            <p:nvPr/>
          </p:nvCxnSpPr>
          <p:spPr bwMode="auto">
            <a:xfrm flipH="1">
              <a:off x="166609" y="3798127"/>
              <a:ext cx="3175" cy="1399062"/>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cxnSp>
        <p:nvCxnSpPr>
          <p:cNvPr id="448" name="Straight Connector 447">
            <a:extLst>
              <a:ext uri="{FF2B5EF4-FFF2-40B4-BE49-F238E27FC236}">
                <a16:creationId xmlns:a16="http://schemas.microsoft.com/office/drawing/2014/main" id="{EBF459C0-AF75-AC4B-82FD-7B57E1803EDC}"/>
              </a:ext>
            </a:extLst>
          </p:cNvPr>
          <p:cNvCxnSpPr/>
          <p:nvPr/>
        </p:nvCxnSpPr>
        <p:spPr>
          <a:xfrm flipH="1">
            <a:off x="2872960" y="5842070"/>
            <a:ext cx="1508125" cy="1587"/>
          </a:xfrm>
          <a:prstGeom prst="line">
            <a:avLst/>
          </a:prstGeom>
          <a:noFill/>
          <a:ln w="9525" cap="flat" cmpd="sng" algn="ctr">
            <a:solidFill>
              <a:srgbClr val="000000"/>
            </a:solidFill>
            <a:prstDash val="solid"/>
          </a:ln>
          <a:effectLst/>
        </p:spPr>
      </p:cxnSp>
      <p:sp>
        <p:nvSpPr>
          <p:cNvPr id="449" name="TextBox 265">
            <a:extLst>
              <a:ext uri="{FF2B5EF4-FFF2-40B4-BE49-F238E27FC236}">
                <a16:creationId xmlns:a16="http://schemas.microsoft.com/office/drawing/2014/main" id="{8D6CC213-50D8-D143-AB2E-8A70AD0BD3DA}"/>
              </a:ext>
            </a:extLst>
          </p:cNvPr>
          <p:cNvSpPr txBox="1">
            <a:spLocks noChangeArrowheads="1"/>
          </p:cNvSpPr>
          <p:nvPr/>
        </p:nvSpPr>
        <p:spPr bwMode="auto">
          <a:xfrm>
            <a:off x="4789073" y="5513457"/>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450" name="TextBox 281">
            <a:extLst>
              <a:ext uri="{FF2B5EF4-FFF2-40B4-BE49-F238E27FC236}">
                <a16:creationId xmlns:a16="http://schemas.microsoft.com/office/drawing/2014/main" id="{FD871173-63C8-004A-B893-95B0B94D0C38}"/>
              </a:ext>
            </a:extLst>
          </p:cNvPr>
          <p:cNvSpPr txBox="1">
            <a:spLocks noChangeArrowheads="1"/>
          </p:cNvSpPr>
          <p:nvPr/>
        </p:nvSpPr>
        <p:spPr bwMode="auto">
          <a:xfrm>
            <a:off x="4963698" y="5800795"/>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451" name="Group 5">
            <a:extLst>
              <a:ext uri="{FF2B5EF4-FFF2-40B4-BE49-F238E27FC236}">
                <a16:creationId xmlns:a16="http://schemas.microsoft.com/office/drawing/2014/main" id="{57C14B28-467E-9240-8CC3-03FBD986B649}"/>
              </a:ext>
            </a:extLst>
          </p:cNvPr>
          <p:cNvGrpSpPr>
            <a:grpSpLocks/>
          </p:cNvGrpSpPr>
          <p:nvPr/>
        </p:nvGrpSpPr>
        <p:grpSpPr bwMode="auto">
          <a:xfrm>
            <a:off x="2528473" y="5276920"/>
            <a:ext cx="1616075" cy="487362"/>
            <a:chOff x="-4079003" y="2717403"/>
            <a:chExt cx="1616718" cy="488475"/>
          </a:xfrm>
        </p:grpSpPr>
        <p:sp>
          <p:nvSpPr>
            <p:cNvPr id="453" name="Rectangle 98">
              <a:extLst>
                <a:ext uri="{FF2B5EF4-FFF2-40B4-BE49-F238E27FC236}">
                  <a16:creationId xmlns:a16="http://schemas.microsoft.com/office/drawing/2014/main" id="{693A8054-41EF-F147-A07F-2F6F499255AB}"/>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4" name="Line 99">
              <a:extLst>
                <a:ext uri="{FF2B5EF4-FFF2-40B4-BE49-F238E27FC236}">
                  <a16:creationId xmlns:a16="http://schemas.microsoft.com/office/drawing/2014/main" id="{F72989E1-2AE2-724E-BB5A-C3EDBBB6AF66}"/>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5" name="Rectangle 104">
              <a:extLst>
                <a:ext uri="{FF2B5EF4-FFF2-40B4-BE49-F238E27FC236}">
                  <a16:creationId xmlns:a16="http://schemas.microsoft.com/office/drawing/2014/main" id="{5AC95A09-8057-7147-9F57-6EFF2A5E5336}"/>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56" name="Text Box 105">
              <a:extLst>
                <a:ext uri="{FF2B5EF4-FFF2-40B4-BE49-F238E27FC236}">
                  <a16:creationId xmlns:a16="http://schemas.microsoft.com/office/drawing/2014/main" id="{47FDF11B-1F9E-D148-996F-69ECC9F11F21}"/>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457" name="Line 119">
              <a:extLst>
                <a:ext uri="{FF2B5EF4-FFF2-40B4-BE49-F238E27FC236}">
                  <a16:creationId xmlns:a16="http://schemas.microsoft.com/office/drawing/2014/main" id="{CD73CAA3-C367-7049-8128-3C09B270BBE7}"/>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58" name="Freeform 120">
            <a:extLst>
              <a:ext uri="{FF2B5EF4-FFF2-40B4-BE49-F238E27FC236}">
                <a16:creationId xmlns:a16="http://schemas.microsoft.com/office/drawing/2014/main" id="{9B17F469-9813-DD46-ADCC-A6A37DCBE4CD}"/>
              </a:ext>
            </a:extLst>
          </p:cNvPr>
          <p:cNvSpPr>
            <a:spLocks/>
          </p:cNvSpPr>
          <p:nvPr/>
        </p:nvSpPr>
        <p:spPr bwMode="auto">
          <a:xfrm>
            <a:off x="4084223" y="5708720"/>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459" name="Group 357">
            <a:extLst>
              <a:ext uri="{FF2B5EF4-FFF2-40B4-BE49-F238E27FC236}">
                <a16:creationId xmlns:a16="http://schemas.microsoft.com/office/drawing/2014/main" id="{F5E5FC5C-1765-2446-9583-0A67B919000D}"/>
              </a:ext>
            </a:extLst>
          </p:cNvPr>
          <p:cNvGrpSpPr>
            <a:grpSpLocks/>
          </p:cNvGrpSpPr>
          <p:nvPr/>
        </p:nvGrpSpPr>
        <p:grpSpPr bwMode="auto">
          <a:xfrm>
            <a:off x="4304885" y="5699195"/>
            <a:ext cx="565150" cy="293687"/>
            <a:chOff x="1871277" y="1576300"/>
            <a:chExt cx="1128371" cy="437861"/>
          </a:xfrm>
        </p:grpSpPr>
        <p:sp>
          <p:nvSpPr>
            <p:cNvPr id="460" name="Oval 459">
              <a:extLst>
                <a:ext uri="{FF2B5EF4-FFF2-40B4-BE49-F238E27FC236}">
                  <a16:creationId xmlns:a16="http://schemas.microsoft.com/office/drawing/2014/main" id="{BE27647C-3DCE-C848-8559-90456AA1A4C1}"/>
                </a:ext>
              </a:extLst>
            </p:cNvPr>
            <p:cNvSpPr>
              <a:spLocks noChangeArrowheads="1"/>
            </p:cNvSpPr>
            <p:nvPr/>
          </p:nvSpPr>
          <p:spPr bwMode="auto">
            <a:xfrm flipV="1">
              <a:off x="1874448" y="1694641"/>
              <a:ext cx="1125200"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1" name="Rectangle 460">
              <a:extLst>
                <a:ext uri="{FF2B5EF4-FFF2-40B4-BE49-F238E27FC236}">
                  <a16:creationId xmlns:a16="http://schemas.microsoft.com/office/drawing/2014/main" id="{59B28033-FF2E-0D49-AE8B-150A3DAC870E}"/>
                </a:ext>
              </a:extLst>
            </p:cNvPr>
            <p:cNvSpPr/>
            <p:nvPr/>
          </p:nvSpPr>
          <p:spPr bwMode="auto">
            <a:xfrm>
              <a:off x="1871277" y="1739610"/>
              <a:ext cx="1128371" cy="11597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2" name="Oval 461">
              <a:extLst>
                <a:ext uri="{FF2B5EF4-FFF2-40B4-BE49-F238E27FC236}">
                  <a16:creationId xmlns:a16="http://schemas.microsoft.com/office/drawing/2014/main" id="{90E87BE2-8DD5-F949-9609-CEE42558EC64}"/>
                </a:ext>
              </a:extLst>
            </p:cNvPr>
            <p:cNvSpPr>
              <a:spLocks noChangeArrowheads="1"/>
            </p:cNvSpPr>
            <p:nvPr/>
          </p:nvSpPr>
          <p:spPr bwMode="auto">
            <a:xfrm flipV="1">
              <a:off x="1871277" y="1576300"/>
              <a:ext cx="1125202"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463" name="Freeform 462">
              <a:extLst>
                <a:ext uri="{FF2B5EF4-FFF2-40B4-BE49-F238E27FC236}">
                  <a16:creationId xmlns:a16="http://schemas.microsoft.com/office/drawing/2014/main" id="{E67E4AB2-89E6-9547-93D2-34CED5D46ECE}"/>
                </a:ext>
              </a:extLst>
            </p:cNvPr>
            <p:cNvSpPr/>
            <p:nvPr/>
          </p:nvSpPr>
          <p:spPr bwMode="auto">
            <a:xfrm>
              <a:off x="2159710" y="1673339"/>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464" name="Freeform 463">
              <a:extLst>
                <a:ext uri="{FF2B5EF4-FFF2-40B4-BE49-F238E27FC236}">
                  <a16:creationId xmlns:a16="http://schemas.microsoft.com/office/drawing/2014/main" id="{E0013E89-2E09-C94F-888A-0764BFC4C3DF}"/>
                </a:ext>
              </a:extLst>
            </p:cNvPr>
            <p:cNvSpPr>
              <a:spLocks/>
            </p:cNvSpPr>
            <p:nvPr/>
          </p:nvSpPr>
          <p:spPr bwMode="auto">
            <a:xfrm>
              <a:off x="2102657" y="1633104"/>
              <a:ext cx="662442" cy="111240"/>
            </a:xfrm>
            <a:custGeom>
              <a:avLst/>
              <a:gdLst>
                <a:gd name="T0" fmla="*/ 0 w 3723451"/>
                <a:gd name="T1" fmla="*/ 27215 h 932950"/>
                <a:gd name="T2" fmla="*/ 116561 w 3723451"/>
                <a:gd name="T3" fmla="*/ 321 h 932950"/>
                <a:gd name="T4" fmla="*/ 330163 w 3723451"/>
                <a:gd name="T5" fmla="*/ 62069 h 932950"/>
                <a:gd name="T6" fmla="*/ 533941 w 3723451"/>
                <a:gd name="T7" fmla="*/ 0 h 932950"/>
                <a:gd name="T8" fmla="*/ 662442 w 3723451"/>
                <a:gd name="T9" fmla="*/ 24699 h 932950"/>
                <a:gd name="T10" fmla="*/ 566838 w 3723451"/>
                <a:gd name="T11" fmla="*/ 55071 h 932950"/>
                <a:gd name="T12" fmla="*/ 536057 w 3723451"/>
                <a:gd name="T13" fmla="*/ 46883 h 932950"/>
                <a:gd name="T14" fmla="*/ 333916 w 3723451"/>
                <a:gd name="T15" fmla="*/ 111240 h 932950"/>
                <a:gd name="T16" fmla="*/ 126604 w 3723451"/>
                <a:gd name="T17" fmla="*/ 49250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5" name="Freeform 464">
              <a:extLst>
                <a:ext uri="{FF2B5EF4-FFF2-40B4-BE49-F238E27FC236}">
                  <a16:creationId xmlns:a16="http://schemas.microsoft.com/office/drawing/2014/main" id="{D4D31051-3F76-8D4A-A94B-F0DCA0AFF250}"/>
                </a:ext>
              </a:extLst>
            </p:cNvPr>
            <p:cNvSpPr>
              <a:spLocks/>
            </p:cNvSpPr>
            <p:nvPr/>
          </p:nvSpPr>
          <p:spPr bwMode="auto">
            <a:xfrm>
              <a:off x="2536889" y="1727776"/>
              <a:ext cx="244059" cy="97039"/>
            </a:xfrm>
            <a:custGeom>
              <a:avLst/>
              <a:gdLst>
                <a:gd name="T0" fmla="*/ 0 w 1366596"/>
                <a:gd name="T1" fmla="*/ 0 h 809868"/>
                <a:gd name="T2" fmla="*/ 244059 w 1366596"/>
                <a:gd name="T3" fmla="*/ 74985 h 809868"/>
                <a:gd name="T4" fmla="*/ 154488 w 1366596"/>
                <a:gd name="T5" fmla="*/ 97039 h 809868"/>
                <a:gd name="T6" fmla="*/ 822 w 1366596"/>
                <a:gd name="T7" fmla="*/ 5127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66" name="Freeform 465">
              <a:extLst>
                <a:ext uri="{FF2B5EF4-FFF2-40B4-BE49-F238E27FC236}">
                  <a16:creationId xmlns:a16="http://schemas.microsoft.com/office/drawing/2014/main" id="{DFC93EA6-DE5D-3E40-831C-1084B477EA4E}"/>
                </a:ext>
              </a:extLst>
            </p:cNvPr>
            <p:cNvSpPr>
              <a:spLocks/>
            </p:cNvSpPr>
            <p:nvPr/>
          </p:nvSpPr>
          <p:spPr bwMode="auto">
            <a:xfrm>
              <a:off x="2089979" y="1730143"/>
              <a:ext cx="240888" cy="97040"/>
            </a:xfrm>
            <a:custGeom>
              <a:avLst/>
              <a:gdLst>
                <a:gd name="T0" fmla="*/ 237599 w 1348191"/>
                <a:gd name="T1" fmla="*/ 0 h 791462"/>
                <a:gd name="T2" fmla="*/ 240888 w 1348191"/>
                <a:gd name="T3" fmla="*/ 46827 h 791462"/>
                <a:gd name="T4" fmla="*/ 87147 w 1348191"/>
                <a:gd name="T5" fmla="*/ 97040 h 791462"/>
                <a:gd name="T6" fmla="*/ 0 w 1348191"/>
                <a:gd name="T7" fmla="*/ 75037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467" name="Straight Connector 466">
              <a:extLst>
                <a:ext uri="{FF2B5EF4-FFF2-40B4-BE49-F238E27FC236}">
                  <a16:creationId xmlns:a16="http://schemas.microsoft.com/office/drawing/2014/main" id="{4C149BB2-DFC7-984A-98E9-3C4AA2DDC501}"/>
                </a:ext>
              </a:extLst>
            </p:cNvPr>
            <p:cNvCxnSpPr>
              <a:cxnSpLocks noChangeShapeType="1"/>
              <a:endCxn id="462"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68" name="Straight Connector 467">
              <a:extLst>
                <a:ext uri="{FF2B5EF4-FFF2-40B4-BE49-F238E27FC236}">
                  <a16:creationId xmlns:a16="http://schemas.microsoft.com/office/drawing/2014/main" id="{7AD8C9C3-3ED3-FC4C-9678-8E0AF3B54004}"/>
                </a:ext>
              </a:extLst>
            </p:cNvPr>
            <p:cNvCxnSpPr>
              <a:cxnSpLocks noChangeShapeType="1"/>
            </p:cNvCxnSpPr>
            <p:nvPr/>
          </p:nvCxnSpPr>
          <p:spPr bwMode="auto">
            <a:xfrm flipH="1" flipV="1">
              <a:off x="2996479" y="1734876"/>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469" name="TextBox 6">
            <a:extLst>
              <a:ext uri="{FF2B5EF4-FFF2-40B4-BE49-F238E27FC236}">
                <a16:creationId xmlns:a16="http://schemas.microsoft.com/office/drawing/2014/main" id="{EED866B1-9598-C54F-A0E0-D641030E1752}"/>
              </a:ext>
            </a:extLst>
          </p:cNvPr>
          <p:cNvSpPr txBox="1">
            <a:spLocks noChangeArrowheads="1"/>
          </p:cNvSpPr>
          <p:nvPr/>
        </p:nvSpPr>
        <p:spPr bwMode="auto">
          <a:xfrm>
            <a:off x="1787110" y="4943545"/>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70" name="TextBox 282">
            <a:extLst>
              <a:ext uri="{FF2B5EF4-FFF2-40B4-BE49-F238E27FC236}">
                <a16:creationId xmlns:a16="http://schemas.microsoft.com/office/drawing/2014/main" id="{CE2B3699-263C-CA42-8354-6E8A61868F04}"/>
              </a:ext>
            </a:extLst>
          </p:cNvPr>
          <p:cNvSpPr txBox="1">
            <a:spLocks noChangeArrowheads="1"/>
          </p:cNvSpPr>
          <p:nvPr/>
        </p:nvSpPr>
        <p:spPr bwMode="auto">
          <a:xfrm>
            <a:off x="4658898" y="5902395"/>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sp>
        <p:nvSpPr>
          <p:cNvPr id="236" name="Slide Number Placeholder 4">
            <a:extLst>
              <a:ext uri="{FF2B5EF4-FFF2-40B4-BE49-F238E27FC236}">
                <a16:creationId xmlns:a16="http://schemas.microsoft.com/office/drawing/2014/main" id="{ED6517D9-F18B-5447-8ABE-90D9847B304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90495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wipe(down)">
                                      <p:cBhvr>
                                        <p:cTn id="7" dur="1000"/>
                                        <p:tgtEl>
                                          <p:spTgt spid="28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9"/>
                                        </p:tgtEl>
                                        <p:attrNameLst>
                                          <p:attrName>style.visibility</p:attrName>
                                        </p:attrNameLst>
                                      </p:cBhvr>
                                      <p:to>
                                        <p:strVal val="visible"/>
                                      </p:to>
                                    </p:set>
                                    <p:animEffect transition="in" filter="dissolve">
                                      <p:cBhvr>
                                        <p:cTn id="12" dur="500"/>
                                        <p:tgtEl>
                                          <p:spTgt spid="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dissolve">
                                      <p:cBhvr>
                                        <p:cTn id="17" dur="500"/>
                                        <p:tgtEl>
                                          <p:spTgt spid="4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42"/>
                                        </p:tgtEl>
                                        <p:attrNameLst>
                                          <p:attrName>style.visibility</p:attrName>
                                        </p:attrNameLst>
                                      </p:cBhvr>
                                      <p:to>
                                        <p:strVal val="visible"/>
                                      </p:to>
                                    </p:set>
                                    <p:animEffect transition="in" filter="wipe(up)">
                                      <p:cBhvr>
                                        <p:cTn id="22" dur="500"/>
                                        <p:tgtEl>
                                          <p:spTgt spid="4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15"/>
                                        </p:tgtEl>
                                        <p:attrNameLst>
                                          <p:attrName>style.visibility</p:attrName>
                                        </p:attrNameLst>
                                      </p:cBhvr>
                                      <p:to>
                                        <p:strVal val="visible"/>
                                      </p:to>
                                    </p:set>
                                    <p:animEffect transition="in" filter="dissolve">
                                      <p:cBhvr>
                                        <p:cTn id="27" dur="5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417576" y="261255"/>
            <a:ext cx="11213592" cy="894622"/>
          </a:xfrm>
        </p:spPr>
        <p:txBody>
          <a:bodyPr>
            <a:normAutofit fontScale="90000"/>
          </a:bodyPr>
          <a:lstStyle/>
          <a:p>
            <a:r>
              <a:rPr lang="en-US" sz="4800" dirty="0"/>
              <a:t>Software-Defined Networking (SDN) control plane</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292609" y="1064529"/>
            <a:ext cx="113107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Remote controller computes, installs forwarding tables in routers</a:t>
            </a:r>
          </a:p>
        </p:txBody>
      </p:sp>
      <p:grpSp>
        <p:nvGrpSpPr>
          <p:cNvPr id="817" name="Group 816">
            <a:extLst>
              <a:ext uri="{FF2B5EF4-FFF2-40B4-BE49-F238E27FC236}">
                <a16:creationId xmlns:a16="http://schemas.microsoft.com/office/drawing/2014/main" id="{0035B262-335A-2042-8F0A-4D25C5CCAA4C}"/>
              </a:ext>
            </a:extLst>
          </p:cNvPr>
          <p:cNvGrpSpPr>
            <a:grpSpLocks/>
          </p:cNvGrpSpPr>
          <p:nvPr/>
        </p:nvGrpSpPr>
        <p:grpSpPr bwMode="auto">
          <a:xfrm>
            <a:off x="3203430" y="1967880"/>
            <a:ext cx="6027738" cy="1439862"/>
            <a:chOff x="1492879" y="2061336"/>
            <a:chExt cx="6027737" cy="1440135"/>
          </a:xfrm>
        </p:grpSpPr>
        <p:sp>
          <p:nvSpPr>
            <p:cNvPr id="818" name="Rectangle 817">
              <a:extLst>
                <a:ext uri="{FF2B5EF4-FFF2-40B4-BE49-F238E27FC236}">
                  <a16:creationId xmlns:a16="http://schemas.microsoft.com/office/drawing/2014/main" id="{2911F90D-6E6D-8D44-A029-2BB47782B47E}"/>
                </a:ext>
              </a:extLst>
            </p:cNvPr>
            <p:cNvSpPr/>
            <p:nvPr/>
          </p:nvSpPr>
          <p:spPr bwMode="auto">
            <a:xfrm>
              <a:off x="1929442" y="2064512"/>
              <a:ext cx="5043486" cy="1017780"/>
            </a:xfrm>
            <a:prstGeom prst="rect">
              <a:avLst/>
            </a:prstGeom>
            <a:solidFill>
              <a:srgbClr val="2D2DB9">
                <a:lumMod val="20000"/>
                <a:lumOff val="80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19" name="Freeform 818">
              <a:extLst>
                <a:ext uri="{FF2B5EF4-FFF2-40B4-BE49-F238E27FC236}">
                  <a16:creationId xmlns:a16="http://schemas.microsoft.com/office/drawing/2014/main" id="{24B8DF14-13D1-7B4D-AA8E-6D4B866768A6}"/>
                </a:ext>
              </a:extLst>
            </p:cNvPr>
            <p:cNvSpPr/>
            <p:nvPr/>
          </p:nvSpPr>
          <p:spPr bwMode="auto">
            <a:xfrm>
              <a:off x="1740529" y="2067687"/>
              <a:ext cx="198438" cy="1386150"/>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855" h="1385496">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rotWithShape="1">
              <a:gsLst>
                <a:gs pos="0">
                  <a:srgbClr val="FFFFFF">
                    <a:lumMod val="95000"/>
                  </a:srgbClr>
                </a:gs>
                <a:gs pos="100000">
                  <a:srgbClr val="2D2DB9">
                    <a:lumMod val="20000"/>
                    <a:lumOff val="80000"/>
                  </a:srgbClr>
                </a:gs>
              </a:gsLst>
              <a:lin ang="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820" name="Freeform 819">
              <a:extLst>
                <a:ext uri="{FF2B5EF4-FFF2-40B4-BE49-F238E27FC236}">
                  <a16:creationId xmlns:a16="http://schemas.microsoft.com/office/drawing/2014/main" id="{B3477997-2171-D144-8F62-1363F13885FD}"/>
                </a:ext>
              </a:extLst>
            </p:cNvPr>
            <p:cNvSpPr/>
            <p:nvPr/>
          </p:nvSpPr>
          <p:spPr bwMode="auto">
            <a:xfrm flipH="1">
              <a:off x="6969753" y="2061336"/>
              <a:ext cx="219075" cy="1370272"/>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 fmla="*/ 0 w 199855"/>
                <a:gd name="connsiteY0" fmla="*/ 733787 h 1367693"/>
                <a:gd name="connsiteX1" fmla="*/ 199855 w 199855"/>
                <a:gd name="connsiteY1" fmla="*/ 0 h 1367693"/>
                <a:gd name="connsiteX2" fmla="*/ 199855 w 199855"/>
                <a:gd name="connsiteY2" fmla="*/ 1016000 h 1367693"/>
                <a:gd name="connsiteX3" fmla="*/ 4470 w 199855"/>
                <a:gd name="connsiteY3" fmla="*/ 1367693 h 1367693"/>
                <a:gd name="connsiteX4" fmla="*/ 0 w 199855"/>
                <a:gd name="connsiteY4" fmla="*/ 733787 h 1367693"/>
                <a:gd name="connsiteX0" fmla="*/ 25203 w 225058"/>
                <a:gd name="connsiteY0" fmla="*/ 733787 h 1361758"/>
                <a:gd name="connsiteX1" fmla="*/ 225058 w 225058"/>
                <a:gd name="connsiteY1" fmla="*/ 0 h 1361758"/>
                <a:gd name="connsiteX2" fmla="*/ 225058 w 225058"/>
                <a:gd name="connsiteY2" fmla="*/ 1016000 h 1361758"/>
                <a:gd name="connsiteX3" fmla="*/ 0 w 225058"/>
                <a:gd name="connsiteY3" fmla="*/ 1361758 h 1361758"/>
                <a:gd name="connsiteX4" fmla="*/ 25203 w 225058"/>
                <a:gd name="connsiteY4" fmla="*/ 733787 h 1361758"/>
                <a:gd name="connsiteX0" fmla="*/ 25203 w 230992"/>
                <a:gd name="connsiteY0" fmla="*/ 787197 h 1415168"/>
                <a:gd name="connsiteX1" fmla="*/ 230992 w 230992"/>
                <a:gd name="connsiteY1" fmla="*/ 0 h 1415168"/>
                <a:gd name="connsiteX2" fmla="*/ 225058 w 230992"/>
                <a:gd name="connsiteY2" fmla="*/ 1069410 h 1415168"/>
                <a:gd name="connsiteX3" fmla="*/ 0 w 230992"/>
                <a:gd name="connsiteY3" fmla="*/ 1415168 h 1415168"/>
                <a:gd name="connsiteX4" fmla="*/ 25203 w 230992"/>
                <a:gd name="connsiteY4" fmla="*/ 787197 h 1415168"/>
                <a:gd name="connsiteX0" fmla="*/ 0 w 205789"/>
                <a:gd name="connsiteY0" fmla="*/ 787197 h 1427037"/>
                <a:gd name="connsiteX1" fmla="*/ 205789 w 205789"/>
                <a:gd name="connsiteY1" fmla="*/ 0 h 1427037"/>
                <a:gd name="connsiteX2" fmla="*/ 199855 w 205789"/>
                <a:gd name="connsiteY2" fmla="*/ 1069410 h 1427037"/>
                <a:gd name="connsiteX3" fmla="*/ 4471 w 205789"/>
                <a:gd name="connsiteY3" fmla="*/ 1427037 h 1427037"/>
                <a:gd name="connsiteX4" fmla="*/ 0 w 205789"/>
                <a:gd name="connsiteY4" fmla="*/ 787197 h 1427037"/>
                <a:gd name="connsiteX0" fmla="*/ 0 w 199855"/>
                <a:gd name="connsiteY0" fmla="*/ 745656 h 1385496"/>
                <a:gd name="connsiteX1" fmla="*/ 193920 w 199855"/>
                <a:gd name="connsiteY1" fmla="*/ 0 h 1385496"/>
                <a:gd name="connsiteX2" fmla="*/ 199855 w 199855"/>
                <a:gd name="connsiteY2" fmla="*/ 1027869 h 1385496"/>
                <a:gd name="connsiteX3" fmla="*/ 4471 w 199855"/>
                <a:gd name="connsiteY3" fmla="*/ 1385496 h 1385496"/>
                <a:gd name="connsiteX4" fmla="*/ 0 w 199855"/>
                <a:gd name="connsiteY4" fmla="*/ 745656 h 1385496"/>
                <a:gd name="connsiteX0" fmla="*/ 0 w 219519"/>
                <a:gd name="connsiteY0" fmla="*/ 730359 h 1370199"/>
                <a:gd name="connsiteX1" fmla="*/ 219401 w 219519"/>
                <a:gd name="connsiteY1" fmla="*/ 0 h 1370199"/>
                <a:gd name="connsiteX2" fmla="*/ 199855 w 219519"/>
                <a:gd name="connsiteY2" fmla="*/ 1012572 h 1370199"/>
                <a:gd name="connsiteX3" fmla="*/ 4471 w 219519"/>
                <a:gd name="connsiteY3" fmla="*/ 1370199 h 1370199"/>
                <a:gd name="connsiteX4" fmla="*/ 0 w 219519"/>
                <a:gd name="connsiteY4" fmla="*/ 730359 h 1370199"/>
                <a:gd name="connsiteX0" fmla="*/ 0 w 219602"/>
                <a:gd name="connsiteY0" fmla="*/ 730359 h 1370199"/>
                <a:gd name="connsiteX1" fmla="*/ 219401 w 219602"/>
                <a:gd name="connsiteY1" fmla="*/ 0 h 1370199"/>
                <a:gd name="connsiteX2" fmla="*/ 210047 w 219602"/>
                <a:gd name="connsiteY2" fmla="*/ 1007473 h 1370199"/>
                <a:gd name="connsiteX3" fmla="*/ 4471 w 219602"/>
                <a:gd name="connsiteY3" fmla="*/ 1370199 h 1370199"/>
                <a:gd name="connsiteX4" fmla="*/ 0 w 219602"/>
                <a:gd name="connsiteY4" fmla="*/ 730359 h 1370199"/>
                <a:gd name="connsiteX0" fmla="*/ 0 w 220239"/>
                <a:gd name="connsiteY0" fmla="*/ 730359 h 1370199"/>
                <a:gd name="connsiteX1" fmla="*/ 219401 w 220239"/>
                <a:gd name="connsiteY1" fmla="*/ 0 h 1370199"/>
                <a:gd name="connsiteX2" fmla="*/ 220239 w 220239"/>
                <a:gd name="connsiteY2" fmla="*/ 1007473 h 1370199"/>
                <a:gd name="connsiteX3" fmla="*/ 4471 w 220239"/>
                <a:gd name="connsiteY3" fmla="*/ 1370199 h 1370199"/>
                <a:gd name="connsiteX4" fmla="*/ 0 w 220239"/>
                <a:gd name="connsiteY4" fmla="*/ 730359 h 1370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39" h="1370199">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rotWithShape="1">
              <a:gsLst>
                <a:gs pos="0">
                  <a:srgbClr val="2D2DB9">
                    <a:lumMod val="20000"/>
                    <a:lumOff val="80000"/>
                  </a:srgbClr>
                </a:gs>
                <a:gs pos="100000">
                  <a:srgbClr val="FFFFFF"/>
                </a:gs>
              </a:gsLst>
              <a:lin ang="108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821" name="Group 950">
              <a:extLst>
                <a:ext uri="{FF2B5EF4-FFF2-40B4-BE49-F238E27FC236}">
                  <a16:creationId xmlns:a16="http://schemas.microsoft.com/office/drawing/2014/main" id="{DB6AE1A4-24E9-664C-A51D-C17F6021B3EC}"/>
                </a:ext>
              </a:extLst>
            </p:cNvPr>
            <p:cNvGrpSpPr>
              <a:grpSpLocks/>
            </p:cNvGrpSpPr>
            <p:nvPr/>
          </p:nvGrpSpPr>
          <p:grpSpPr bwMode="auto">
            <a:xfrm>
              <a:off x="1492879" y="2820676"/>
              <a:ext cx="338137" cy="653816"/>
              <a:chOff x="4140" y="429"/>
              <a:chExt cx="1425" cy="2396"/>
            </a:xfrm>
          </p:grpSpPr>
          <p:sp>
            <p:nvSpPr>
              <p:cNvPr id="855" name="Freeform 951">
                <a:extLst>
                  <a:ext uri="{FF2B5EF4-FFF2-40B4-BE49-F238E27FC236}">
                    <a16:creationId xmlns:a16="http://schemas.microsoft.com/office/drawing/2014/main" id="{BFB37BD8-4427-2A47-AE85-B992137B4E8C}"/>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6" name="Rectangle 952">
                <a:extLst>
                  <a:ext uri="{FF2B5EF4-FFF2-40B4-BE49-F238E27FC236}">
                    <a16:creationId xmlns:a16="http://schemas.microsoft.com/office/drawing/2014/main" id="{D33ED3AE-893B-0641-B3D0-6332B98270D9}"/>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7" name="Freeform 953">
                <a:extLst>
                  <a:ext uri="{FF2B5EF4-FFF2-40B4-BE49-F238E27FC236}">
                    <a16:creationId xmlns:a16="http://schemas.microsoft.com/office/drawing/2014/main" id="{7F8B5734-537E-2D40-ABC5-1153CA76F023}"/>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8" name="Freeform 954">
                <a:extLst>
                  <a:ext uri="{FF2B5EF4-FFF2-40B4-BE49-F238E27FC236}">
                    <a16:creationId xmlns:a16="http://schemas.microsoft.com/office/drawing/2014/main" id="{A27CC3E2-8472-FE49-B22C-8BAD36D3F1D7}"/>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9" name="Rectangle 955">
                <a:extLst>
                  <a:ext uri="{FF2B5EF4-FFF2-40B4-BE49-F238E27FC236}">
                    <a16:creationId xmlns:a16="http://schemas.microsoft.com/office/drawing/2014/main" id="{11CD015D-401B-EC42-A713-37F4F580649A}"/>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0" name="Group 956">
                <a:extLst>
                  <a:ext uri="{FF2B5EF4-FFF2-40B4-BE49-F238E27FC236}">
                    <a16:creationId xmlns:a16="http://schemas.microsoft.com/office/drawing/2014/main" id="{A208DF6A-EF9F-044D-8302-1B9476D1841A}"/>
                  </a:ext>
                </a:extLst>
              </p:cNvPr>
              <p:cNvGrpSpPr>
                <a:grpSpLocks/>
              </p:cNvGrpSpPr>
              <p:nvPr/>
            </p:nvGrpSpPr>
            <p:grpSpPr bwMode="auto">
              <a:xfrm>
                <a:off x="4749" y="668"/>
                <a:ext cx="581" cy="145"/>
                <a:chOff x="614" y="2568"/>
                <a:chExt cx="725" cy="139"/>
              </a:xfrm>
            </p:grpSpPr>
            <p:sp>
              <p:nvSpPr>
                <p:cNvPr id="885" name="AutoShape 957">
                  <a:extLst>
                    <a:ext uri="{FF2B5EF4-FFF2-40B4-BE49-F238E27FC236}">
                      <a16:creationId xmlns:a16="http://schemas.microsoft.com/office/drawing/2014/main" id="{FCC50AD6-31B9-FD4A-9D12-E293AC79E312}"/>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6" name="AutoShape 958">
                  <a:extLst>
                    <a:ext uri="{FF2B5EF4-FFF2-40B4-BE49-F238E27FC236}">
                      <a16:creationId xmlns:a16="http://schemas.microsoft.com/office/drawing/2014/main" id="{9515A907-A38B-AC46-9351-9821F9262FDC}"/>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1" name="Rectangle 959">
                <a:extLst>
                  <a:ext uri="{FF2B5EF4-FFF2-40B4-BE49-F238E27FC236}">
                    <a16:creationId xmlns:a16="http://schemas.microsoft.com/office/drawing/2014/main" id="{DA74175D-E323-954D-B321-A525406F9D7F}"/>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2" name="Group 960">
                <a:extLst>
                  <a:ext uri="{FF2B5EF4-FFF2-40B4-BE49-F238E27FC236}">
                    <a16:creationId xmlns:a16="http://schemas.microsoft.com/office/drawing/2014/main" id="{28DE356C-C6F7-BA40-87C6-C5B5BE6C2BFE}"/>
                  </a:ext>
                </a:extLst>
              </p:cNvPr>
              <p:cNvGrpSpPr>
                <a:grpSpLocks/>
              </p:cNvGrpSpPr>
              <p:nvPr/>
            </p:nvGrpSpPr>
            <p:grpSpPr bwMode="auto">
              <a:xfrm>
                <a:off x="4747" y="994"/>
                <a:ext cx="581" cy="134"/>
                <a:chOff x="614" y="2568"/>
                <a:chExt cx="725" cy="139"/>
              </a:xfrm>
            </p:grpSpPr>
            <p:sp>
              <p:nvSpPr>
                <p:cNvPr id="883" name="AutoShape 961">
                  <a:extLst>
                    <a:ext uri="{FF2B5EF4-FFF2-40B4-BE49-F238E27FC236}">
                      <a16:creationId xmlns:a16="http://schemas.microsoft.com/office/drawing/2014/main" id="{9643844A-45E6-7443-A468-4BC3D1762A71}"/>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4" name="AutoShape 962">
                  <a:extLst>
                    <a:ext uri="{FF2B5EF4-FFF2-40B4-BE49-F238E27FC236}">
                      <a16:creationId xmlns:a16="http://schemas.microsoft.com/office/drawing/2014/main" id="{60C84F35-0A59-8349-91F6-D5FECFED7428}"/>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3" name="Rectangle 963">
                <a:extLst>
                  <a:ext uri="{FF2B5EF4-FFF2-40B4-BE49-F238E27FC236}">
                    <a16:creationId xmlns:a16="http://schemas.microsoft.com/office/drawing/2014/main" id="{92014399-9751-FC4F-9035-A395245BCD44}"/>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4" name="Rectangle 964">
                <a:extLst>
                  <a:ext uri="{FF2B5EF4-FFF2-40B4-BE49-F238E27FC236}">
                    <a16:creationId xmlns:a16="http://schemas.microsoft.com/office/drawing/2014/main" id="{9B818A3E-FD1D-F04D-8158-62E78EE4B0DC}"/>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5" name="Group 965">
                <a:extLst>
                  <a:ext uri="{FF2B5EF4-FFF2-40B4-BE49-F238E27FC236}">
                    <a16:creationId xmlns:a16="http://schemas.microsoft.com/office/drawing/2014/main" id="{4CE95AA0-C88F-3D48-98E7-F3E038739D8B}"/>
                  </a:ext>
                </a:extLst>
              </p:cNvPr>
              <p:cNvGrpSpPr>
                <a:grpSpLocks/>
              </p:cNvGrpSpPr>
              <p:nvPr/>
            </p:nvGrpSpPr>
            <p:grpSpPr bwMode="auto">
              <a:xfrm>
                <a:off x="4735" y="1627"/>
                <a:ext cx="582" cy="151"/>
                <a:chOff x="614" y="2568"/>
                <a:chExt cx="725" cy="139"/>
              </a:xfrm>
            </p:grpSpPr>
            <p:sp>
              <p:nvSpPr>
                <p:cNvPr id="881" name="AutoShape 966">
                  <a:extLst>
                    <a:ext uri="{FF2B5EF4-FFF2-40B4-BE49-F238E27FC236}">
                      <a16:creationId xmlns:a16="http://schemas.microsoft.com/office/drawing/2014/main" id="{5B978760-D630-664D-941B-E0517C2034E6}"/>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2" name="AutoShape 967">
                  <a:extLst>
                    <a:ext uri="{FF2B5EF4-FFF2-40B4-BE49-F238E27FC236}">
                      <a16:creationId xmlns:a16="http://schemas.microsoft.com/office/drawing/2014/main" id="{66581CC6-E163-4349-98BB-7B8F11B58428}"/>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6" name="Freeform 968">
                <a:extLst>
                  <a:ext uri="{FF2B5EF4-FFF2-40B4-BE49-F238E27FC236}">
                    <a16:creationId xmlns:a16="http://schemas.microsoft.com/office/drawing/2014/main" id="{0C578B43-7341-984A-8E2E-758C1FE627B0}"/>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67" name="Group 969">
                <a:extLst>
                  <a:ext uri="{FF2B5EF4-FFF2-40B4-BE49-F238E27FC236}">
                    <a16:creationId xmlns:a16="http://schemas.microsoft.com/office/drawing/2014/main" id="{00F4A952-5D56-894B-BE04-57FD8D9A8FC1}"/>
                  </a:ext>
                </a:extLst>
              </p:cNvPr>
              <p:cNvGrpSpPr>
                <a:grpSpLocks/>
              </p:cNvGrpSpPr>
              <p:nvPr/>
            </p:nvGrpSpPr>
            <p:grpSpPr bwMode="auto">
              <a:xfrm>
                <a:off x="4739" y="1327"/>
                <a:ext cx="582" cy="139"/>
                <a:chOff x="614" y="2568"/>
                <a:chExt cx="725" cy="139"/>
              </a:xfrm>
            </p:grpSpPr>
            <p:sp>
              <p:nvSpPr>
                <p:cNvPr id="879" name="AutoShape 970">
                  <a:extLst>
                    <a:ext uri="{FF2B5EF4-FFF2-40B4-BE49-F238E27FC236}">
                      <a16:creationId xmlns:a16="http://schemas.microsoft.com/office/drawing/2014/main" id="{C6D2E1F8-9BE6-1340-A97F-25C96F4EA328}"/>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80" name="AutoShape 971">
                  <a:extLst>
                    <a:ext uri="{FF2B5EF4-FFF2-40B4-BE49-F238E27FC236}">
                      <a16:creationId xmlns:a16="http://schemas.microsoft.com/office/drawing/2014/main" id="{076B7F4B-58FD-394A-A7D1-825421A0DDC3}"/>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68" name="Rectangle 972">
                <a:extLst>
                  <a:ext uri="{FF2B5EF4-FFF2-40B4-BE49-F238E27FC236}">
                    <a16:creationId xmlns:a16="http://schemas.microsoft.com/office/drawing/2014/main" id="{9CF6079F-A485-B34F-BAE1-E461B27BC01A}"/>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9" name="Freeform 973">
                <a:extLst>
                  <a:ext uri="{FF2B5EF4-FFF2-40B4-BE49-F238E27FC236}">
                    <a16:creationId xmlns:a16="http://schemas.microsoft.com/office/drawing/2014/main" id="{4D22F667-50F0-554D-A2A3-06E318F9206C}"/>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0" name="Freeform 974">
                <a:extLst>
                  <a:ext uri="{FF2B5EF4-FFF2-40B4-BE49-F238E27FC236}">
                    <a16:creationId xmlns:a16="http://schemas.microsoft.com/office/drawing/2014/main" id="{FEA6AA77-7341-EC44-9A1C-8FF6D3429B9A}"/>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1" name="Oval 975">
                <a:extLst>
                  <a:ext uri="{FF2B5EF4-FFF2-40B4-BE49-F238E27FC236}">
                    <a16:creationId xmlns:a16="http://schemas.microsoft.com/office/drawing/2014/main" id="{A02843C6-28FA-9945-9CEB-7717E68BC3D2}"/>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2" name="Freeform 976">
                <a:extLst>
                  <a:ext uri="{FF2B5EF4-FFF2-40B4-BE49-F238E27FC236}">
                    <a16:creationId xmlns:a16="http://schemas.microsoft.com/office/drawing/2014/main" id="{B41467ED-71ED-774D-B5B1-0E498264B3FE}"/>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3" name="AutoShape 977">
                <a:extLst>
                  <a:ext uri="{FF2B5EF4-FFF2-40B4-BE49-F238E27FC236}">
                    <a16:creationId xmlns:a16="http://schemas.microsoft.com/office/drawing/2014/main" id="{9B5749F0-C743-D247-9288-DD5C4B670C6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4" name="AutoShape 978">
                <a:extLst>
                  <a:ext uri="{FF2B5EF4-FFF2-40B4-BE49-F238E27FC236}">
                    <a16:creationId xmlns:a16="http://schemas.microsoft.com/office/drawing/2014/main" id="{990B835A-E601-8B4A-913C-86C2C6F75DF1}"/>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5" name="Oval 979">
                <a:extLst>
                  <a:ext uri="{FF2B5EF4-FFF2-40B4-BE49-F238E27FC236}">
                    <a16:creationId xmlns:a16="http://schemas.microsoft.com/office/drawing/2014/main" id="{54D6634C-D1A9-6142-9854-19C444BA4C3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6" name="Oval 980">
                <a:extLst>
                  <a:ext uri="{FF2B5EF4-FFF2-40B4-BE49-F238E27FC236}">
                    <a16:creationId xmlns:a16="http://schemas.microsoft.com/office/drawing/2014/main" id="{4B663C71-DBAC-684F-AC10-C3062136DE50}"/>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77" name="Oval 981">
                <a:extLst>
                  <a:ext uri="{FF2B5EF4-FFF2-40B4-BE49-F238E27FC236}">
                    <a16:creationId xmlns:a16="http://schemas.microsoft.com/office/drawing/2014/main" id="{89DA651A-7990-3046-B6A9-BDF3A76B185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78" name="Rectangle 982">
                <a:extLst>
                  <a:ext uri="{FF2B5EF4-FFF2-40B4-BE49-F238E27FC236}">
                    <a16:creationId xmlns:a16="http://schemas.microsoft.com/office/drawing/2014/main" id="{97BCC976-FD19-5C44-A0F3-970A14677F1F}"/>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22" name="Group 950">
              <a:extLst>
                <a:ext uri="{FF2B5EF4-FFF2-40B4-BE49-F238E27FC236}">
                  <a16:creationId xmlns:a16="http://schemas.microsoft.com/office/drawing/2014/main" id="{408FB985-1A5F-F147-891F-C6EE203F1727}"/>
                </a:ext>
              </a:extLst>
            </p:cNvPr>
            <p:cNvGrpSpPr>
              <a:grpSpLocks/>
            </p:cNvGrpSpPr>
            <p:nvPr/>
          </p:nvGrpSpPr>
          <p:grpSpPr bwMode="auto">
            <a:xfrm>
              <a:off x="7182479" y="2847655"/>
              <a:ext cx="338137" cy="653816"/>
              <a:chOff x="4140" y="429"/>
              <a:chExt cx="1425" cy="2396"/>
            </a:xfrm>
          </p:grpSpPr>
          <p:sp>
            <p:nvSpPr>
              <p:cNvPr id="823" name="Freeform 951">
                <a:extLst>
                  <a:ext uri="{FF2B5EF4-FFF2-40B4-BE49-F238E27FC236}">
                    <a16:creationId xmlns:a16="http://schemas.microsoft.com/office/drawing/2014/main" id="{E5433180-28F2-BE4A-AA7C-A7B21A6324C8}"/>
                  </a:ext>
                </a:extLst>
              </p:cNvPr>
              <p:cNvSpPr>
                <a:spLocks/>
              </p:cNvSpPr>
              <p:nvPr/>
            </p:nvSpPr>
            <p:spPr bwMode="auto">
              <a:xfrm>
                <a:off x="5268" y="433"/>
                <a:ext cx="283" cy="2286"/>
              </a:xfrm>
              <a:custGeom>
                <a:avLst/>
                <a:gdLst>
                  <a:gd name="T0" fmla="*/ 2 w 354"/>
                  <a:gd name="T1" fmla="*/ 0 h 2742"/>
                  <a:gd name="T2" fmla="*/ 8 w 354"/>
                  <a:gd name="T3" fmla="*/ 16 h 2742"/>
                  <a:gd name="T4" fmla="*/ 8 w 354"/>
                  <a:gd name="T5" fmla="*/ 119 h 2742"/>
                  <a:gd name="T6" fmla="*/ 0 w 354"/>
                  <a:gd name="T7" fmla="*/ 124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4" name="Rectangle 952">
                <a:extLst>
                  <a:ext uri="{FF2B5EF4-FFF2-40B4-BE49-F238E27FC236}">
                    <a16:creationId xmlns:a16="http://schemas.microsoft.com/office/drawing/2014/main" id="{8C5BD778-66FD-3945-B836-91E6ED4A0B33}"/>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5" name="Freeform 953">
                <a:extLst>
                  <a:ext uri="{FF2B5EF4-FFF2-40B4-BE49-F238E27FC236}">
                    <a16:creationId xmlns:a16="http://schemas.microsoft.com/office/drawing/2014/main" id="{2A91ACBD-8D41-DD4C-A2B1-048B348B9E49}"/>
                  </a:ext>
                </a:extLst>
              </p:cNvPr>
              <p:cNvSpPr>
                <a:spLocks/>
              </p:cNvSpPr>
              <p:nvPr/>
            </p:nvSpPr>
            <p:spPr bwMode="auto">
              <a:xfrm>
                <a:off x="5321" y="570"/>
                <a:ext cx="169" cy="2115"/>
              </a:xfrm>
              <a:custGeom>
                <a:avLst/>
                <a:gdLst>
                  <a:gd name="T0" fmla="*/ 2 w 211"/>
                  <a:gd name="T1" fmla="*/ 0 h 2537"/>
                  <a:gd name="T2" fmla="*/ 5 w 211"/>
                  <a:gd name="T3" fmla="*/ 11 h 2537"/>
                  <a:gd name="T4" fmla="*/ 2 w 211"/>
                  <a:gd name="T5" fmla="*/ 11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6" name="Freeform 954">
                <a:extLst>
                  <a:ext uri="{FF2B5EF4-FFF2-40B4-BE49-F238E27FC236}">
                    <a16:creationId xmlns:a16="http://schemas.microsoft.com/office/drawing/2014/main" id="{FD9AFB84-DB6D-6046-8467-AD372F41387B}"/>
                  </a:ext>
                </a:extLst>
              </p:cNvPr>
              <p:cNvSpPr>
                <a:spLocks/>
              </p:cNvSpPr>
              <p:nvPr/>
            </p:nvSpPr>
            <p:spPr bwMode="auto">
              <a:xfrm>
                <a:off x="5284" y="1640"/>
                <a:ext cx="263" cy="189"/>
              </a:xfrm>
              <a:custGeom>
                <a:avLst/>
                <a:gdLst>
                  <a:gd name="T0" fmla="*/ 2 w 328"/>
                  <a:gd name="T1" fmla="*/ 0 h 226"/>
                  <a:gd name="T2" fmla="*/ 7 w 328"/>
                  <a:gd name="T3" fmla="*/ 7 h 226"/>
                  <a:gd name="T4" fmla="*/ 7 w 328"/>
                  <a:gd name="T5" fmla="*/ 11 h 226"/>
                  <a:gd name="T6" fmla="*/ 0 w 328"/>
                  <a:gd name="T7" fmla="*/ 5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7" name="Rectangle 955">
                <a:extLst>
                  <a:ext uri="{FF2B5EF4-FFF2-40B4-BE49-F238E27FC236}">
                    <a16:creationId xmlns:a16="http://schemas.microsoft.com/office/drawing/2014/main" id="{77DBE4BA-8D67-5B43-8297-B9D264FE9BE2}"/>
                  </a:ext>
                </a:extLst>
              </p:cNvPr>
              <p:cNvSpPr>
                <a:spLocks noChangeArrowheads="1"/>
              </p:cNvSpPr>
              <p:nvPr/>
            </p:nvSpPr>
            <p:spPr bwMode="auto">
              <a:xfrm>
                <a:off x="4210" y="690"/>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8" name="Group 956">
                <a:extLst>
                  <a:ext uri="{FF2B5EF4-FFF2-40B4-BE49-F238E27FC236}">
                    <a16:creationId xmlns:a16="http://schemas.microsoft.com/office/drawing/2014/main" id="{F3DA3736-9C54-FD40-9182-376547A2AE83}"/>
                  </a:ext>
                </a:extLst>
              </p:cNvPr>
              <p:cNvGrpSpPr>
                <a:grpSpLocks/>
              </p:cNvGrpSpPr>
              <p:nvPr/>
            </p:nvGrpSpPr>
            <p:grpSpPr bwMode="auto">
              <a:xfrm>
                <a:off x="4749" y="668"/>
                <a:ext cx="581" cy="145"/>
                <a:chOff x="614" y="2568"/>
                <a:chExt cx="725" cy="139"/>
              </a:xfrm>
            </p:grpSpPr>
            <p:sp>
              <p:nvSpPr>
                <p:cNvPr id="853" name="AutoShape 957">
                  <a:extLst>
                    <a:ext uri="{FF2B5EF4-FFF2-40B4-BE49-F238E27FC236}">
                      <a16:creationId xmlns:a16="http://schemas.microsoft.com/office/drawing/2014/main" id="{AF6DA2C1-3BA8-9F42-8082-1828FAC4EDA9}"/>
                    </a:ext>
                  </a:extLst>
                </p:cNvPr>
                <p:cNvSpPr>
                  <a:spLocks noChangeArrowheads="1"/>
                </p:cNvSpPr>
                <p:nvPr/>
              </p:nvSpPr>
              <p:spPr bwMode="auto">
                <a:xfrm>
                  <a:off x="613" y="2566"/>
                  <a:ext cx="721" cy="14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4" name="AutoShape 958">
                  <a:extLst>
                    <a:ext uri="{FF2B5EF4-FFF2-40B4-BE49-F238E27FC236}">
                      <a16:creationId xmlns:a16="http://schemas.microsoft.com/office/drawing/2014/main" id="{7E65A1C9-4BD5-C648-BDA4-FE7A4B1268D6}"/>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29" name="Rectangle 959">
                <a:extLst>
                  <a:ext uri="{FF2B5EF4-FFF2-40B4-BE49-F238E27FC236}">
                    <a16:creationId xmlns:a16="http://schemas.microsoft.com/office/drawing/2014/main" id="{EC0E4CD1-FF46-4441-8D14-832711884C57}"/>
                  </a:ext>
                </a:extLst>
              </p:cNvPr>
              <p:cNvSpPr>
                <a:spLocks noChangeArrowheads="1"/>
              </p:cNvSpPr>
              <p:nvPr/>
            </p:nvSpPr>
            <p:spPr bwMode="auto">
              <a:xfrm>
                <a:off x="4220" y="1022"/>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0" name="Group 960">
                <a:extLst>
                  <a:ext uri="{FF2B5EF4-FFF2-40B4-BE49-F238E27FC236}">
                    <a16:creationId xmlns:a16="http://schemas.microsoft.com/office/drawing/2014/main" id="{E64F3582-6063-6041-8631-63DD7426A470}"/>
                  </a:ext>
                </a:extLst>
              </p:cNvPr>
              <p:cNvGrpSpPr>
                <a:grpSpLocks/>
              </p:cNvGrpSpPr>
              <p:nvPr/>
            </p:nvGrpSpPr>
            <p:grpSpPr bwMode="auto">
              <a:xfrm>
                <a:off x="4747" y="994"/>
                <a:ext cx="581" cy="134"/>
                <a:chOff x="614" y="2568"/>
                <a:chExt cx="725" cy="139"/>
              </a:xfrm>
            </p:grpSpPr>
            <p:sp>
              <p:nvSpPr>
                <p:cNvPr id="851" name="AutoShape 961">
                  <a:extLst>
                    <a:ext uri="{FF2B5EF4-FFF2-40B4-BE49-F238E27FC236}">
                      <a16:creationId xmlns:a16="http://schemas.microsoft.com/office/drawing/2014/main" id="{C34EAECD-E1EF-8646-9F61-922B7F0EA0BF}"/>
                    </a:ext>
                  </a:extLst>
                </p:cNvPr>
                <p:cNvSpPr>
                  <a:spLocks noChangeArrowheads="1"/>
                </p:cNvSpPr>
                <p:nvPr/>
              </p:nvSpPr>
              <p:spPr bwMode="auto">
                <a:xfrm>
                  <a:off x="615" y="2564"/>
                  <a:ext cx="721"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2" name="AutoShape 962">
                  <a:extLst>
                    <a:ext uri="{FF2B5EF4-FFF2-40B4-BE49-F238E27FC236}">
                      <a16:creationId xmlns:a16="http://schemas.microsoft.com/office/drawing/2014/main" id="{9D855FB6-3F8B-4F48-BB63-40E93ACB20A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1" name="Rectangle 963">
                <a:extLst>
                  <a:ext uri="{FF2B5EF4-FFF2-40B4-BE49-F238E27FC236}">
                    <a16:creationId xmlns:a16="http://schemas.microsoft.com/office/drawing/2014/main" id="{F062D5F9-755C-724B-955A-7A2BDC06D583}"/>
                  </a:ext>
                </a:extLst>
              </p:cNvPr>
              <p:cNvSpPr>
                <a:spLocks noChangeArrowheads="1"/>
              </p:cNvSpPr>
              <p:nvPr/>
            </p:nvSpPr>
            <p:spPr bwMode="auto">
              <a:xfrm>
                <a:off x="4220" y="1354"/>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2" name="Rectangle 964">
                <a:extLst>
                  <a:ext uri="{FF2B5EF4-FFF2-40B4-BE49-F238E27FC236}">
                    <a16:creationId xmlns:a16="http://schemas.microsoft.com/office/drawing/2014/main" id="{177A8ED0-5EFF-1249-9487-CD3CEB431A85}"/>
                  </a:ext>
                </a:extLst>
              </p:cNvPr>
              <p:cNvSpPr>
                <a:spLocks noChangeArrowheads="1"/>
              </p:cNvSpPr>
              <p:nvPr/>
            </p:nvSpPr>
            <p:spPr bwMode="auto">
              <a:xfrm>
                <a:off x="4230" y="1655"/>
                <a:ext cx="598" cy="47"/>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3" name="Group 965">
                <a:extLst>
                  <a:ext uri="{FF2B5EF4-FFF2-40B4-BE49-F238E27FC236}">
                    <a16:creationId xmlns:a16="http://schemas.microsoft.com/office/drawing/2014/main" id="{A1DF88D1-CA38-D94A-B614-BF080EB38912}"/>
                  </a:ext>
                </a:extLst>
              </p:cNvPr>
              <p:cNvGrpSpPr>
                <a:grpSpLocks/>
              </p:cNvGrpSpPr>
              <p:nvPr/>
            </p:nvGrpSpPr>
            <p:grpSpPr bwMode="auto">
              <a:xfrm>
                <a:off x="4735" y="1627"/>
                <a:ext cx="582" cy="151"/>
                <a:chOff x="614" y="2568"/>
                <a:chExt cx="725" cy="139"/>
              </a:xfrm>
            </p:grpSpPr>
            <p:sp>
              <p:nvSpPr>
                <p:cNvPr id="849" name="AutoShape 966">
                  <a:extLst>
                    <a:ext uri="{FF2B5EF4-FFF2-40B4-BE49-F238E27FC236}">
                      <a16:creationId xmlns:a16="http://schemas.microsoft.com/office/drawing/2014/main" id="{F38F11ED-A8CE-5249-99B7-BC200E46CAC5}"/>
                    </a:ext>
                  </a:extLst>
                </p:cNvPr>
                <p:cNvSpPr>
                  <a:spLocks noChangeArrowheads="1"/>
                </p:cNvSpPr>
                <p:nvPr/>
              </p:nvSpPr>
              <p:spPr bwMode="auto">
                <a:xfrm>
                  <a:off x="618" y="2586"/>
                  <a:ext cx="720" cy="12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0" name="AutoShape 967">
                  <a:extLst>
                    <a:ext uri="{FF2B5EF4-FFF2-40B4-BE49-F238E27FC236}">
                      <a16:creationId xmlns:a16="http://schemas.microsoft.com/office/drawing/2014/main" id="{BE8854EE-7F90-844A-B45E-E7DD53A00DD1}"/>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4" name="Freeform 968">
                <a:extLst>
                  <a:ext uri="{FF2B5EF4-FFF2-40B4-BE49-F238E27FC236}">
                    <a16:creationId xmlns:a16="http://schemas.microsoft.com/office/drawing/2014/main" id="{C685DB2D-2CAC-9042-82A0-DF8A8A5C76FB}"/>
                  </a:ext>
                </a:extLst>
              </p:cNvPr>
              <p:cNvSpPr>
                <a:spLocks/>
              </p:cNvSpPr>
              <p:nvPr/>
            </p:nvSpPr>
            <p:spPr bwMode="auto">
              <a:xfrm>
                <a:off x="5288" y="1354"/>
                <a:ext cx="263" cy="188"/>
              </a:xfrm>
              <a:custGeom>
                <a:avLst/>
                <a:gdLst>
                  <a:gd name="T0" fmla="*/ 2 w 328"/>
                  <a:gd name="T1" fmla="*/ 0 h 226"/>
                  <a:gd name="T2" fmla="*/ 7 w 328"/>
                  <a:gd name="T3" fmla="*/ 6 h 226"/>
                  <a:gd name="T4" fmla="*/ 7 w 328"/>
                  <a:gd name="T5" fmla="*/ 10 h 226"/>
                  <a:gd name="T6" fmla="*/ 0 w 328"/>
                  <a:gd name="T7" fmla="*/ 4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35" name="Group 969">
                <a:extLst>
                  <a:ext uri="{FF2B5EF4-FFF2-40B4-BE49-F238E27FC236}">
                    <a16:creationId xmlns:a16="http://schemas.microsoft.com/office/drawing/2014/main" id="{17E8E7C0-53DA-9845-A7EC-5C2E647C9876}"/>
                  </a:ext>
                </a:extLst>
              </p:cNvPr>
              <p:cNvGrpSpPr>
                <a:grpSpLocks/>
              </p:cNvGrpSpPr>
              <p:nvPr/>
            </p:nvGrpSpPr>
            <p:grpSpPr bwMode="auto">
              <a:xfrm>
                <a:off x="4739" y="1327"/>
                <a:ext cx="582" cy="139"/>
                <a:chOff x="614" y="2568"/>
                <a:chExt cx="725" cy="139"/>
              </a:xfrm>
            </p:grpSpPr>
            <p:sp>
              <p:nvSpPr>
                <p:cNvPr id="847" name="AutoShape 970">
                  <a:extLst>
                    <a:ext uri="{FF2B5EF4-FFF2-40B4-BE49-F238E27FC236}">
                      <a16:creationId xmlns:a16="http://schemas.microsoft.com/office/drawing/2014/main" id="{B5CA9A5E-F11C-004B-9937-AD191292AEAD}"/>
                    </a:ext>
                  </a:extLst>
                </p:cNvPr>
                <p:cNvSpPr>
                  <a:spLocks noChangeArrowheads="1"/>
                </p:cNvSpPr>
                <p:nvPr/>
              </p:nvSpPr>
              <p:spPr bwMode="auto">
                <a:xfrm>
                  <a:off x="613" y="2571"/>
                  <a:ext cx="732" cy="134"/>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8" name="AutoShape 971">
                  <a:extLst>
                    <a:ext uri="{FF2B5EF4-FFF2-40B4-BE49-F238E27FC236}">
                      <a16:creationId xmlns:a16="http://schemas.microsoft.com/office/drawing/2014/main" id="{96386543-71E7-1D42-9624-7949180883CB}"/>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36" name="Rectangle 972">
                <a:extLst>
                  <a:ext uri="{FF2B5EF4-FFF2-40B4-BE49-F238E27FC236}">
                    <a16:creationId xmlns:a16="http://schemas.microsoft.com/office/drawing/2014/main" id="{C1AF9949-5911-9240-A6AD-91975A73F019}"/>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7" name="Freeform 973">
                <a:extLst>
                  <a:ext uri="{FF2B5EF4-FFF2-40B4-BE49-F238E27FC236}">
                    <a16:creationId xmlns:a16="http://schemas.microsoft.com/office/drawing/2014/main" id="{27BBB8ED-9D76-4E4F-BF4D-5A7FF5643591}"/>
                  </a:ext>
                </a:extLst>
              </p:cNvPr>
              <p:cNvSpPr>
                <a:spLocks/>
              </p:cNvSpPr>
              <p:nvPr/>
            </p:nvSpPr>
            <p:spPr bwMode="auto">
              <a:xfrm>
                <a:off x="5312" y="1007"/>
                <a:ext cx="237" cy="213"/>
              </a:xfrm>
              <a:custGeom>
                <a:avLst/>
                <a:gdLst>
                  <a:gd name="T0" fmla="*/ 2 w 296"/>
                  <a:gd name="T1" fmla="*/ 0 h 256"/>
                  <a:gd name="T2" fmla="*/ 7 w 296"/>
                  <a:gd name="T3" fmla="*/ 6 h 256"/>
                  <a:gd name="T4" fmla="*/ 7 w 296"/>
                  <a:gd name="T5" fmla="*/ 11 h 256"/>
                  <a:gd name="T6" fmla="*/ 0 w 296"/>
                  <a:gd name="T7" fmla="*/ 4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8" name="Freeform 974">
                <a:extLst>
                  <a:ext uri="{FF2B5EF4-FFF2-40B4-BE49-F238E27FC236}">
                    <a16:creationId xmlns:a16="http://schemas.microsoft.com/office/drawing/2014/main" id="{02E9A54F-05AA-404E-91E8-11085F7EBD45}"/>
                  </a:ext>
                </a:extLst>
              </p:cNvPr>
              <p:cNvSpPr>
                <a:spLocks/>
              </p:cNvSpPr>
              <p:nvPr/>
            </p:nvSpPr>
            <p:spPr bwMode="auto">
              <a:xfrm>
                <a:off x="5315" y="680"/>
                <a:ext cx="244" cy="240"/>
              </a:xfrm>
              <a:custGeom>
                <a:avLst/>
                <a:gdLst>
                  <a:gd name="T0" fmla="*/ 0 w 304"/>
                  <a:gd name="T1" fmla="*/ 0 h 288"/>
                  <a:gd name="T2" fmla="*/ 7 w 304"/>
                  <a:gd name="T3" fmla="*/ 8 h 288"/>
                  <a:gd name="T4" fmla="*/ 6 w 304"/>
                  <a:gd name="T5" fmla="*/ 13 h 288"/>
                  <a:gd name="T6" fmla="*/ 2 w 304"/>
                  <a:gd name="T7" fmla="*/ 6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39" name="Oval 975">
                <a:extLst>
                  <a:ext uri="{FF2B5EF4-FFF2-40B4-BE49-F238E27FC236}">
                    <a16:creationId xmlns:a16="http://schemas.microsoft.com/office/drawing/2014/main" id="{9AC3BA29-CFE0-7A41-866E-F884B95B87E3}"/>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0" name="Freeform 976">
                <a:extLst>
                  <a:ext uri="{FF2B5EF4-FFF2-40B4-BE49-F238E27FC236}">
                    <a16:creationId xmlns:a16="http://schemas.microsoft.com/office/drawing/2014/main" id="{E7FFF245-8A0A-2749-A793-25B6F30E9636}"/>
                  </a:ext>
                </a:extLst>
              </p:cNvPr>
              <p:cNvSpPr>
                <a:spLocks/>
              </p:cNvSpPr>
              <p:nvPr/>
            </p:nvSpPr>
            <p:spPr bwMode="auto">
              <a:xfrm>
                <a:off x="5302" y="2614"/>
                <a:ext cx="245" cy="200"/>
              </a:xfrm>
              <a:custGeom>
                <a:avLst/>
                <a:gdLst>
                  <a:gd name="T0" fmla="*/ 0 w 306"/>
                  <a:gd name="T1" fmla="*/ 6 h 240"/>
                  <a:gd name="T2" fmla="*/ 2 w 306"/>
                  <a:gd name="T3" fmla="*/ 11 h 240"/>
                  <a:gd name="T4" fmla="*/ 7 w 306"/>
                  <a:gd name="T5" fmla="*/ 6 h 240"/>
                  <a:gd name="T6" fmla="*/ 7 w 306"/>
                  <a:gd name="T7" fmla="*/ 0 h 240"/>
                  <a:gd name="T8" fmla="*/ 0 w 306"/>
                  <a:gd name="T9" fmla="*/ 6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1" name="AutoShape 977">
                <a:extLst>
                  <a:ext uri="{FF2B5EF4-FFF2-40B4-BE49-F238E27FC236}">
                    <a16:creationId xmlns:a16="http://schemas.microsoft.com/office/drawing/2014/main" id="{774C1F7E-EF61-9041-A67B-B2D38BDB148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2" name="AutoShape 978">
                <a:extLst>
                  <a:ext uri="{FF2B5EF4-FFF2-40B4-BE49-F238E27FC236}">
                    <a16:creationId xmlns:a16="http://schemas.microsoft.com/office/drawing/2014/main" id="{8321AD11-FD38-2140-803F-0861F460D9A8}"/>
                  </a:ext>
                </a:extLst>
              </p:cNvPr>
              <p:cNvSpPr>
                <a:spLocks noChangeArrowheads="1"/>
              </p:cNvSpPr>
              <p:nvPr/>
            </p:nvSpPr>
            <p:spPr bwMode="auto">
              <a:xfrm>
                <a:off x="4210" y="2714"/>
                <a:ext cx="1066" cy="79"/>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3" name="Oval 979">
                <a:extLst>
                  <a:ext uri="{FF2B5EF4-FFF2-40B4-BE49-F238E27FC236}">
                    <a16:creationId xmlns:a16="http://schemas.microsoft.com/office/drawing/2014/main" id="{3B03DD16-3989-194B-BD6E-9FAE3F6CDAAC}"/>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4" name="Oval 980">
                <a:extLst>
                  <a:ext uri="{FF2B5EF4-FFF2-40B4-BE49-F238E27FC236}">
                    <a16:creationId xmlns:a16="http://schemas.microsoft.com/office/drawing/2014/main" id="{FB43C4D6-3355-2049-A335-F477077CE12E}"/>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endParaRPr>
              </a:p>
            </p:txBody>
          </p:sp>
          <p:sp>
            <p:nvSpPr>
              <p:cNvPr id="845" name="Oval 981">
                <a:extLst>
                  <a:ext uri="{FF2B5EF4-FFF2-40B4-BE49-F238E27FC236}">
                    <a16:creationId xmlns:a16="http://schemas.microsoft.com/office/drawing/2014/main" id="{8045FE53-47F3-754E-922B-AF14C0360602}"/>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46" name="Rectangle 982">
                <a:extLst>
                  <a:ext uri="{FF2B5EF4-FFF2-40B4-BE49-F238E27FC236}">
                    <a16:creationId xmlns:a16="http://schemas.microsoft.com/office/drawing/2014/main" id="{970F4A74-CE34-AE4C-A565-ABAC41470B99}"/>
                  </a:ext>
                </a:extLst>
              </p:cNvPr>
              <p:cNvSpPr>
                <a:spLocks noChangeArrowheads="1"/>
              </p:cNvSpPr>
              <p:nvPr/>
            </p:nvSpPr>
            <p:spPr bwMode="auto">
              <a:xfrm>
                <a:off x="5067" y="1837"/>
                <a:ext cx="80" cy="759"/>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887" name="Freeform 2">
            <a:extLst>
              <a:ext uri="{FF2B5EF4-FFF2-40B4-BE49-F238E27FC236}">
                <a16:creationId xmlns:a16="http://schemas.microsoft.com/office/drawing/2014/main" id="{73B896A4-C009-EC47-9EB3-507C0C7CCB88}"/>
              </a:ext>
            </a:extLst>
          </p:cNvPr>
          <p:cNvSpPr>
            <a:spLocks/>
          </p:cNvSpPr>
          <p:nvPr/>
        </p:nvSpPr>
        <p:spPr bwMode="auto">
          <a:xfrm>
            <a:off x="4341668" y="5696917"/>
            <a:ext cx="4027487" cy="939800"/>
          </a:xfrm>
          <a:custGeom>
            <a:avLst/>
            <a:gdLst>
              <a:gd name="T0" fmla="*/ 2147483647 w 10001"/>
              <a:gd name="T1" fmla="*/ 2147483647 h 10125"/>
              <a:gd name="T2" fmla="*/ 2147483647 w 10001"/>
              <a:gd name="T3" fmla="*/ 2147483647 h 10125"/>
              <a:gd name="T4" fmla="*/ 2147483647 w 10001"/>
              <a:gd name="T5" fmla="*/ 2147483647 h 10125"/>
              <a:gd name="T6" fmla="*/ 2147483647 w 10001"/>
              <a:gd name="T7" fmla="*/ 0 h 10125"/>
              <a:gd name="T8" fmla="*/ 2147483647 w 10001"/>
              <a:gd name="T9" fmla="*/ 2147483647 h 10125"/>
              <a:gd name="T10" fmla="*/ 2147483647 w 10001"/>
              <a:gd name="T11" fmla="*/ 2147483647 h 10125"/>
              <a:gd name="T12" fmla="*/ 2147483647 w 10001"/>
              <a:gd name="T13" fmla="*/ 2147483647 h 10125"/>
              <a:gd name="T14" fmla="*/ 2147483647 w 10001"/>
              <a:gd name="T15" fmla="*/ 2147483647 h 10125"/>
              <a:gd name="T16" fmla="*/ 2147483647 w 10001"/>
              <a:gd name="T17" fmla="*/ 2147483647 h 10125"/>
              <a:gd name="T18" fmla="*/ 2147483647 w 10001"/>
              <a:gd name="T19" fmla="*/ 2147483647 h 10125"/>
              <a:gd name="T20" fmla="*/ 2147483647 w 10001"/>
              <a:gd name="T21" fmla="*/ 2147483647 h 10125"/>
              <a:gd name="T22" fmla="*/ 2147483647 w 10001"/>
              <a:gd name="T23" fmla="*/ 2147483647 h 10125"/>
              <a:gd name="T24" fmla="*/ 2147483647 w 10001"/>
              <a:gd name="T25" fmla="*/ 2147483647 h 10125"/>
              <a:gd name="T26" fmla="*/ 2147483647 w 10001"/>
              <a:gd name="T27" fmla="*/ 2147483647 h 10125"/>
              <a:gd name="T28" fmla="*/ 2147483647 w 10001"/>
              <a:gd name="T29" fmla="*/ 2147483647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888" name="Straight Connector 887">
            <a:extLst>
              <a:ext uri="{FF2B5EF4-FFF2-40B4-BE49-F238E27FC236}">
                <a16:creationId xmlns:a16="http://schemas.microsoft.com/office/drawing/2014/main" id="{BFDE916B-AF97-DB4F-88E3-3211F74E07F5}"/>
              </a:ext>
            </a:extLst>
          </p:cNvPr>
          <p:cNvCxnSpPr/>
          <p:nvPr/>
        </p:nvCxnSpPr>
        <p:spPr>
          <a:xfrm flipV="1">
            <a:off x="5011593" y="5847730"/>
            <a:ext cx="1316037" cy="131762"/>
          </a:xfrm>
          <a:prstGeom prst="line">
            <a:avLst/>
          </a:prstGeom>
          <a:noFill/>
          <a:ln w="12700" cap="flat" cmpd="sng" algn="ctr">
            <a:solidFill>
              <a:srgbClr val="000000"/>
            </a:solidFill>
            <a:prstDash val="solid"/>
          </a:ln>
          <a:effectLst/>
        </p:spPr>
      </p:cxnSp>
      <p:cxnSp>
        <p:nvCxnSpPr>
          <p:cNvPr id="889" name="Straight Connector 888">
            <a:extLst>
              <a:ext uri="{FF2B5EF4-FFF2-40B4-BE49-F238E27FC236}">
                <a16:creationId xmlns:a16="http://schemas.microsoft.com/office/drawing/2014/main" id="{11A6A20F-5B1F-E34C-A889-7D7216BC52A6}"/>
              </a:ext>
            </a:extLst>
          </p:cNvPr>
          <p:cNvCxnSpPr/>
          <p:nvPr/>
        </p:nvCxnSpPr>
        <p:spPr>
          <a:xfrm>
            <a:off x="4900468" y="6035055"/>
            <a:ext cx="2259012" cy="298450"/>
          </a:xfrm>
          <a:prstGeom prst="line">
            <a:avLst/>
          </a:prstGeom>
          <a:noFill/>
          <a:ln w="12700" cap="flat" cmpd="sng" algn="ctr">
            <a:solidFill>
              <a:srgbClr val="000000"/>
            </a:solidFill>
            <a:prstDash val="solid"/>
          </a:ln>
          <a:effectLst/>
        </p:spPr>
      </p:cxnSp>
      <p:cxnSp>
        <p:nvCxnSpPr>
          <p:cNvPr id="890" name="Straight Connector 889">
            <a:extLst>
              <a:ext uri="{FF2B5EF4-FFF2-40B4-BE49-F238E27FC236}">
                <a16:creationId xmlns:a16="http://schemas.microsoft.com/office/drawing/2014/main" id="{EC3A188E-9403-584D-9DE4-BD063B6A9984}"/>
              </a:ext>
            </a:extLst>
          </p:cNvPr>
          <p:cNvCxnSpPr/>
          <p:nvPr/>
        </p:nvCxnSpPr>
        <p:spPr>
          <a:xfrm>
            <a:off x="4913168" y="6139830"/>
            <a:ext cx="714375" cy="276225"/>
          </a:xfrm>
          <a:prstGeom prst="line">
            <a:avLst/>
          </a:prstGeom>
          <a:noFill/>
          <a:ln w="12700" cap="flat" cmpd="sng" algn="ctr">
            <a:solidFill>
              <a:srgbClr val="000000"/>
            </a:solidFill>
            <a:prstDash val="solid"/>
          </a:ln>
          <a:effectLst/>
        </p:spPr>
      </p:cxnSp>
      <p:cxnSp>
        <p:nvCxnSpPr>
          <p:cNvPr id="891" name="Straight Connector 890">
            <a:extLst>
              <a:ext uri="{FF2B5EF4-FFF2-40B4-BE49-F238E27FC236}">
                <a16:creationId xmlns:a16="http://schemas.microsoft.com/office/drawing/2014/main" id="{CA8EFEA7-A8AA-F945-BA1D-4ACB721622E5}"/>
              </a:ext>
            </a:extLst>
          </p:cNvPr>
          <p:cNvCxnSpPr/>
          <p:nvPr/>
        </p:nvCxnSpPr>
        <p:spPr>
          <a:xfrm flipV="1">
            <a:off x="5930755" y="6333505"/>
            <a:ext cx="1247775" cy="82550"/>
          </a:xfrm>
          <a:prstGeom prst="line">
            <a:avLst/>
          </a:prstGeom>
          <a:noFill/>
          <a:ln w="12700" cap="flat" cmpd="sng" algn="ctr">
            <a:solidFill>
              <a:srgbClr val="000000"/>
            </a:solidFill>
            <a:prstDash val="solid"/>
          </a:ln>
          <a:effectLst/>
        </p:spPr>
      </p:cxnSp>
      <p:cxnSp>
        <p:nvCxnSpPr>
          <p:cNvPr id="892" name="Straight Connector 891">
            <a:extLst>
              <a:ext uri="{FF2B5EF4-FFF2-40B4-BE49-F238E27FC236}">
                <a16:creationId xmlns:a16="http://schemas.microsoft.com/office/drawing/2014/main" id="{B2D0340F-062D-4B43-ADB5-74954D542D1B}"/>
              </a:ext>
            </a:extLst>
          </p:cNvPr>
          <p:cNvCxnSpPr/>
          <p:nvPr/>
        </p:nvCxnSpPr>
        <p:spPr>
          <a:xfrm>
            <a:off x="6591155" y="5881067"/>
            <a:ext cx="1057275" cy="123825"/>
          </a:xfrm>
          <a:prstGeom prst="line">
            <a:avLst/>
          </a:prstGeom>
          <a:noFill/>
          <a:ln w="12700" cap="flat" cmpd="sng" algn="ctr">
            <a:solidFill>
              <a:srgbClr val="000000"/>
            </a:solidFill>
            <a:prstDash val="solid"/>
          </a:ln>
          <a:effectLst/>
        </p:spPr>
      </p:cxnSp>
      <p:cxnSp>
        <p:nvCxnSpPr>
          <p:cNvPr id="893" name="Straight Connector 892">
            <a:extLst>
              <a:ext uri="{FF2B5EF4-FFF2-40B4-BE49-F238E27FC236}">
                <a16:creationId xmlns:a16="http://schemas.microsoft.com/office/drawing/2014/main" id="{694966F7-E79E-AC42-A981-710223649ACC}"/>
              </a:ext>
            </a:extLst>
          </p:cNvPr>
          <p:cNvCxnSpPr/>
          <p:nvPr/>
        </p:nvCxnSpPr>
        <p:spPr>
          <a:xfrm flipV="1">
            <a:off x="5875193" y="6035055"/>
            <a:ext cx="1790700" cy="298450"/>
          </a:xfrm>
          <a:prstGeom prst="line">
            <a:avLst/>
          </a:prstGeom>
          <a:noFill/>
          <a:ln w="12700" cap="flat" cmpd="sng" algn="ctr">
            <a:solidFill>
              <a:srgbClr val="000000"/>
            </a:solidFill>
            <a:prstDash val="solid"/>
          </a:ln>
          <a:effectLst/>
        </p:spPr>
      </p:cxnSp>
      <p:cxnSp>
        <p:nvCxnSpPr>
          <p:cNvPr id="894" name="Straight Connector 893">
            <a:extLst>
              <a:ext uri="{FF2B5EF4-FFF2-40B4-BE49-F238E27FC236}">
                <a16:creationId xmlns:a16="http://schemas.microsoft.com/office/drawing/2014/main" id="{E084439A-562F-9047-916D-8BFA8D983C78}"/>
              </a:ext>
            </a:extLst>
          </p:cNvPr>
          <p:cNvCxnSpPr/>
          <p:nvPr/>
        </p:nvCxnSpPr>
        <p:spPr>
          <a:xfrm flipV="1">
            <a:off x="7202343" y="6063630"/>
            <a:ext cx="588962" cy="269875"/>
          </a:xfrm>
          <a:prstGeom prst="line">
            <a:avLst/>
          </a:prstGeom>
          <a:noFill/>
          <a:ln w="12700" cap="flat" cmpd="sng" algn="ctr">
            <a:solidFill>
              <a:srgbClr val="000000"/>
            </a:solidFill>
            <a:prstDash val="solid"/>
          </a:ln>
          <a:effectLst/>
        </p:spPr>
      </p:cxnSp>
      <p:cxnSp>
        <p:nvCxnSpPr>
          <p:cNvPr id="895" name="Straight Connector 894">
            <a:extLst>
              <a:ext uri="{FF2B5EF4-FFF2-40B4-BE49-F238E27FC236}">
                <a16:creationId xmlns:a16="http://schemas.microsoft.com/office/drawing/2014/main" id="{B834EF84-01CE-DB43-AA3A-31C4F6601F10}"/>
              </a:ext>
            </a:extLst>
          </p:cNvPr>
          <p:cNvCxnSpPr/>
          <p:nvPr/>
        </p:nvCxnSpPr>
        <p:spPr>
          <a:xfrm>
            <a:off x="6345093" y="5847730"/>
            <a:ext cx="814387" cy="401637"/>
          </a:xfrm>
          <a:prstGeom prst="line">
            <a:avLst/>
          </a:prstGeom>
          <a:noFill/>
          <a:ln w="12700" cap="flat" cmpd="sng" algn="ctr">
            <a:solidFill>
              <a:srgbClr val="000000"/>
            </a:solidFill>
            <a:prstDash val="solid"/>
          </a:ln>
          <a:effectLst/>
        </p:spPr>
      </p:cxnSp>
      <p:grpSp>
        <p:nvGrpSpPr>
          <p:cNvPr id="896" name="Group 895">
            <a:extLst>
              <a:ext uri="{FF2B5EF4-FFF2-40B4-BE49-F238E27FC236}">
                <a16:creationId xmlns:a16="http://schemas.microsoft.com/office/drawing/2014/main" id="{711F93EB-336F-294F-9B30-EC65C9DC0F9C}"/>
              </a:ext>
            </a:extLst>
          </p:cNvPr>
          <p:cNvGrpSpPr>
            <a:grpSpLocks/>
          </p:cNvGrpSpPr>
          <p:nvPr/>
        </p:nvGrpSpPr>
        <p:grpSpPr bwMode="auto">
          <a:xfrm>
            <a:off x="3274868" y="2950542"/>
            <a:ext cx="6978650" cy="1096963"/>
            <a:chOff x="1526216" y="3003498"/>
            <a:chExt cx="6978041" cy="1096962"/>
          </a:xfrm>
        </p:grpSpPr>
        <p:sp>
          <p:nvSpPr>
            <p:cNvPr id="897" name="TextBox 399">
              <a:extLst>
                <a:ext uri="{FF2B5EF4-FFF2-40B4-BE49-F238E27FC236}">
                  <a16:creationId xmlns:a16="http://schemas.microsoft.com/office/drawing/2014/main" id="{02C371D3-2C1E-5244-9747-22984982BA7B}"/>
                </a:ext>
              </a:extLst>
            </p:cNvPr>
            <p:cNvSpPr txBox="1">
              <a:spLocks noChangeArrowheads="1"/>
            </p:cNvSpPr>
            <p:nvPr/>
          </p:nvSpPr>
          <p:spPr bwMode="auto">
            <a:xfrm>
              <a:off x="7714291" y="3628973"/>
              <a:ext cx="59531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sp>
          <p:nvSpPr>
            <p:cNvPr id="898" name="TextBox 400">
              <a:extLst>
                <a:ext uri="{FF2B5EF4-FFF2-40B4-BE49-F238E27FC236}">
                  <a16:creationId xmlns:a16="http://schemas.microsoft.com/office/drawing/2014/main" id="{E9FCEA42-739D-C647-B0B2-29DF6799176C}"/>
                </a:ext>
              </a:extLst>
            </p:cNvPr>
            <p:cNvSpPr txBox="1">
              <a:spLocks noChangeArrowheads="1"/>
            </p:cNvSpPr>
            <p:nvPr/>
          </p:nvSpPr>
          <p:spPr bwMode="auto">
            <a:xfrm>
              <a:off x="7728579" y="3003498"/>
              <a:ext cx="709612"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control</a:t>
              </a:r>
            </a:p>
            <a:p>
              <a:pPr marL="0" marR="0" lvl="0" indent="0" algn="ctr" defTabSz="914400" rtl="0" eaLnBrk="0" fontAlgn="base" latinLnBrk="0" hangingPunct="0">
                <a:lnSpc>
                  <a:spcPts val="1463"/>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plane</a:t>
              </a:r>
            </a:p>
          </p:txBody>
        </p:sp>
        <p:cxnSp>
          <p:nvCxnSpPr>
            <p:cNvPr id="899" name="Straight Connector 898">
              <a:extLst>
                <a:ext uri="{FF2B5EF4-FFF2-40B4-BE49-F238E27FC236}">
                  <a16:creationId xmlns:a16="http://schemas.microsoft.com/office/drawing/2014/main" id="{B4D02647-EB69-3549-8B8C-C214B4362D0C}"/>
                </a:ext>
              </a:extLst>
            </p:cNvPr>
            <p:cNvCxnSpPr/>
            <p:nvPr/>
          </p:nvCxnSpPr>
          <p:spPr bwMode="auto">
            <a:xfrm flipV="1">
              <a:off x="1526216" y="3579760"/>
              <a:ext cx="6978041" cy="11112"/>
            </a:xfrm>
            <a:prstGeom prst="line">
              <a:avLst/>
            </a:prstGeom>
            <a:noFill/>
            <a:ln w="25400" cap="flat" cmpd="sng" algn="ctr">
              <a:solidFill>
                <a:srgbClr val="000000"/>
              </a:solidFill>
              <a:prstDash val="dash"/>
            </a:ln>
            <a:effectLst/>
          </p:spPr>
        </p:cxnSp>
      </p:grpSp>
      <p:grpSp>
        <p:nvGrpSpPr>
          <p:cNvPr id="900" name="Group 899">
            <a:extLst>
              <a:ext uri="{FF2B5EF4-FFF2-40B4-BE49-F238E27FC236}">
                <a16:creationId xmlns:a16="http://schemas.microsoft.com/office/drawing/2014/main" id="{D1C980A1-7A81-E64E-86E7-AE4ADB468ED3}"/>
              </a:ext>
            </a:extLst>
          </p:cNvPr>
          <p:cNvGrpSpPr>
            <a:grpSpLocks/>
          </p:cNvGrpSpPr>
          <p:nvPr/>
        </p:nvGrpSpPr>
        <p:grpSpPr bwMode="auto">
          <a:xfrm>
            <a:off x="4186093" y="2682255"/>
            <a:ext cx="4295775" cy="320675"/>
            <a:chOff x="2433511" y="2792111"/>
            <a:chExt cx="4296530" cy="320561"/>
          </a:xfrm>
        </p:grpSpPr>
        <p:grpSp>
          <p:nvGrpSpPr>
            <p:cNvPr id="901" name="Group 401">
              <a:extLst>
                <a:ext uri="{FF2B5EF4-FFF2-40B4-BE49-F238E27FC236}">
                  <a16:creationId xmlns:a16="http://schemas.microsoft.com/office/drawing/2014/main" id="{0C7ACA51-7903-9B4D-A9BA-79FE11C0D1D4}"/>
                </a:ext>
              </a:extLst>
            </p:cNvPr>
            <p:cNvGrpSpPr>
              <a:grpSpLocks/>
            </p:cNvGrpSpPr>
            <p:nvPr/>
          </p:nvGrpSpPr>
          <p:grpSpPr bwMode="auto">
            <a:xfrm>
              <a:off x="2433511" y="2794083"/>
              <a:ext cx="349250" cy="317387"/>
              <a:chOff x="2931664" y="3912603"/>
              <a:chExt cx="430450" cy="329314"/>
            </a:xfrm>
          </p:grpSpPr>
          <p:sp>
            <p:nvSpPr>
              <p:cNvPr id="922" name="Rectangle 921">
                <a:extLst>
                  <a:ext uri="{FF2B5EF4-FFF2-40B4-BE49-F238E27FC236}">
                    <a16:creationId xmlns:a16="http://schemas.microsoft.com/office/drawing/2014/main" id="{4D33FA09-AAF7-044A-A5A8-F3F23C68AF3C}"/>
                  </a:ext>
                </a:extLst>
              </p:cNvPr>
              <p:cNvSpPr/>
              <p:nvPr/>
            </p:nvSpPr>
            <p:spPr>
              <a:xfrm>
                <a:off x="2937534" y="39122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23" name="Straight Connector 922">
                <a:extLst>
                  <a:ext uri="{FF2B5EF4-FFF2-40B4-BE49-F238E27FC236}">
                    <a16:creationId xmlns:a16="http://schemas.microsoft.com/office/drawing/2014/main" id="{C201AD05-8A56-4949-B304-A2A9AB5DD587}"/>
                  </a:ext>
                </a:extLst>
              </p:cNvPr>
              <p:cNvCxnSpPr/>
              <p:nvPr/>
            </p:nvCxnSpPr>
            <p:spPr>
              <a:xfrm>
                <a:off x="2931664" y="4004411"/>
                <a:ext cx="424654" cy="0"/>
              </a:xfrm>
              <a:prstGeom prst="line">
                <a:avLst/>
              </a:prstGeom>
              <a:noFill/>
              <a:ln w="3175" cap="flat" cmpd="sng" algn="ctr">
                <a:solidFill>
                  <a:srgbClr val="CC0000"/>
                </a:solidFill>
                <a:prstDash val="solid"/>
              </a:ln>
              <a:effectLst/>
            </p:spPr>
          </p:cxnSp>
          <p:cxnSp>
            <p:nvCxnSpPr>
              <p:cNvPr id="924" name="Straight Connector 923">
                <a:extLst>
                  <a:ext uri="{FF2B5EF4-FFF2-40B4-BE49-F238E27FC236}">
                    <a16:creationId xmlns:a16="http://schemas.microsoft.com/office/drawing/2014/main" id="{ED7C9AD7-08A8-D942-BF3A-F53E94AF4B95}"/>
                  </a:ext>
                </a:extLst>
              </p:cNvPr>
              <p:cNvCxnSpPr/>
              <p:nvPr/>
            </p:nvCxnSpPr>
            <p:spPr>
              <a:xfrm>
                <a:off x="2931664" y="4066980"/>
                <a:ext cx="424654" cy="0"/>
              </a:xfrm>
              <a:prstGeom prst="line">
                <a:avLst/>
              </a:prstGeom>
              <a:noFill/>
              <a:ln w="3175" cap="flat" cmpd="sng" algn="ctr">
                <a:solidFill>
                  <a:srgbClr val="CC0000"/>
                </a:solidFill>
                <a:prstDash val="solid"/>
              </a:ln>
              <a:effectLst/>
            </p:spPr>
          </p:cxnSp>
          <p:cxnSp>
            <p:nvCxnSpPr>
              <p:cNvPr id="925" name="Straight Connector 924">
                <a:extLst>
                  <a:ext uri="{FF2B5EF4-FFF2-40B4-BE49-F238E27FC236}">
                    <a16:creationId xmlns:a16="http://schemas.microsoft.com/office/drawing/2014/main" id="{143A10B8-06CC-D647-AEF7-2670CD772003}"/>
                  </a:ext>
                </a:extLst>
              </p:cNvPr>
              <p:cNvCxnSpPr>
                <a:stCxn id="922" idx="2"/>
              </p:cNvCxnSpPr>
              <p:nvPr/>
            </p:nvCxnSpPr>
            <p:spPr>
              <a:xfrm flipH="1" flipV="1">
                <a:off x="3148883" y="4004411"/>
                <a:ext cx="0" cy="237106"/>
              </a:xfrm>
              <a:prstGeom prst="line">
                <a:avLst/>
              </a:prstGeom>
              <a:noFill/>
              <a:ln w="3175" cap="flat" cmpd="sng" algn="ctr">
                <a:solidFill>
                  <a:srgbClr val="CC0000"/>
                </a:solidFill>
                <a:prstDash val="solid"/>
              </a:ln>
              <a:effectLst/>
            </p:spPr>
          </p:cxnSp>
        </p:grpSp>
        <p:grpSp>
          <p:nvGrpSpPr>
            <p:cNvPr id="902" name="Group 406">
              <a:extLst>
                <a:ext uri="{FF2B5EF4-FFF2-40B4-BE49-F238E27FC236}">
                  <a16:creationId xmlns:a16="http://schemas.microsoft.com/office/drawing/2014/main" id="{508A07A5-EEA9-904C-A972-4C4DADB52684}"/>
                </a:ext>
              </a:extLst>
            </p:cNvPr>
            <p:cNvGrpSpPr>
              <a:grpSpLocks/>
            </p:cNvGrpSpPr>
            <p:nvPr/>
          </p:nvGrpSpPr>
          <p:grpSpPr bwMode="auto">
            <a:xfrm>
              <a:off x="3348666" y="2792111"/>
              <a:ext cx="350838" cy="317387"/>
              <a:chOff x="2931664" y="3912603"/>
              <a:chExt cx="430450" cy="329314"/>
            </a:xfrm>
          </p:grpSpPr>
          <p:sp>
            <p:nvSpPr>
              <p:cNvPr id="918" name="Rectangle 917">
                <a:extLst>
                  <a:ext uri="{FF2B5EF4-FFF2-40B4-BE49-F238E27FC236}">
                    <a16:creationId xmlns:a16="http://schemas.microsoft.com/office/drawing/2014/main" id="{3F286581-2453-1F47-8CC7-5657614015DB}"/>
                  </a:ext>
                </a:extLst>
              </p:cNvPr>
              <p:cNvSpPr/>
              <p:nvPr/>
            </p:nvSpPr>
            <p:spPr>
              <a:xfrm>
                <a:off x="2936779" y="3912603"/>
                <a:ext cx="424681"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9" name="Straight Connector 918">
                <a:extLst>
                  <a:ext uri="{FF2B5EF4-FFF2-40B4-BE49-F238E27FC236}">
                    <a16:creationId xmlns:a16="http://schemas.microsoft.com/office/drawing/2014/main" id="{30F55D65-689B-184E-A7EE-17D45743B000}"/>
                  </a:ext>
                </a:extLst>
              </p:cNvPr>
              <p:cNvCxnSpPr/>
              <p:nvPr/>
            </p:nvCxnSpPr>
            <p:spPr>
              <a:xfrm>
                <a:off x="2930935" y="4004811"/>
                <a:ext cx="424681" cy="0"/>
              </a:xfrm>
              <a:prstGeom prst="line">
                <a:avLst/>
              </a:prstGeom>
              <a:noFill/>
              <a:ln w="3175" cap="flat" cmpd="sng" algn="ctr">
                <a:solidFill>
                  <a:srgbClr val="CC0000"/>
                </a:solidFill>
                <a:prstDash val="solid"/>
              </a:ln>
              <a:effectLst/>
            </p:spPr>
          </p:cxnSp>
          <p:cxnSp>
            <p:nvCxnSpPr>
              <p:cNvPr id="920" name="Straight Connector 919">
                <a:extLst>
                  <a:ext uri="{FF2B5EF4-FFF2-40B4-BE49-F238E27FC236}">
                    <a16:creationId xmlns:a16="http://schemas.microsoft.com/office/drawing/2014/main" id="{076ADE22-2AEF-5040-9FA3-121B2C370E3A}"/>
                  </a:ext>
                </a:extLst>
              </p:cNvPr>
              <p:cNvCxnSpPr/>
              <p:nvPr/>
            </p:nvCxnSpPr>
            <p:spPr>
              <a:xfrm>
                <a:off x="2930935" y="4067381"/>
                <a:ext cx="424681" cy="0"/>
              </a:xfrm>
              <a:prstGeom prst="line">
                <a:avLst/>
              </a:prstGeom>
              <a:noFill/>
              <a:ln w="3175" cap="flat" cmpd="sng" algn="ctr">
                <a:solidFill>
                  <a:srgbClr val="CC0000"/>
                </a:solidFill>
                <a:prstDash val="solid"/>
              </a:ln>
              <a:effectLst/>
            </p:spPr>
          </p:cxnSp>
          <p:cxnSp>
            <p:nvCxnSpPr>
              <p:cNvPr id="921" name="Straight Connector 920">
                <a:extLst>
                  <a:ext uri="{FF2B5EF4-FFF2-40B4-BE49-F238E27FC236}">
                    <a16:creationId xmlns:a16="http://schemas.microsoft.com/office/drawing/2014/main" id="{F2B6C973-6DE4-2349-9A6A-64B1F7541845}"/>
                  </a:ext>
                </a:extLst>
              </p:cNvPr>
              <p:cNvCxnSpPr>
                <a:stCxn id="918" idx="2"/>
              </p:cNvCxnSpPr>
              <p:nvPr/>
            </p:nvCxnSpPr>
            <p:spPr>
              <a:xfrm flipH="1" flipV="1">
                <a:off x="3147171" y="4004811"/>
                <a:ext cx="1949" cy="237106"/>
              </a:xfrm>
              <a:prstGeom prst="line">
                <a:avLst/>
              </a:prstGeom>
              <a:noFill/>
              <a:ln w="3175" cap="flat" cmpd="sng" algn="ctr">
                <a:solidFill>
                  <a:srgbClr val="CC0000"/>
                </a:solidFill>
                <a:prstDash val="solid"/>
              </a:ln>
              <a:effectLst/>
            </p:spPr>
          </p:cxnSp>
        </p:grpSp>
        <p:grpSp>
          <p:nvGrpSpPr>
            <p:cNvPr id="903" name="Group 411">
              <a:extLst>
                <a:ext uri="{FF2B5EF4-FFF2-40B4-BE49-F238E27FC236}">
                  <a16:creationId xmlns:a16="http://schemas.microsoft.com/office/drawing/2014/main" id="{AB449866-D0BC-6B4F-801B-0FA210DD8325}"/>
                </a:ext>
              </a:extLst>
            </p:cNvPr>
            <p:cNvGrpSpPr>
              <a:grpSpLocks/>
            </p:cNvGrpSpPr>
            <p:nvPr/>
          </p:nvGrpSpPr>
          <p:grpSpPr bwMode="auto">
            <a:xfrm>
              <a:off x="4182104" y="2792111"/>
              <a:ext cx="350837" cy="317387"/>
              <a:chOff x="2931664" y="3912603"/>
              <a:chExt cx="430450" cy="329314"/>
            </a:xfrm>
          </p:grpSpPr>
          <p:sp>
            <p:nvSpPr>
              <p:cNvPr id="914" name="Rectangle 913">
                <a:extLst>
                  <a:ext uri="{FF2B5EF4-FFF2-40B4-BE49-F238E27FC236}">
                    <a16:creationId xmlns:a16="http://schemas.microsoft.com/office/drawing/2014/main" id="{4E4F9BC1-F5BE-B344-A249-E838C680C739}"/>
                  </a:ext>
                </a:extLst>
              </p:cNvPr>
              <p:cNvSpPr/>
              <p:nvPr/>
            </p:nvSpPr>
            <p:spPr>
              <a:xfrm>
                <a:off x="2936958"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5" name="Straight Connector 914">
                <a:extLst>
                  <a:ext uri="{FF2B5EF4-FFF2-40B4-BE49-F238E27FC236}">
                    <a16:creationId xmlns:a16="http://schemas.microsoft.com/office/drawing/2014/main" id="{DB20F410-274B-C043-A0B4-75FDB2F514FF}"/>
                  </a:ext>
                </a:extLst>
              </p:cNvPr>
              <p:cNvCxnSpPr/>
              <p:nvPr/>
            </p:nvCxnSpPr>
            <p:spPr>
              <a:xfrm>
                <a:off x="2931113" y="4004811"/>
                <a:ext cx="424682" cy="0"/>
              </a:xfrm>
              <a:prstGeom prst="line">
                <a:avLst/>
              </a:prstGeom>
              <a:noFill/>
              <a:ln w="3175" cap="flat" cmpd="sng" algn="ctr">
                <a:solidFill>
                  <a:srgbClr val="CC0000"/>
                </a:solidFill>
                <a:prstDash val="solid"/>
              </a:ln>
              <a:effectLst/>
            </p:spPr>
          </p:cxnSp>
          <p:cxnSp>
            <p:nvCxnSpPr>
              <p:cNvPr id="916" name="Straight Connector 915">
                <a:extLst>
                  <a:ext uri="{FF2B5EF4-FFF2-40B4-BE49-F238E27FC236}">
                    <a16:creationId xmlns:a16="http://schemas.microsoft.com/office/drawing/2014/main" id="{7E028785-0101-4B45-BBD3-8308680B4792}"/>
                  </a:ext>
                </a:extLst>
              </p:cNvPr>
              <p:cNvCxnSpPr/>
              <p:nvPr/>
            </p:nvCxnSpPr>
            <p:spPr>
              <a:xfrm>
                <a:off x="2931113" y="4067381"/>
                <a:ext cx="424682" cy="0"/>
              </a:xfrm>
              <a:prstGeom prst="line">
                <a:avLst/>
              </a:prstGeom>
              <a:noFill/>
              <a:ln w="3175" cap="flat" cmpd="sng" algn="ctr">
                <a:solidFill>
                  <a:srgbClr val="CC0000"/>
                </a:solidFill>
                <a:prstDash val="solid"/>
              </a:ln>
              <a:effectLst/>
            </p:spPr>
          </p:cxnSp>
          <p:cxnSp>
            <p:nvCxnSpPr>
              <p:cNvPr id="917" name="Straight Connector 916">
                <a:extLst>
                  <a:ext uri="{FF2B5EF4-FFF2-40B4-BE49-F238E27FC236}">
                    <a16:creationId xmlns:a16="http://schemas.microsoft.com/office/drawing/2014/main" id="{A47B9AA0-7155-B643-A937-D99E939A959D}"/>
                  </a:ext>
                </a:extLst>
              </p:cNvPr>
              <p:cNvCxnSpPr>
                <a:stCxn id="914" idx="2"/>
              </p:cNvCxnSpPr>
              <p:nvPr/>
            </p:nvCxnSpPr>
            <p:spPr>
              <a:xfrm flipH="1" flipV="1">
                <a:off x="3147351" y="4004811"/>
                <a:ext cx="1947" cy="237106"/>
              </a:xfrm>
              <a:prstGeom prst="line">
                <a:avLst/>
              </a:prstGeom>
              <a:noFill/>
              <a:ln w="3175" cap="flat" cmpd="sng" algn="ctr">
                <a:solidFill>
                  <a:srgbClr val="CC0000"/>
                </a:solidFill>
                <a:prstDash val="solid"/>
              </a:ln>
              <a:effectLst/>
            </p:spPr>
          </p:cxnSp>
        </p:grpSp>
        <p:grpSp>
          <p:nvGrpSpPr>
            <p:cNvPr id="904" name="Group 416">
              <a:extLst>
                <a:ext uri="{FF2B5EF4-FFF2-40B4-BE49-F238E27FC236}">
                  <a16:creationId xmlns:a16="http://schemas.microsoft.com/office/drawing/2014/main" id="{6CFC219B-7363-534F-BBB9-2940C18F6DDC}"/>
                </a:ext>
              </a:extLst>
            </p:cNvPr>
            <p:cNvGrpSpPr>
              <a:grpSpLocks/>
            </p:cNvGrpSpPr>
            <p:nvPr/>
          </p:nvGrpSpPr>
          <p:grpSpPr bwMode="auto">
            <a:xfrm>
              <a:off x="5374316" y="2795285"/>
              <a:ext cx="349250" cy="317387"/>
              <a:chOff x="2931664" y="3912603"/>
              <a:chExt cx="430450" cy="329314"/>
            </a:xfrm>
          </p:grpSpPr>
          <p:sp>
            <p:nvSpPr>
              <p:cNvPr id="910" name="Rectangle 909">
                <a:extLst>
                  <a:ext uri="{FF2B5EF4-FFF2-40B4-BE49-F238E27FC236}">
                    <a16:creationId xmlns:a16="http://schemas.microsoft.com/office/drawing/2014/main" id="{A90F17FE-7DC7-C744-AC85-74012E165AB3}"/>
                  </a:ext>
                </a:extLst>
              </p:cNvPr>
              <p:cNvSpPr/>
              <p:nvPr/>
            </p:nvSpPr>
            <p:spPr>
              <a:xfrm>
                <a:off x="2937241" y="3912603"/>
                <a:ext cx="424655"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11" name="Straight Connector 910">
                <a:extLst>
                  <a:ext uri="{FF2B5EF4-FFF2-40B4-BE49-F238E27FC236}">
                    <a16:creationId xmlns:a16="http://schemas.microsoft.com/office/drawing/2014/main" id="{493DE14E-A2F1-A249-AD60-B96754D395E1}"/>
                  </a:ext>
                </a:extLst>
              </p:cNvPr>
              <p:cNvCxnSpPr/>
              <p:nvPr/>
            </p:nvCxnSpPr>
            <p:spPr>
              <a:xfrm>
                <a:off x="2931371" y="4004811"/>
                <a:ext cx="424654" cy="0"/>
              </a:xfrm>
              <a:prstGeom prst="line">
                <a:avLst/>
              </a:prstGeom>
              <a:noFill/>
              <a:ln w="3175" cap="flat" cmpd="sng" algn="ctr">
                <a:solidFill>
                  <a:srgbClr val="CC0000"/>
                </a:solidFill>
                <a:prstDash val="solid"/>
              </a:ln>
              <a:effectLst/>
            </p:spPr>
          </p:cxnSp>
          <p:cxnSp>
            <p:nvCxnSpPr>
              <p:cNvPr id="912" name="Straight Connector 911">
                <a:extLst>
                  <a:ext uri="{FF2B5EF4-FFF2-40B4-BE49-F238E27FC236}">
                    <a16:creationId xmlns:a16="http://schemas.microsoft.com/office/drawing/2014/main" id="{8DFE02DA-2A86-4844-B164-F4DC02A4123A}"/>
                  </a:ext>
                </a:extLst>
              </p:cNvPr>
              <p:cNvCxnSpPr/>
              <p:nvPr/>
            </p:nvCxnSpPr>
            <p:spPr>
              <a:xfrm>
                <a:off x="2931371" y="4067381"/>
                <a:ext cx="424654" cy="0"/>
              </a:xfrm>
              <a:prstGeom prst="line">
                <a:avLst/>
              </a:prstGeom>
              <a:noFill/>
              <a:ln w="3175" cap="flat" cmpd="sng" algn="ctr">
                <a:solidFill>
                  <a:srgbClr val="CC0000"/>
                </a:solidFill>
                <a:prstDash val="solid"/>
              </a:ln>
              <a:effectLst/>
            </p:spPr>
          </p:cxnSp>
          <p:cxnSp>
            <p:nvCxnSpPr>
              <p:cNvPr id="913" name="Straight Connector 912">
                <a:extLst>
                  <a:ext uri="{FF2B5EF4-FFF2-40B4-BE49-F238E27FC236}">
                    <a16:creationId xmlns:a16="http://schemas.microsoft.com/office/drawing/2014/main" id="{C4AA7EE7-5C2E-8D48-989F-F7194666A353}"/>
                  </a:ext>
                </a:extLst>
              </p:cNvPr>
              <p:cNvCxnSpPr>
                <a:stCxn id="910" idx="2"/>
              </p:cNvCxnSpPr>
              <p:nvPr/>
            </p:nvCxnSpPr>
            <p:spPr>
              <a:xfrm flipH="1" flipV="1">
                <a:off x="3148590" y="4004811"/>
                <a:ext cx="0" cy="237106"/>
              </a:xfrm>
              <a:prstGeom prst="line">
                <a:avLst/>
              </a:prstGeom>
              <a:noFill/>
              <a:ln w="3175" cap="flat" cmpd="sng" algn="ctr">
                <a:solidFill>
                  <a:srgbClr val="CC0000"/>
                </a:solidFill>
                <a:prstDash val="solid"/>
              </a:ln>
              <a:effectLst/>
            </p:spPr>
          </p:cxnSp>
        </p:grpSp>
        <p:grpSp>
          <p:nvGrpSpPr>
            <p:cNvPr id="905" name="Group 421">
              <a:extLst>
                <a:ext uri="{FF2B5EF4-FFF2-40B4-BE49-F238E27FC236}">
                  <a16:creationId xmlns:a16="http://schemas.microsoft.com/office/drawing/2014/main" id="{1FA36B18-95B0-CB4E-95BE-59E9718161E7}"/>
                </a:ext>
              </a:extLst>
            </p:cNvPr>
            <p:cNvGrpSpPr>
              <a:grpSpLocks/>
            </p:cNvGrpSpPr>
            <p:nvPr/>
          </p:nvGrpSpPr>
          <p:grpSpPr bwMode="auto">
            <a:xfrm>
              <a:off x="6379204" y="2792111"/>
              <a:ext cx="350837" cy="317387"/>
              <a:chOff x="2931664" y="3912603"/>
              <a:chExt cx="430450" cy="329314"/>
            </a:xfrm>
          </p:grpSpPr>
          <p:sp>
            <p:nvSpPr>
              <p:cNvPr id="906" name="Rectangle 905">
                <a:extLst>
                  <a:ext uri="{FF2B5EF4-FFF2-40B4-BE49-F238E27FC236}">
                    <a16:creationId xmlns:a16="http://schemas.microsoft.com/office/drawing/2014/main" id="{EE684161-8E76-E041-95F6-E692F09DB739}"/>
                  </a:ext>
                </a:extLst>
              </p:cNvPr>
              <p:cNvSpPr/>
              <p:nvPr/>
            </p:nvSpPr>
            <p:spPr>
              <a:xfrm>
                <a:off x="2937432" y="3912603"/>
                <a:ext cx="424682" cy="329314"/>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07" name="Straight Connector 906">
                <a:extLst>
                  <a:ext uri="{FF2B5EF4-FFF2-40B4-BE49-F238E27FC236}">
                    <a16:creationId xmlns:a16="http://schemas.microsoft.com/office/drawing/2014/main" id="{7927B3EE-2CC2-B44C-94F1-B69CA0A815A2}"/>
                  </a:ext>
                </a:extLst>
              </p:cNvPr>
              <p:cNvCxnSpPr/>
              <p:nvPr/>
            </p:nvCxnSpPr>
            <p:spPr>
              <a:xfrm>
                <a:off x="2931587" y="4004811"/>
                <a:ext cx="424682" cy="0"/>
              </a:xfrm>
              <a:prstGeom prst="line">
                <a:avLst/>
              </a:prstGeom>
              <a:noFill/>
              <a:ln w="3175" cap="flat" cmpd="sng" algn="ctr">
                <a:solidFill>
                  <a:srgbClr val="CC0000"/>
                </a:solidFill>
                <a:prstDash val="solid"/>
              </a:ln>
              <a:effectLst/>
            </p:spPr>
          </p:cxnSp>
          <p:cxnSp>
            <p:nvCxnSpPr>
              <p:cNvPr id="908" name="Straight Connector 907">
                <a:extLst>
                  <a:ext uri="{FF2B5EF4-FFF2-40B4-BE49-F238E27FC236}">
                    <a16:creationId xmlns:a16="http://schemas.microsoft.com/office/drawing/2014/main" id="{89B6595F-CFF0-3B40-B47C-ADB86E974281}"/>
                  </a:ext>
                </a:extLst>
              </p:cNvPr>
              <p:cNvCxnSpPr/>
              <p:nvPr/>
            </p:nvCxnSpPr>
            <p:spPr>
              <a:xfrm>
                <a:off x="2931587" y="4067381"/>
                <a:ext cx="424682" cy="0"/>
              </a:xfrm>
              <a:prstGeom prst="line">
                <a:avLst/>
              </a:prstGeom>
              <a:noFill/>
              <a:ln w="3175" cap="flat" cmpd="sng" algn="ctr">
                <a:solidFill>
                  <a:srgbClr val="CC0000"/>
                </a:solidFill>
                <a:prstDash val="solid"/>
              </a:ln>
              <a:effectLst/>
            </p:spPr>
          </p:cxnSp>
          <p:cxnSp>
            <p:nvCxnSpPr>
              <p:cNvPr id="909" name="Straight Connector 908">
                <a:extLst>
                  <a:ext uri="{FF2B5EF4-FFF2-40B4-BE49-F238E27FC236}">
                    <a16:creationId xmlns:a16="http://schemas.microsoft.com/office/drawing/2014/main" id="{C551D2B6-035F-CE4D-A43A-5FFB5AFCEED5}"/>
                  </a:ext>
                </a:extLst>
              </p:cNvPr>
              <p:cNvCxnSpPr>
                <a:stCxn id="906" idx="2"/>
              </p:cNvCxnSpPr>
              <p:nvPr/>
            </p:nvCxnSpPr>
            <p:spPr>
              <a:xfrm flipH="1" flipV="1">
                <a:off x="3147825" y="4004811"/>
                <a:ext cx="1947" cy="237106"/>
              </a:xfrm>
              <a:prstGeom prst="line">
                <a:avLst/>
              </a:prstGeom>
              <a:noFill/>
              <a:ln w="3175" cap="flat" cmpd="sng" algn="ctr">
                <a:solidFill>
                  <a:srgbClr val="CC0000"/>
                </a:solidFill>
                <a:prstDash val="solid"/>
              </a:ln>
              <a:effectLst/>
            </p:spPr>
          </p:cxnSp>
        </p:grpSp>
      </p:grpSp>
      <p:grpSp>
        <p:nvGrpSpPr>
          <p:cNvPr id="926" name="Group 925">
            <a:extLst>
              <a:ext uri="{FF2B5EF4-FFF2-40B4-BE49-F238E27FC236}">
                <a16:creationId xmlns:a16="http://schemas.microsoft.com/office/drawing/2014/main" id="{A988FEAF-222E-2C4B-8C38-8B6C17D4D63D}"/>
              </a:ext>
            </a:extLst>
          </p:cNvPr>
          <p:cNvGrpSpPr>
            <a:grpSpLocks/>
          </p:cNvGrpSpPr>
          <p:nvPr/>
        </p:nvGrpSpPr>
        <p:grpSpPr bwMode="auto">
          <a:xfrm>
            <a:off x="3605068" y="3656980"/>
            <a:ext cx="5211762" cy="2740025"/>
            <a:chOff x="1856416" y="3709935"/>
            <a:chExt cx="5211763" cy="2739614"/>
          </a:xfrm>
        </p:grpSpPr>
        <p:sp>
          <p:nvSpPr>
            <p:cNvPr id="927" name="Freeform 926">
              <a:extLst>
                <a:ext uri="{FF2B5EF4-FFF2-40B4-BE49-F238E27FC236}">
                  <a16:creationId xmlns:a16="http://schemas.microsoft.com/office/drawing/2014/main" id="{875BCAC4-B573-D54B-BF32-094096F89D98}"/>
                </a:ext>
              </a:extLst>
            </p:cNvPr>
            <p:cNvSpPr/>
            <p:nvPr/>
          </p:nvSpPr>
          <p:spPr>
            <a:xfrm>
              <a:off x="1877053" y="5330529"/>
              <a:ext cx="1281113" cy="758711"/>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363082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040633"/>
                <a:gd name="connsiteY0" fmla="*/ 1160935 h 1160935"/>
                <a:gd name="connsiteX1" fmla="*/ 0 w 1040633"/>
                <a:gd name="connsiteY1" fmla="*/ 0 h 1160935"/>
                <a:gd name="connsiteX2" fmla="*/ 1040633 w 1040633"/>
                <a:gd name="connsiteY2" fmla="*/ 16785 h 1160935"/>
                <a:gd name="connsiteX3" fmla="*/ 569478 w 1040633"/>
                <a:gd name="connsiteY3" fmla="*/ 1158121 h 1160935"/>
                <a:gd name="connsiteX4" fmla="*/ 448507 w 1040633"/>
                <a:gd name="connsiteY4" fmla="*/ 1160935 h 1160935"/>
                <a:gd name="connsiteX0" fmla="*/ 448507 w 1325315"/>
                <a:gd name="connsiteY0" fmla="*/ 1160935 h 1160935"/>
                <a:gd name="connsiteX1" fmla="*/ 0 w 1325315"/>
                <a:gd name="connsiteY1" fmla="*/ 0 h 1160935"/>
                <a:gd name="connsiteX2" fmla="*/ 1040633 w 1325315"/>
                <a:gd name="connsiteY2" fmla="*/ 16785 h 1160935"/>
                <a:gd name="connsiteX3" fmla="*/ 1214315 w 1325315"/>
                <a:gd name="connsiteY3" fmla="*/ 1064597 h 1160935"/>
                <a:gd name="connsiteX4" fmla="*/ 448507 w 1325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448507 w 1214315"/>
                <a:gd name="connsiteY0" fmla="*/ 1160935 h 1160935"/>
                <a:gd name="connsiteX1" fmla="*/ 0 w 1214315"/>
                <a:gd name="connsiteY1" fmla="*/ 0 h 1160935"/>
                <a:gd name="connsiteX2" fmla="*/ 1040633 w 1214315"/>
                <a:gd name="connsiteY2" fmla="*/ 16785 h 1160935"/>
                <a:gd name="connsiteX3" fmla="*/ 1214315 w 1214315"/>
                <a:gd name="connsiteY3" fmla="*/ 1064597 h 1160935"/>
                <a:gd name="connsiteX4" fmla="*/ 448507 w 1214315"/>
                <a:gd name="connsiteY4" fmla="*/ 1160935 h 1160935"/>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53964 w 1214315"/>
                <a:gd name="connsiteY0" fmla="*/ 1136323 h 1136323"/>
                <a:gd name="connsiteX1" fmla="*/ 0 w 1214315"/>
                <a:gd name="connsiteY1" fmla="*/ 0 h 1136323"/>
                <a:gd name="connsiteX2" fmla="*/ 1040633 w 1214315"/>
                <a:gd name="connsiteY2" fmla="*/ 16785 h 1136323"/>
                <a:gd name="connsiteX3" fmla="*/ 1214315 w 1214315"/>
                <a:gd name="connsiteY3" fmla="*/ 1064597 h 1136323"/>
                <a:gd name="connsiteX4" fmla="*/ 1053964 w 1214315"/>
                <a:gd name="connsiteY4" fmla="*/ 1136323 h 1136323"/>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1119627 h 1119627"/>
                <a:gd name="connsiteX1" fmla="*/ 0 w 1220510"/>
                <a:gd name="connsiteY1" fmla="*/ 249694 h 1119627"/>
                <a:gd name="connsiteX2" fmla="*/ 1046828 w 1220510"/>
                <a:gd name="connsiteY2" fmla="*/ 89 h 1119627"/>
                <a:gd name="connsiteX3" fmla="*/ 1220510 w 1220510"/>
                <a:gd name="connsiteY3" fmla="*/ 1047901 h 1119627"/>
                <a:gd name="connsiteX4" fmla="*/ 1060159 w 1220510"/>
                <a:gd name="connsiteY4" fmla="*/ 1119627 h 1119627"/>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220510"/>
                <a:gd name="connsiteY0" fmla="*/ 921649 h 921649"/>
                <a:gd name="connsiteX1" fmla="*/ 0 w 1220510"/>
                <a:gd name="connsiteY1" fmla="*/ 51716 h 921649"/>
                <a:gd name="connsiteX2" fmla="*/ 1059218 w 1220510"/>
                <a:gd name="connsiteY2" fmla="*/ 355 h 921649"/>
                <a:gd name="connsiteX3" fmla="*/ 1220510 w 1220510"/>
                <a:gd name="connsiteY3" fmla="*/ 849923 h 921649"/>
                <a:gd name="connsiteX4" fmla="*/ 1060159 w 1220510"/>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60159 w 1340486"/>
                <a:gd name="connsiteY0" fmla="*/ 921649 h 921649"/>
                <a:gd name="connsiteX1" fmla="*/ 0 w 1340486"/>
                <a:gd name="connsiteY1" fmla="*/ 51716 h 921649"/>
                <a:gd name="connsiteX2" fmla="*/ 1059218 w 1340486"/>
                <a:gd name="connsiteY2" fmla="*/ 355 h 921649"/>
                <a:gd name="connsiteX3" fmla="*/ 1340486 w 1340486"/>
                <a:gd name="connsiteY3" fmla="*/ 709789 h 921649"/>
                <a:gd name="connsiteX4" fmla="*/ 1060159 w 1340486"/>
                <a:gd name="connsiteY4" fmla="*/ 921649 h 921649"/>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1025166 w 1340486"/>
                <a:gd name="connsiteY0" fmla="*/ 746482 h 746482"/>
                <a:gd name="connsiteX1" fmla="*/ 0 w 1340486"/>
                <a:gd name="connsiteY1" fmla="*/ 51716 h 746482"/>
                <a:gd name="connsiteX2" fmla="*/ 1059218 w 1340486"/>
                <a:gd name="connsiteY2" fmla="*/ 355 h 746482"/>
                <a:gd name="connsiteX3" fmla="*/ 1340486 w 1340486"/>
                <a:gd name="connsiteY3" fmla="*/ 709789 h 746482"/>
                <a:gd name="connsiteX4" fmla="*/ 1025166 w 1340486"/>
                <a:gd name="connsiteY4" fmla="*/ 746482 h 746482"/>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 name="connsiteX0" fmla="*/ 965179 w 1280499"/>
                <a:gd name="connsiteY0" fmla="*/ 759828 h 759828"/>
                <a:gd name="connsiteX1" fmla="*/ 0 w 1280499"/>
                <a:gd name="connsiteY1" fmla="*/ 0 h 759828"/>
                <a:gd name="connsiteX2" fmla="*/ 999231 w 1280499"/>
                <a:gd name="connsiteY2" fmla="*/ 13701 h 759828"/>
                <a:gd name="connsiteX3" fmla="*/ 1280499 w 1280499"/>
                <a:gd name="connsiteY3" fmla="*/ 723135 h 759828"/>
                <a:gd name="connsiteX4" fmla="*/ 965179 w 1280499"/>
                <a:gd name="connsiteY4" fmla="*/ 759828 h 7598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0499" h="759828">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rotWithShape="1">
              <a:gsLst>
                <a:gs pos="0">
                  <a:srgbClr val="FFFFFF">
                    <a:lumMod val="9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8" name="Freeform 927">
              <a:extLst>
                <a:ext uri="{FF2B5EF4-FFF2-40B4-BE49-F238E27FC236}">
                  <a16:creationId xmlns:a16="http://schemas.microsoft.com/office/drawing/2014/main" id="{0D857BEA-FC6F-1449-A5C0-C21CC8BC5CED}"/>
                </a:ext>
              </a:extLst>
            </p:cNvPr>
            <p:cNvSpPr/>
            <p:nvPr/>
          </p:nvSpPr>
          <p:spPr>
            <a:xfrm>
              <a:off x="6202992" y="5428939"/>
              <a:ext cx="865187" cy="553955"/>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3004 w 954755"/>
                <a:gd name="connsiteY0" fmla="*/ 943771 h 976186"/>
                <a:gd name="connsiteX1" fmla="*/ 455145 w 954755"/>
                <a:gd name="connsiteY1" fmla="*/ 11688 h 976186"/>
                <a:gd name="connsiteX2" fmla="*/ 954755 w 954755"/>
                <a:gd name="connsiteY2" fmla="*/ 0 h 976186"/>
                <a:gd name="connsiteX3" fmla="*/ 728484 w 954755"/>
                <a:gd name="connsiteY3" fmla="*/ 976186 h 976186"/>
                <a:gd name="connsiteX4" fmla="*/ 23004 w 954755"/>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76186"/>
                <a:gd name="connsiteX1" fmla="*/ 432141 w 931751"/>
                <a:gd name="connsiteY1" fmla="*/ 11688 h 976186"/>
                <a:gd name="connsiteX2" fmla="*/ 931751 w 931751"/>
                <a:gd name="connsiteY2" fmla="*/ 0 h 976186"/>
                <a:gd name="connsiteX3" fmla="*/ 705480 w 931751"/>
                <a:gd name="connsiteY3" fmla="*/ 976186 h 976186"/>
                <a:gd name="connsiteX4" fmla="*/ 0 w 931751"/>
                <a:gd name="connsiteY4" fmla="*/ 943771 h 976186"/>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31751"/>
                <a:gd name="connsiteY0" fmla="*/ 943771 h 966342"/>
                <a:gd name="connsiteX1" fmla="*/ 432141 w 931751"/>
                <a:gd name="connsiteY1" fmla="*/ 11688 h 966342"/>
                <a:gd name="connsiteX2" fmla="*/ 931751 w 931751"/>
                <a:gd name="connsiteY2" fmla="*/ 0 h 966342"/>
                <a:gd name="connsiteX3" fmla="*/ 183705 w 931751"/>
                <a:gd name="connsiteY3" fmla="*/ 966342 h 966342"/>
                <a:gd name="connsiteX4" fmla="*/ 0 w 931751"/>
                <a:gd name="connsiteY4" fmla="*/ 943771 h 966342"/>
                <a:gd name="connsiteX0" fmla="*/ 0 w 956363"/>
                <a:gd name="connsiteY0" fmla="*/ 932083 h 954654"/>
                <a:gd name="connsiteX1" fmla="*/ 432141 w 956363"/>
                <a:gd name="connsiteY1" fmla="*/ 0 h 954654"/>
                <a:gd name="connsiteX2" fmla="*/ 956363 w 956363"/>
                <a:gd name="connsiteY2" fmla="*/ 12924 h 954654"/>
                <a:gd name="connsiteX3" fmla="*/ 183705 w 956363"/>
                <a:gd name="connsiteY3" fmla="*/ 954654 h 954654"/>
                <a:gd name="connsiteX4" fmla="*/ 0 w 956363"/>
                <a:gd name="connsiteY4" fmla="*/ 932083 h 954654"/>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56363"/>
                <a:gd name="connsiteY0" fmla="*/ 919226 h 941797"/>
                <a:gd name="connsiteX1" fmla="*/ 405840 w 956363"/>
                <a:gd name="connsiteY1" fmla="*/ 197551 h 941797"/>
                <a:gd name="connsiteX2" fmla="*/ 956363 w 956363"/>
                <a:gd name="connsiteY2" fmla="*/ 67 h 941797"/>
                <a:gd name="connsiteX3" fmla="*/ 183705 w 956363"/>
                <a:gd name="connsiteY3" fmla="*/ 941797 h 941797"/>
                <a:gd name="connsiteX4" fmla="*/ 0 w 956363"/>
                <a:gd name="connsiteY4" fmla="*/ 919226 h 941797"/>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926304"/>
                <a:gd name="connsiteY0" fmla="*/ 735614 h 758185"/>
                <a:gd name="connsiteX1" fmla="*/ 405840 w 926304"/>
                <a:gd name="connsiteY1" fmla="*/ 13939 h 758185"/>
                <a:gd name="connsiteX2" fmla="*/ 926304 w 926304"/>
                <a:gd name="connsiteY2" fmla="*/ 563 h 758185"/>
                <a:gd name="connsiteX3" fmla="*/ 183705 w 926304"/>
                <a:gd name="connsiteY3" fmla="*/ 758185 h 758185"/>
                <a:gd name="connsiteX4" fmla="*/ 0 w 926304"/>
                <a:gd name="connsiteY4" fmla="*/ 735614 h 758185"/>
                <a:gd name="connsiteX0" fmla="*/ 0 w 1011379"/>
                <a:gd name="connsiteY0" fmla="*/ 605727 h 758185"/>
                <a:gd name="connsiteX1" fmla="*/ 490915 w 1011379"/>
                <a:gd name="connsiteY1" fmla="*/ 13939 h 758185"/>
                <a:gd name="connsiteX2" fmla="*/ 1011379 w 1011379"/>
                <a:gd name="connsiteY2" fmla="*/ 563 h 758185"/>
                <a:gd name="connsiteX3" fmla="*/ 268780 w 1011379"/>
                <a:gd name="connsiteY3" fmla="*/ 758185 h 758185"/>
                <a:gd name="connsiteX4" fmla="*/ 0 w 1011379"/>
                <a:gd name="connsiteY4" fmla="*/ 605727 h 758185"/>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48280"/>
                <a:gd name="connsiteX1" fmla="*/ 490915 w 1011379"/>
                <a:gd name="connsiteY1" fmla="*/ 13939 h 648280"/>
                <a:gd name="connsiteX2" fmla="*/ 1011379 w 1011379"/>
                <a:gd name="connsiteY2" fmla="*/ 563 h 648280"/>
                <a:gd name="connsiteX3" fmla="*/ 198718 w 1011379"/>
                <a:gd name="connsiteY3" fmla="*/ 648280 h 648280"/>
                <a:gd name="connsiteX4" fmla="*/ 0 w 1011379"/>
                <a:gd name="connsiteY4" fmla="*/ 605727 h 648280"/>
                <a:gd name="connsiteX0" fmla="*/ 0 w 1011379"/>
                <a:gd name="connsiteY0" fmla="*/ 605727 h 605727"/>
                <a:gd name="connsiteX1" fmla="*/ 490915 w 1011379"/>
                <a:gd name="connsiteY1" fmla="*/ 13939 h 605727"/>
                <a:gd name="connsiteX2" fmla="*/ 1011379 w 1011379"/>
                <a:gd name="connsiteY2" fmla="*/ 563 h 605727"/>
                <a:gd name="connsiteX3" fmla="*/ 318823 w 1011379"/>
                <a:gd name="connsiteY3" fmla="*/ 553361 h 605727"/>
                <a:gd name="connsiteX4" fmla="*/ 0 w 1011379"/>
                <a:gd name="connsiteY4" fmla="*/ 605727 h 605727"/>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 name="connsiteX0" fmla="*/ 0 w 866251"/>
                <a:gd name="connsiteY0" fmla="*/ 540783 h 553361"/>
                <a:gd name="connsiteX1" fmla="*/ 345787 w 866251"/>
                <a:gd name="connsiteY1" fmla="*/ 13939 h 553361"/>
                <a:gd name="connsiteX2" fmla="*/ 866251 w 866251"/>
                <a:gd name="connsiteY2" fmla="*/ 563 h 553361"/>
                <a:gd name="connsiteX3" fmla="*/ 173695 w 866251"/>
                <a:gd name="connsiteY3" fmla="*/ 553361 h 553361"/>
                <a:gd name="connsiteX4" fmla="*/ 0 w 866251"/>
                <a:gd name="connsiteY4" fmla="*/ 540783 h 553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6251" h="553361">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29" name="Freeform 928">
              <a:extLst>
                <a:ext uri="{FF2B5EF4-FFF2-40B4-BE49-F238E27FC236}">
                  <a16:creationId xmlns:a16="http://schemas.microsoft.com/office/drawing/2014/main" id="{218DF382-E11C-A94A-ABF5-F93EB0534196}"/>
                </a:ext>
              </a:extLst>
            </p:cNvPr>
            <p:cNvSpPr/>
            <p:nvPr/>
          </p:nvSpPr>
          <p:spPr>
            <a:xfrm>
              <a:off x="5377492" y="5449574"/>
              <a:ext cx="676275" cy="896802"/>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27977 w 802211"/>
                <a:gd name="connsiteY0" fmla="*/ 815791 h 976186"/>
                <a:gd name="connsiteX1" fmla="*/ 302601 w 802211"/>
                <a:gd name="connsiteY1" fmla="*/ 11688 h 976186"/>
                <a:gd name="connsiteX2" fmla="*/ 802211 w 802211"/>
                <a:gd name="connsiteY2" fmla="*/ 0 h 976186"/>
                <a:gd name="connsiteX3" fmla="*/ 575940 w 802211"/>
                <a:gd name="connsiteY3" fmla="*/ 976186 h 976186"/>
                <a:gd name="connsiteX4" fmla="*/ 27977 w 802211"/>
                <a:gd name="connsiteY4" fmla="*/ 815791 h 976186"/>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15791 h 815791"/>
                <a:gd name="connsiteX1" fmla="*/ 302601 w 802211"/>
                <a:gd name="connsiteY1" fmla="*/ 11688 h 815791"/>
                <a:gd name="connsiteX2" fmla="*/ 802211 w 802211"/>
                <a:gd name="connsiteY2" fmla="*/ 0 h 815791"/>
                <a:gd name="connsiteX3" fmla="*/ 236294 w 802211"/>
                <a:gd name="connsiteY3" fmla="*/ 808828 h 815791"/>
                <a:gd name="connsiteX4" fmla="*/ 27977 w 802211"/>
                <a:gd name="connsiteY4" fmla="*/ 815791 h 815791"/>
                <a:gd name="connsiteX0" fmla="*/ 27977 w 802211"/>
                <a:gd name="connsiteY0" fmla="*/ 828714 h 828714"/>
                <a:gd name="connsiteX1" fmla="*/ 302601 w 802211"/>
                <a:gd name="connsiteY1" fmla="*/ 0 h 828714"/>
                <a:gd name="connsiteX2" fmla="*/ 802211 w 802211"/>
                <a:gd name="connsiteY2" fmla="*/ 12923 h 828714"/>
                <a:gd name="connsiteX3" fmla="*/ 236294 w 802211"/>
                <a:gd name="connsiteY3" fmla="*/ 821751 h 828714"/>
                <a:gd name="connsiteX4" fmla="*/ 27977 w 802211"/>
                <a:gd name="connsiteY4" fmla="*/ 828714 h 828714"/>
                <a:gd name="connsiteX0" fmla="*/ 56213 w 830447"/>
                <a:gd name="connsiteY0" fmla="*/ 828714 h 828714"/>
                <a:gd name="connsiteX1" fmla="*/ 330837 w 830447"/>
                <a:gd name="connsiteY1" fmla="*/ 0 h 828714"/>
                <a:gd name="connsiteX2" fmla="*/ 830447 w 830447"/>
                <a:gd name="connsiteY2" fmla="*/ 12923 h 828714"/>
                <a:gd name="connsiteX3" fmla="*/ 264530 w 830447"/>
                <a:gd name="connsiteY3" fmla="*/ 821751 h 828714"/>
                <a:gd name="connsiteX4" fmla="*/ 56213 w 830447"/>
                <a:gd name="connsiteY4" fmla="*/ 828714 h 828714"/>
                <a:gd name="connsiteX0" fmla="*/ 64130 w 789139"/>
                <a:gd name="connsiteY0" fmla="*/ 794258 h 821751"/>
                <a:gd name="connsiteX1" fmla="*/ 289529 w 789139"/>
                <a:gd name="connsiteY1" fmla="*/ 0 h 821751"/>
                <a:gd name="connsiteX2" fmla="*/ 789139 w 789139"/>
                <a:gd name="connsiteY2" fmla="*/ 12923 h 821751"/>
                <a:gd name="connsiteX3" fmla="*/ 223222 w 789139"/>
                <a:gd name="connsiteY3" fmla="*/ 821751 h 821751"/>
                <a:gd name="connsiteX4" fmla="*/ 64130 w 789139"/>
                <a:gd name="connsiteY4" fmla="*/ 794258 h 821751"/>
                <a:gd name="connsiteX0" fmla="*/ 0 w 725009"/>
                <a:gd name="connsiteY0" fmla="*/ 794258 h 821751"/>
                <a:gd name="connsiteX1" fmla="*/ 225399 w 725009"/>
                <a:gd name="connsiteY1" fmla="*/ 0 h 821751"/>
                <a:gd name="connsiteX2" fmla="*/ 725009 w 725009"/>
                <a:gd name="connsiteY2" fmla="*/ 12923 h 821751"/>
                <a:gd name="connsiteX3" fmla="*/ 159092 w 725009"/>
                <a:gd name="connsiteY3" fmla="*/ 821751 h 821751"/>
                <a:gd name="connsiteX4" fmla="*/ 0 w 725009"/>
                <a:gd name="connsiteY4" fmla="*/ 794258 h 821751"/>
                <a:gd name="connsiteX0" fmla="*/ 0 w 725009"/>
                <a:gd name="connsiteY0" fmla="*/ 1203768 h 1231261"/>
                <a:gd name="connsiteX1" fmla="*/ 225399 w 725009"/>
                <a:gd name="connsiteY1" fmla="*/ 0 h 1231261"/>
                <a:gd name="connsiteX2" fmla="*/ 725009 w 725009"/>
                <a:gd name="connsiteY2" fmla="*/ 422433 h 1231261"/>
                <a:gd name="connsiteX3" fmla="*/ 159092 w 725009"/>
                <a:gd name="connsiteY3" fmla="*/ 1231261 h 1231261"/>
                <a:gd name="connsiteX4" fmla="*/ 0 w 725009"/>
                <a:gd name="connsiteY4" fmla="*/ 1203768 h 1231261"/>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17334 h 1244827"/>
                <a:gd name="connsiteX1" fmla="*/ 225399 w 725009"/>
                <a:gd name="connsiteY1" fmla="*/ 13566 h 1244827"/>
                <a:gd name="connsiteX2" fmla="*/ 725009 w 725009"/>
                <a:gd name="connsiteY2" fmla="*/ 571 h 1244827"/>
                <a:gd name="connsiteX3" fmla="*/ 159092 w 725009"/>
                <a:gd name="connsiteY3" fmla="*/ 1244827 h 1244827"/>
                <a:gd name="connsiteX4" fmla="*/ 0 w 725009"/>
                <a:gd name="connsiteY4" fmla="*/ 1217334 h 1244827"/>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009"/>
                <a:gd name="connsiteY0" fmla="*/ 1203768 h 1231261"/>
                <a:gd name="connsiteX1" fmla="*/ 225399 w 725009"/>
                <a:gd name="connsiteY1" fmla="*/ 0 h 1231261"/>
                <a:gd name="connsiteX2" fmla="*/ 725009 w 725009"/>
                <a:gd name="connsiteY2" fmla="*/ 129782 h 1231261"/>
                <a:gd name="connsiteX3" fmla="*/ 159092 w 725009"/>
                <a:gd name="connsiteY3" fmla="*/ 1231261 h 1231261"/>
                <a:gd name="connsiteX4" fmla="*/ 0 w 725009"/>
                <a:gd name="connsiteY4" fmla="*/ 1203768 h 1231261"/>
                <a:gd name="connsiteX0" fmla="*/ 0 w 725497"/>
                <a:gd name="connsiteY0" fmla="*/ 1279028 h 1306521"/>
                <a:gd name="connsiteX1" fmla="*/ 225399 w 725497"/>
                <a:gd name="connsiteY1" fmla="*/ 75260 h 1306521"/>
                <a:gd name="connsiteX2" fmla="*/ 396193 w 725497"/>
                <a:gd name="connsiteY2" fmla="*/ 156799 h 1306521"/>
                <a:gd name="connsiteX3" fmla="*/ 725009 w 725497"/>
                <a:gd name="connsiteY3" fmla="*/ 205042 h 1306521"/>
                <a:gd name="connsiteX4" fmla="*/ 159092 w 725497"/>
                <a:gd name="connsiteY4" fmla="*/ 1306521 h 1306521"/>
                <a:gd name="connsiteX5" fmla="*/ 0 w 725497"/>
                <a:gd name="connsiteY5" fmla="*/ 1279028 h 1306521"/>
                <a:gd name="connsiteX0" fmla="*/ 0 w 725239"/>
                <a:gd name="connsiteY0" fmla="*/ 1295668 h 1323161"/>
                <a:gd name="connsiteX1" fmla="*/ 225399 w 725239"/>
                <a:gd name="connsiteY1" fmla="*/ 91900 h 1323161"/>
                <a:gd name="connsiteX2" fmla="*/ 725009 w 725239"/>
                <a:gd name="connsiteY2" fmla="*/ 221682 h 1323161"/>
                <a:gd name="connsiteX3" fmla="*/ 159092 w 725239"/>
                <a:gd name="connsiteY3" fmla="*/ 1323161 h 1323161"/>
                <a:gd name="connsiteX4" fmla="*/ 0 w 725239"/>
                <a:gd name="connsiteY4" fmla="*/ 1295668 h 1323161"/>
                <a:gd name="connsiteX0" fmla="*/ 0 w 725221"/>
                <a:gd name="connsiteY0" fmla="*/ 1210552 h 1238045"/>
                <a:gd name="connsiteX1" fmla="*/ 191583 w 725221"/>
                <a:gd name="connsiteY1" fmla="*/ 153319 h 1238045"/>
                <a:gd name="connsiteX2" fmla="*/ 725009 w 725221"/>
                <a:gd name="connsiteY2" fmla="*/ 136566 h 1238045"/>
                <a:gd name="connsiteX3" fmla="*/ 159092 w 725221"/>
                <a:gd name="connsiteY3" fmla="*/ 1238045 h 1238045"/>
                <a:gd name="connsiteX4" fmla="*/ 0 w 725221"/>
                <a:gd name="connsiteY4" fmla="*/ 1210552 h 1238045"/>
                <a:gd name="connsiteX0" fmla="*/ 0 w 725305"/>
                <a:gd name="connsiteY0" fmla="*/ 1158512 h 1186005"/>
                <a:gd name="connsiteX1" fmla="*/ 191583 w 725305"/>
                <a:gd name="connsiteY1" fmla="*/ 101279 h 1186005"/>
                <a:gd name="connsiteX2" fmla="*/ 725009 w 725305"/>
                <a:gd name="connsiteY2" fmla="*/ 84526 h 1186005"/>
                <a:gd name="connsiteX3" fmla="*/ 159092 w 725305"/>
                <a:gd name="connsiteY3" fmla="*/ 1186005 h 1186005"/>
                <a:gd name="connsiteX4" fmla="*/ 0 w 725305"/>
                <a:gd name="connsiteY4" fmla="*/ 1158512 h 1186005"/>
                <a:gd name="connsiteX0" fmla="*/ 0 w 725009"/>
                <a:gd name="connsiteY0" fmla="*/ 1073986 h 1101479"/>
                <a:gd name="connsiteX1" fmla="*/ 191583 w 725009"/>
                <a:gd name="connsiteY1" fmla="*/ 16753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101479"/>
                <a:gd name="connsiteX1" fmla="*/ 206612 w 725009"/>
                <a:gd name="connsiteY1" fmla="*/ 1724 h 1101479"/>
                <a:gd name="connsiteX2" fmla="*/ 725009 w 725009"/>
                <a:gd name="connsiteY2" fmla="*/ 0 h 1101479"/>
                <a:gd name="connsiteX3" fmla="*/ 159092 w 725009"/>
                <a:gd name="connsiteY3" fmla="*/ 1101479 h 1101479"/>
                <a:gd name="connsiteX4" fmla="*/ 0 w 725009"/>
                <a:gd name="connsiteY4" fmla="*/ 1073986 h 1101479"/>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725009"/>
                <a:gd name="connsiteY0" fmla="*/ 1073986 h 1074607"/>
                <a:gd name="connsiteX1" fmla="*/ 206612 w 725009"/>
                <a:gd name="connsiteY1" fmla="*/ 1724 h 1074607"/>
                <a:gd name="connsiteX2" fmla="*/ 725009 w 725009"/>
                <a:gd name="connsiteY2" fmla="*/ 0 h 1074607"/>
                <a:gd name="connsiteX3" fmla="*/ 229048 w 725009"/>
                <a:gd name="connsiteY3" fmla="*/ 886531 h 1074607"/>
                <a:gd name="connsiteX4" fmla="*/ 0 w 725009"/>
                <a:gd name="connsiteY4" fmla="*/ 1073986 h 1074607"/>
                <a:gd name="connsiteX0" fmla="*/ 0 w 675040"/>
                <a:gd name="connsiteY0" fmla="*/ 894029 h 896577"/>
                <a:gd name="connsiteX1" fmla="*/ 15664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 name="connsiteX0" fmla="*/ 0 w 675040"/>
                <a:gd name="connsiteY0" fmla="*/ 894029 h 896577"/>
                <a:gd name="connsiteX1" fmla="*/ 186623 w 675040"/>
                <a:gd name="connsiteY1" fmla="*/ 1724 h 896577"/>
                <a:gd name="connsiteX2" fmla="*/ 675040 w 675040"/>
                <a:gd name="connsiteY2" fmla="*/ 0 h 896577"/>
                <a:gd name="connsiteX3" fmla="*/ 179079 w 675040"/>
                <a:gd name="connsiteY3" fmla="*/ 886531 h 896577"/>
                <a:gd name="connsiteX4" fmla="*/ 0 w 675040"/>
                <a:gd name="connsiteY4" fmla="*/ 894029 h 8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040" h="896577">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0" name="Freeform 929">
              <a:extLst>
                <a:ext uri="{FF2B5EF4-FFF2-40B4-BE49-F238E27FC236}">
                  <a16:creationId xmlns:a16="http://schemas.microsoft.com/office/drawing/2014/main" id="{BD4E8E8A-5281-2546-8825-0786245B15DA}"/>
                </a:ext>
              </a:extLst>
            </p:cNvPr>
            <p:cNvSpPr/>
            <p:nvPr/>
          </p:nvSpPr>
          <p:spPr>
            <a:xfrm>
              <a:off x="4340853" y="5470208"/>
              <a:ext cx="514350" cy="40157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503138"/>
                <a:gd name="connsiteY0" fmla="*/ 961687 h 964568"/>
                <a:gd name="connsiteX1" fmla="*/ 0 w 503138"/>
                <a:gd name="connsiteY1" fmla="*/ 70 h 964568"/>
                <a:gd name="connsiteX2" fmla="*/ 503138 w 503138"/>
                <a:gd name="connsiteY2" fmla="*/ 154187 h 964568"/>
                <a:gd name="connsiteX3" fmla="*/ 273339 w 503138"/>
                <a:gd name="connsiteY3" fmla="*/ 964568 h 964568"/>
                <a:gd name="connsiteX4" fmla="*/ 197928 w 503138"/>
                <a:gd name="connsiteY4" fmla="*/ 961687 h 964568"/>
                <a:gd name="connsiteX0" fmla="*/ 201456 w 506666"/>
                <a:gd name="connsiteY0" fmla="*/ 807500 h 810381"/>
                <a:gd name="connsiteX1" fmla="*/ 0 w 506666"/>
                <a:gd name="connsiteY1" fmla="*/ 15216 h 810381"/>
                <a:gd name="connsiteX2" fmla="*/ 506666 w 506666"/>
                <a:gd name="connsiteY2" fmla="*/ 0 h 810381"/>
                <a:gd name="connsiteX3" fmla="*/ 276867 w 506666"/>
                <a:gd name="connsiteY3" fmla="*/ 810381 h 810381"/>
                <a:gd name="connsiteX4" fmla="*/ 201456 w 506666"/>
                <a:gd name="connsiteY4" fmla="*/ 807500 h 810381"/>
                <a:gd name="connsiteX0" fmla="*/ 201456 w 506666"/>
                <a:gd name="connsiteY0" fmla="*/ 807500 h 811593"/>
                <a:gd name="connsiteX1" fmla="*/ 0 w 506666"/>
                <a:gd name="connsiteY1" fmla="*/ 15216 h 811593"/>
                <a:gd name="connsiteX2" fmla="*/ 506666 w 506666"/>
                <a:gd name="connsiteY2" fmla="*/ 0 h 811593"/>
                <a:gd name="connsiteX3" fmla="*/ 276867 w 506666"/>
                <a:gd name="connsiteY3" fmla="*/ 810381 h 811593"/>
                <a:gd name="connsiteX4" fmla="*/ 201456 w 506666"/>
                <a:gd name="connsiteY4" fmla="*/ 807500 h 811593"/>
                <a:gd name="connsiteX0" fmla="*/ 135576 w 506666"/>
                <a:gd name="connsiteY0" fmla="*/ 818480 h 818480"/>
                <a:gd name="connsiteX1" fmla="*/ 0 w 506666"/>
                <a:gd name="connsiteY1" fmla="*/ 15216 h 818480"/>
                <a:gd name="connsiteX2" fmla="*/ 506666 w 506666"/>
                <a:gd name="connsiteY2" fmla="*/ 0 h 818480"/>
                <a:gd name="connsiteX3" fmla="*/ 276867 w 506666"/>
                <a:gd name="connsiteY3" fmla="*/ 81038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1521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135576 w 506666"/>
                <a:gd name="connsiteY0" fmla="*/ 818480 h 818480"/>
                <a:gd name="connsiteX1" fmla="*/ 0 w 506666"/>
                <a:gd name="connsiteY1" fmla="*/ 7896 h 818480"/>
                <a:gd name="connsiteX2" fmla="*/ 506666 w 506666"/>
                <a:gd name="connsiteY2" fmla="*/ 0 h 818480"/>
                <a:gd name="connsiteX3" fmla="*/ 331766 w 506666"/>
                <a:gd name="connsiteY3" fmla="*/ 803061 h 818480"/>
                <a:gd name="connsiteX4" fmla="*/ 135576 w 506666"/>
                <a:gd name="connsiteY4" fmla="*/ 818480 h 818480"/>
                <a:gd name="connsiteX0" fmla="*/ 45472 w 559302"/>
                <a:gd name="connsiteY0" fmla="*/ 807500 h 807500"/>
                <a:gd name="connsiteX1" fmla="*/ 52636 w 559302"/>
                <a:gd name="connsiteY1" fmla="*/ 7896 h 807500"/>
                <a:gd name="connsiteX2" fmla="*/ 559302 w 559302"/>
                <a:gd name="connsiteY2" fmla="*/ 0 h 807500"/>
                <a:gd name="connsiteX3" fmla="*/ 384402 w 559302"/>
                <a:gd name="connsiteY3" fmla="*/ 803061 h 807500"/>
                <a:gd name="connsiteX4" fmla="*/ 45472 w 559302"/>
                <a:gd name="connsiteY4" fmla="*/ 807500 h 807500"/>
                <a:gd name="connsiteX0" fmla="*/ 21974 w 535804"/>
                <a:gd name="connsiteY0" fmla="*/ 807500 h 807500"/>
                <a:gd name="connsiteX1" fmla="*/ 29138 w 535804"/>
                <a:gd name="connsiteY1" fmla="*/ 7896 h 807500"/>
                <a:gd name="connsiteX2" fmla="*/ 535804 w 535804"/>
                <a:gd name="connsiteY2" fmla="*/ 0 h 807500"/>
                <a:gd name="connsiteX3" fmla="*/ 360904 w 535804"/>
                <a:gd name="connsiteY3" fmla="*/ 803061 h 807500"/>
                <a:gd name="connsiteX4" fmla="*/ 21974 w 535804"/>
                <a:gd name="connsiteY4" fmla="*/ 807500 h 807500"/>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29461"/>
                <a:gd name="connsiteX1" fmla="*/ 0 w 506666"/>
                <a:gd name="connsiteY1" fmla="*/ 7896 h 829461"/>
                <a:gd name="connsiteX2" fmla="*/ 506666 w 506666"/>
                <a:gd name="connsiteY2" fmla="*/ 0 h 829461"/>
                <a:gd name="connsiteX3" fmla="*/ 331766 w 506666"/>
                <a:gd name="connsiteY3" fmla="*/ 803061 h 829461"/>
                <a:gd name="connsiteX4" fmla="*/ 128256 w 506666"/>
                <a:gd name="connsiteY4" fmla="*/ 829461 h 829461"/>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9461 h 830473"/>
                <a:gd name="connsiteX1" fmla="*/ 0 w 506666"/>
                <a:gd name="connsiteY1" fmla="*/ 7896 h 830473"/>
                <a:gd name="connsiteX2" fmla="*/ 506666 w 506666"/>
                <a:gd name="connsiteY2" fmla="*/ 0 h 830473"/>
                <a:gd name="connsiteX3" fmla="*/ 331766 w 506666"/>
                <a:gd name="connsiteY3" fmla="*/ 828681 h 830473"/>
                <a:gd name="connsiteX4" fmla="*/ 128256 w 506666"/>
                <a:gd name="connsiteY4" fmla="*/ 829461 h 830473"/>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28256 w 506666"/>
                <a:gd name="connsiteY0" fmla="*/ 821565 h 822577"/>
                <a:gd name="connsiteX1" fmla="*/ 0 w 506666"/>
                <a:gd name="connsiteY1" fmla="*/ 0 h 822577"/>
                <a:gd name="connsiteX2" fmla="*/ 506666 w 506666"/>
                <a:gd name="connsiteY2" fmla="*/ 255115 h 822577"/>
                <a:gd name="connsiteX3" fmla="*/ 331766 w 506666"/>
                <a:gd name="connsiteY3" fmla="*/ 820785 h 822577"/>
                <a:gd name="connsiteX4" fmla="*/ 128256 w 506666"/>
                <a:gd name="connsiteY4" fmla="*/ 821565 h 822577"/>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8353"/>
                <a:gd name="connsiteX1" fmla="*/ 0 w 514180"/>
                <a:gd name="connsiteY1" fmla="*/ 0 h 578353"/>
                <a:gd name="connsiteX2" fmla="*/ 514180 w 514180"/>
                <a:gd name="connsiteY2" fmla="*/ 10891 h 578353"/>
                <a:gd name="connsiteX3" fmla="*/ 339280 w 514180"/>
                <a:gd name="connsiteY3" fmla="*/ 576561 h 578353"/>
                <a:gd name="connsiteX4" fmla="*/ 135770 w 514180"/>
                <a:gd name="connsiteY4" fmla="*/ 577341 h 578353"/>
                <a:gd name="connsiteX0" fmla="*/ 135770 w 514180"/>
                <a:gd name="connsiteY0" fmla="*/ 577341 h 577341"/>
                <a:gd name="connsiteX1" fmla="*/ 0 w 514180"/>
                <a:gd name="connsiteY1" fmla="*/ 0 h 577341"/>
                <a:gd name="connsiteX2" fmla="*/ 514180 w 514180"/>
                <a:gd name="connsiteY2" fmla="*/ 10891 h 577341"/>
                <a:gd name="connsiteX3" fmla="*/ 404259 w 514180"/>
                <a:gd name="connsiteY3" fmla="*/ 386400 h 577341"/>
                <a:gd name="connsiteX4" fmla="*/ 135770 w 514180"/>
                <a:gd name="connsiteY4" fmla="*/ 577341 h 577341"/>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32218 h 432218"/>
                <a:gd name="connsiteX1" fmla="*/ 0 w 514180"/>
                <a:gd name="connsiteY1" fmla="*/ 0 h 432218"/>
                <a:gd name="connsiteX2" fmla="*/ 514180 w 514180"/>
                <a:gd name="connsiteY2" fmla="*/ 10891 h 432218"/>
                <a:gd name="connsiteX3" fmla="*/ 404259 w 514180"/>
                <a:gd name="connsiteY3" fmla="*/ 386400 h 432218"/>
                <a:gd name="connsiteX4" fmla="*/ 100781 w 514180"/>
                <a:gd name="connsiteY4" fmla="*/ 432218 h 432218"/>
                <a:gd name="connsiteX0" fmla="*/ 100781 w 514180"/>
                <a:gd name="connsiteY0" fmla="*/ 402193 h 402193"/>
                <a:gd name="connsiteX1" fmla="*/ 0 w 514180"/>
                <a:gd name="connsiteY1" fmla="*/ 0 h 402193"/>
                <a:gd name="connsiteX2" fmla="*/ 514180 w 514180"/>
                <a:gd name="connsiteY2" fmla="*/ 10891 h 402193"/>
                <a:gd name="connsiteX3" fmla="*/ 404259 w 514180"/>
                <a:gd name="connsiteY3" fmla="*/ 386400 h 402193"/>
                <a:gd name="connsiteX4" fmla="*/ 100781 w 514180"/>
                <a:gd name="connsiteY4" fmla="*/ 402193 h 4021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180" h="402193">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31" name="Freeform 930">
              <a:extLst>
                <a:ext uri="{FF2B5EF4-FFF2-40B4-BE49-F238E27FC236}">
                  <a16:creationId xmlns:a16="http://schemas.microsoft.com/office/drawing/2014/main" id="{E78920D8-D684-1642-B41B-2CC538B9202E}"/>
                </a:ext>
              </a:extLst>
            </p:cNvPr>
            <p:cNvSpPr/>
            <p:nvPr/>
          </p:nvSpPr>
          <p:spPr>
            <a:xfrm>
              <a:off x="3561391" y="5433701"/>
              <a:ext cx="573087" cy="1015848"/>
            </a:xfrm>
            <a:custGeom>
              <a:avLst/>
              <a:gdLst>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418712 w 1040633"/>
                <a:gd name="connsiteY4" fmla="*/ 1189324 h 1219697"/>
                <a:gd name="connsiteX5" fmla="*/ 139870 w 1040633"/>
                <a:gd name="connsiteY5" fmla="*/ 1191723 h 1219697"/>
                <a:gd name="connsiteX0" fmla="*/ 139870 w 1040633"/>
                <a:gd name="connsiteY0" fmla="*/ 1191723 h 1355926"/>
                <a:gd name="connsiteX1" fmla="*/ 0 w 1040633"/>
                <a:gd name="connsiteY1" fmla="*/ 0 h 1355926"/>
                <a:gd name="connsiteX2" fmla="*/ 1040633 w 1040633"/>
                <a:gd name="connsiteY2" fmla="*/ 16785 h 1355926"/>
                <a:gd name="connsiteX3" fmla="*/ 833625 w 1040633"/>
                <a:gd name="connsiteY3" fmla="*/ 1219697 h 1355926"/>
                <a:gd name="connsiteX4" fmla="*/ 139870 w 1040633"/>
                <a:gd name="connsiteY4" fmla="*/ 1191723 h 1355926"/>
                <a:gd name="connsiteX0" fmla="*/ 139870 w 1040633"/>
                <a:gd name="connsiteY0" fmla="*/ 1191723 h 1289901"/>
                <a:gd name="connsiteX1" fmla="*/ 0 w 1040633"/>
                <a:gd name="connsiteY1" fmla="*/ 0 h 1289901"/>
                <a:gd name="connsiteX2" fmla="*/ 1040633 w 1040633"/>
                <a:gd name="connsiteY2" fmla="*/ 16785 h 1289901"/>
                <a:gd name="connsiteX3" fmla="*/ 833625 w 1040633"/>
                <a:gd name="connsiteY3" fmla="*/ 1219697 h 1289901"/>
                <a:gd name="connsiteX4" fmla="*/ 139870 w 1040633"/>
                <a:gd name="connsiteY4" fmla="*/ 1191723 h 1289901"/>
                <a:gd name="connsiteX0" fmla="*/ 139870 w 1040633"/>
                <a:gd name="connsiteY0" fmla="*/ 1191723 h 1219697"/>
                <a:gd name="connsiteX1" fmla="*/ 0 w 1040633"/>
                <a:gd name="connsiteY1" fmla="*/ 0 h 1219697"/>
                <a:gd name="connsiteX2" fmla="*/ 1040633 w 1040633"/>
                <a:gd name="connsiteY2" fmla="*/ 16785 h 1219697"/>
                <a:gd name="connsiteX3" fmla="*/ 833625 w 1040633"/>
                <a:gd name="connsiteY3" fmla="*/ 1219697 h 1219697"/>
                <a:gd name="connsiteX4" fmla="*/ 139870 w 1040633"/>
                <a:gd name="connsiteY4" fmla="*/ 1191723 h 1219697"/>
                <a:gd name="connsiteX0" fmla="*/ 139870 w 1040633"/>
                <a:gd name="connsiteY0" fmla="*/ 1191723 h 1191723"/>
                <a:gd name="connsiteX1" fmla="*/ 0 w 1040633"/>
                <a:gd name="connsiteY1" fmla="*/ 0 h 1191723"/>
                <a:gd name="connsiteX2" fmla="*/ 1040633 w 1040633"/>
                <a:gd name="connsiteY2" fmla="*/ 16785 h 1191723"/>
                <a:gd name="connsiteX3" fmla="*/ 671988 w 1040633"/>
                <a:gd name="connsiteY3" fmla="*/ 1158121 h 1191723"/>
                <a:gd name="connsiteX4" fmla="*/ 139870 w 1040633"/>
                <a:gd name="connsiteY4" fmla="*/ 1191723 h 1191723"/>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1040633"/>
                <a:gd name="connsiteY0" fmla="*/ 1160935 h 1160935"/>
                <a:gd name="connsiteX1" fmla="*/ 0 w 1040633"/>
                <a:gd name="connsiteY1" fmla="*/ 0 h 1160935"/>
                <a:gd name="connsiteX2" fmla="*/ 1040633 w 1040633"/>
                <a:gd name="connsiteY2" fmla="*/ 16785 h 1160935"/>
                <a:gd name="connsiteX3" fmla="*/ 671988 w 1040633"/>
                <a:gd name="connsiteY3" fmla="*/ 1158121 h 1160935"/>
                <a:gd name="connsiteX4" fmla="*/ 363082 w 1040633"/>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71988 w 778664"/>
                <a:gd name="connsiteY3" fmla="*/ 1158121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63082 w 778664"/>
                <a:gd name="connsiteY0" fmla="*/ 1160935 h 1160935"/>
                <a:gd name="connsiteX1" fmla="*/ 0 w 778664"/>
                <a:gd name="connsiteY1" fmla="*/ 0 h 1160935"/>
                <a:gd name="connsiteX2" fmla="*/ 778664 w 778664"/>
                <a:gd name="connsiteY2" fmla="*/ 130682 h 1160935"/>
                <a:gd name="connsiteX3" fmla="*/ 694768 w 778664"/>
                <a:gd name="connsiteY3" fmla="*/ 1112562 h 1160935"/>
                <a:gd name="connsiteX4" fmla="*/ 363082 w 778664"/>
                <a:gd name="connsiteY4" fmla="*/ 1160935 h 1160935"/>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397252 w 778664"/>
                <a:gd name="connsiteY0" fmla="*/ 1103987 h 1112562"/>
                <a:gd name="connsiteX1" fmla="*/ 0 w 778664"/>
                <a:gd name="connsiteY1" fmla="*/ 0 h 1112562"/>
                <a:gd name="connsiteX2" fmla="*/ 778664 w 778664"/>
                <a:gd name="connsiteY2" fmla="*/ 130682 h 1112562"/>
                <a:gd name="connsiteX3" fmla="*/ 694768 w 778664"/>
                <a:gd name="connsiteY3" fmla="*/ 1112562 h 1112562"/>
                <a:gd name="connsiteX4" fmla="*/ 397252 w 778664"/>
                <a:gd name="connsiteY4" fmla="*/ 1103987 h 1112562"/>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23893 w 505305"/>
                <a:gd name="connsiteY0" fmla="*/ 973305 h 981880"/>
                <a:gd name="connsiteX1" fmla="*/ 0 w 505305"/>
                <a:gd name="connsiteY1" fmla="*/ 28773 h 981880"/>
                <a:gd name="connsiteX2" fmla="*/ 505305 w 505305"/>
                <a:gd name="connsiteY2" fmla="*/ 0 h 981880"/>
                <a:gd name="connsiteX3" fmla="*/ 421409 w 505305"/>
                <a:gd name="connsiteY3" fmla="*/ 981880 h 981880"/>
                <a:gd name="connsiteX4" fmla="*/ 123893 w 505305"/>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81880"/>
                <a:gd name="connsiteX1" fmla="*/ 0 w 499610"/>
                <a:gd name="connsiteY1" fmla="*/ 11688 h 981880"/>
                <a:gd name="connsiteX2" fmla="*/ 499610 w 499610"/>
                <a:gd name="connsiteY2" fmla="*/ 0 h 981880"/>
                <a:gd name="connsiteX3" fmla="*/ 415714 w 499610"/>
                <a:gd name="connsiteY3" fmla="*/ 981880 h 981880"/>
                <a:gd name="connsiteX4" fmla="*/ 118198 w 499610"/>
                <a:gd name="connsiteY4" fmla="*/ 973305 h 981880"/>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1819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1819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499610"/>
                <a:gd name="connsiteY0" fmla="*/ 973305 h 976186"/>
                <a:gd name="connsiteX1" fmla="*/ 0 w 499610"/>
                <a:gd name="connsiteY1" fmla="*/ 11688 h 976186"/>
                <a:gd name="connsiteX2" fmla="*/ 499610 w 499610"/>
                <a:gd name="connsiteY2" fmla="*/ 0 h 976186"/>
                <a:gd name="connsiteX3" fmla="*/ 273339 w 499610"/>
                <a:gd name="connsiteY3" fmla="*/ 976186 h 976186"/>
                <a:gd name="connsiteX4" fmla="*/ 197928 w 499610"/>
                <a:gd name="connsiteY4" fmla="*/ 973305 h 976186"/>
                <a:gd name="connsiteX0" fmla="*/ 197928 w 621064"/>
                <a:gd name="connsiteY0" fmla="*/ 973305 h 973305"/>
                <a:gd name="connsiteX1" fmla="*/ 0 w 621064"/>
                <a:gd name="connsiteY1" fmla="*/ 11688 h 973305"/>
                <a:gd name="connsiteX2" fmla="*/ 499610 w 621064"/>
                <a:gd name="connsiteY2" fmla="*/ 0 h 973305"/>
                <a:gd name="connsiteX3" fmla="*/ 558839 w 621064"/>
                <a:gd name="connsiteY3" fmla="*/ 754682 h 973305"/>
                <a:gd name="connsiteX4" fmla="*/ 197928 w 621064"/>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197928 w 558839"/>
                <a:gd name="connsiteY0" fmla="*/ 973305 h 973305"/>
                <a:gd name="connsiteX1" fmla="*/ 0 w 558839"/>
                <a:gd name="connsiteY1" fmla="*/ 11688 h 973305"/>
                <a:gd name="connsiteX2" fmla="*/ 499610 w 558839"/>
                <a:gd name="connsiteY2" fmla="*/ 0 h 973305"/>
                <a:gd name="connsiteX3" fmla="*/ 558839 w 558839"/>
                <a:gd name="connsiteY3" fmla="*/ 754682 h 973305"/>
                <a:gd name="connsiteX4" fmla="*/ 197928 w 558839"/>
                <a:gd name="connsiteY4" fmla="*/ 973305 h 973305"/>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796102 h 796102"/>
                <a:gd name="connsiteX1" fmla="*/ 0 w 558839"/>
                <a:gd name="connsiteY1" fmla="*/ 11688 h 796102"/>
                <a:gd name="connsiteX2" fmla="*/ 499610 w 558839"/>
                <a:gd name="connsiteY2" fmla="*/ 0 h 796102"/>
                <a:gd name="connsiteX3" fmla="*/ 558839 w 558839"/>
                <a:gd name="connsiteY3" fmla="*/ 754682 h 796102"/>
                <a:gd name="connsiteX4" fmla="*/ 370213 w 558839"/>
                <a:gd name="connsiteY4" fmla="*/ 796102 h 796102"/>
                <a:gd name="connsiteX0" fmla="*/ 370213 w 558839"/>
                <a:gd name="connsiteY0" fmla="*/ 1315828 h 1315828"/>
                <a:gd name="connsiteX1" fmla="*/ 0 w 558839"/>
                <a:gd name="connsiteY1" fmla="*/ 531414 h 1315828"/>
                <a:gd name="connsiteX2" fmla="*/ 506930 w 558839"/>
                <a:gd name="connsiteY2" fmla="*/ 0 h 1315828"/>
                <a:gd name="connsiteX3" fmla="*/ 558839 w 558839"/>
                <a:gd name="connsiteY3" fmla="*/ 1274408 h 1315828"/>
                <a:gd name="connsiteX4" fmla="*/ 370213 w 558839"/>
                <a:gd name="connsiteY4" fmla="*/ 1315828 h 1315828"/>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73479"/>
                <a:gd name="connsiteY0" fmla="*/ 1326654 h 1326654"/>
                <a:gd name="connsiteX1" fmla="*/ 0 w 573479"/>
                <a:gd name="connsiteY1" fmla="*/ 554 h 1326654"/>
                <a:gd name="connsiteX2" fmla="*/ 521570 w 573479"/>
                <a:gd name="connsiteY2" fmla="*/ 10826 h 1326654"/>
                <a:gd name="connsiteX3" fmla="*/ 573479 w 573479"/>
                <a:gd name="connsiteY3" fmla="*/ 1285234 h 1326654"/>
                <a:gd name="connsiteX4" fmla="*/ 384853 w 57347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654 h 1326654"/>
                <a:gd name="connsiteX1" fmla="*/ 0 w 588119"/>
                <a:gd name="connsiteY1" fmla="*/ 554 h 1326654"/>
                <a:gd name="connsiteX2" fmla="*/ 521570 w 588119"/>
                <a:gd name="connsiteY2" fmla="*/ 10826 h 1326654"/>
                <a:gd name="connsiteX3" fmla="*/ 588119 w 588119"/>
                <a:gd name="connsiteY3" fmla="*/ 1321835 h 1326654"/>
                <a:gd name="connsiteX4" fmla="*/ 384853 w 588119"/>
                <a:gd name="connsiteY4" fmla="*/ 1326654 h 1326654"/>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84853 w 588119"/>
                <a:gd name="connsiteY0" fmla="*/ 1326148 h 1326148"/>
                <a:gd name="connsiteX1" fmla="*/ 0 w 588119"/>
                <a:gd name="connsiteY1" fmla="*/ 48 h 1326148"/>
                <a:gd name="connsiteX2" fmla="*/ 521570 w 588119"/>
                <a:gd name="connsiteY2" fmla="*/ 228243 h 1326148"/>
                <a:gd name="connsiteX3" fmla="*/ 588119 w 588119"/>
                <a:gd name="connsiteY3" fmla="*/ 1321329 h 1326148"/>
                <a:gd name="connsiteX4" fmla="*/ 384853 w 588119"/>
                <a:gd name="connsiteY4" fmla="*/ 1326148 h 1326148"/>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69332"/>
                <a:gd name="connsiteY0" fmla="*/ 1097905 h 1097905"/>
                <a:gd name="connsiteX1" fmla="*/ 0 w 569332"/>
                <a:gd name="connsiteY1" fmla="*/ 4757 h 1097905"/>
                <a:gd name="connsiteX2" fmla="*/ 502783 w 569332"/>
                <a:gd name="connsiteY2" fmla="*/ 0 h 1097905"/>
                <a:gd name="connsiteX3" fmla="*/ 569332 w 569332"/>
                <a:gd name="connsiteY3" fmla="*/ 1093086 h 1097905"/>
                <a:gd name="connsiteX4" fmla="*/ 366066 w 569332"/>
                <a:gd name="connsiteY4" fmla="*/ 1097905 h 1097905"/>
                <a:gd name="connsiteX0" fmla="*/ 366066 w 594113"/>
                <a:gd name="connsiteY0" fmla="*/ 1097905 h 1179971"/>
                <a:gd name="connsiteX1" fmla="*/ 0 w 594113"/>
                <a:gd name="connsiteY1" fmla="*/ 4757 h 1179971"/>
                <a:gd name="connsiteX2" fmla="*/ 502783 w 594113"/>
                <a:gd name="connsiteY2" fmla="*/ 0 h 1179971"/>
                <a:gd name="connsiteX3" fmla="*/ 594113 w 594113"/>
                <a:gd name="connsiteY3" fmla="*/ 1179818 h 1179971"/>
                <a:gd name="connsiteX4" fmla="*/ 366066 w 594113"/>
                <a:gd name="connsiteY4" fmla="*/ 1097905 h 1179971"/>
                <a:gd name="connsiteX0" fmla="*/ 403236 w 594113"/>
                <a:gd name="connsiteY0" fmla="*/ 1215612 h 1215612"/>
                <a:gd name="connsiteX1" fmla="*/ 0 w 594113"/>
                <a:gd name="connsiteY1" fmla="*/ 4757 h 1215612"/>
                <a:gd name="connsiteX2" fmla="*/ 502783 w 594113"/>
                <a:gd name="connsiteY2" fmla="*/ 0 h 1215612"/>
                <a:gd name="connsiteX3" fmla="*/ 594113 w 594113"/>
                <a:gd name="connsiteY3" fmla="*/ 1179818 h 1215612"/>
                <a:gd name="connsiteX4" fmla="*/ 403236 w 594113"/>
                <a:gd name="connsiteY4" fmla="*/ 1215612 h 1215612"/>
                <a:gd name="connsiteX0" fmla="*/ 403236 w 574100"/>
                <a:gd name="connsiteY0" fmla="*/ 1215612 h 1215612"/>
                <a:gd name="connsiteX1" fmla="*/ 0 w 574100"/>
                <a:gd name="connsiteY1" fmla="*/ 4757 h 1215612"/>
                <a:gd name="connsiteX2" fmla="*/ 502783 w 574100"/>
                <a:gd name="connsiteY2" fmla="*/ 0 h 1215612"/>
                <a:gd name="connsiteX3" fmla="*/ 574100 w 574100"/>
                <a:gd name="connsiteY3" fmla="*/ 1014877 h 1215612"/>
                <a:gd name="connsiteX4" fmla="*/ 403236 w 574100"/>
                <a:gd name="connsiteY4" fmla="*/ 1215612 h 1215612"/>
                <a:gd name="connsiteX0" fmla="*/ 333190 w 574100"/>
                <a:gd name="connsiteY0" fmla="*/ 985695 h 1015244"/>
                <a:gd name="connsiteX1" fmla="*/ 0 w 574100"/>
                <a:gd name="connsiteY1" fmla="*/ 4757 h 1015244"/>
                <a:gd name="connsiteX2" fmla="*/ 502783 w 574100"/>
                <a:gd name="connsiteY2" fmla="*/ 0 h 1015244"/>
                <a:gd name="connsiteX3" fmla="*/ 574100 w 574100"/>
                <a:gd name="connsiteY3" fmla="*/ 1014877 h 1015244"/>
                <a:gd name="connsiteX4" fmla="*/ 333190 w 574100"/>
                <a:gd name="connsiteY4" fmla="*/ 985695 h 1015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4100" h="1015244">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rotWithShape="1">
              <a:gsLst>
                <a:gs pos="0">
                  <a:srgbClr val="FFFFFF">
                    <a:lumMod val="95000"/>
                    <a:alpha val="55000"/>
                  </a:srgbClr>
                </a:gs>
                <a:gs pos="100000">
                  <a:srgbClr val="FFFFFF">
                    <a:lumMod val="75000"/>
                  </a:srgbClr>
                </a:gs>
              </a:gsLst>
              <a:lin ang="16200000" scaled="0"/>
            </a:gradFill>
            <a:ln w="9525" cap="flat" cmpd="sng" algn="ctr">
              <a:solidFill>
                <a:srgbClr val="FFFFFF">
                  <a:lumMod val="75000"/>
                </a:srgbClr>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932" name="Group 28">
              <a:extLst>
                <a:ext uri="{FF2B5EF4-FFF2-40B4-BE49-F238E27FC236}">
                  <a16:creationId xmlns:a16="http://schemas.microsoft.com/office/drawing/2014/main" id="{088ACE2A-7A5D-4F42-921C-CF157C288095}"/>
                </a:ext>
              </a:extLst>
            </p:cNvPr>
            <p:cNvGrpSpPr>
              <a:grpSpLocks/>
            </p:cNvGrpSpPr>
            <p:nvPr/>
          </p:nvGrpSpPr>
          <p:grpSpPr bwMode="auto">
            <a:xfrm>
              <a:off x="1856416" y="3709935"/>
              <a:ext cx="1049338" cy="1739900"/>
              <a:chOff x="1856416" y="3709935"/>
              <a:chExt cx="1049338" cy="1739900"/>
            </a:xfrm>
          </p:grpSpPr>
          <p:sp>
            <p:nvSpPr>
              <p:cNvPr id="1017" name="Rectangle 1016">
                <a:extLst>
                  <a:ext uri="{FF2B5EF4-FFF2-40B4-BE49-F238E27FC236}">
                    <a16:creationId xmlns:a16="http://schemas.microsoft.com/office/drawing/2014/main" id="{F031C840-E404-B943-9DD7-6487F36B8BC7}"/>
                  </a:ext>
                </a:extLst>
              </p:cNvPr>
              <p:cNvSpPr/>
              <p:nvPr/>
            </p:nvSpPr>
            <p:spPr bwMode="auto">
              <a:xfrm rot="10800000">
                <a:off x="1867528" y="3957548"/>
                <a:ext cx="1027113" cy="61109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nvGrpSpPr>
              <p:cNvPr id="1018" name="Group 498">
                <a:extLst>
                  <a:ext uri="{FF2B5EF4-FFF2-40B4-BE49-F238E27FC236}">
                    <a16:creationId xmlns:a16="http://schemas.microsoft.com/office/drawing/2014/main" id="{11E4B476-A94C-6141-A48C-F22AAD7C573A}"/>
                  </a:ext>
                </a:extLst>
              </p:cNvPr>
              <p:cNvGrpSpPr>
                <a:grpSpLocks/>
              </p:cNvGrpSpPr>
              <p:nvPr/>
            </p:nvGrpSpPr>
            <p:grpSpPr bwMode="auto">
              <a:xfrm>
                <a:off x="1858805" y="5088863"/>
                <a:ext cx="1035373" cy="360972"/>
                <a:chOff x="4128636" y="3606589"/>
                <a:chExt cx="568145" cy="338667"/>
              </a:xfrm>
            </p:grpSpPr>
            <p:sp>
              <p:nvSpPr>
                <p:cNvPr id="1032" name="Oval 1031">
                  <a:extLst>
                    <a:ext uri="{FF2B5EF4-FFF2-40B4-BE49-F238E27FC236}">
                      <a16:creationId xmlns:a16="http://schemas.microsoft.com/office/drawing/2014/main" id="{6285E922-4389-6747-873A-ED742F93B7B8}"/>
                    </a:ext>
                  </a:extLst>
                </p:cNvPr>
                <p:cNvSpPr/>
                <p:nvPr/>
              </p:nvSpPr>
              <p:spPr>
                <a:xfrm>
                  <a:off x="4129067" y="3720144"/>
                  <a:ext cx="567968" cy="224867"/>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3" name="Rectangle 1032">
                  <a:extLst>
                    <a:ext uri="{FF2B5EF4-FFF2-40B4-BE49-F238E27FC236}">
                      <a16:creationId xmlns:a16="http://schemas.microsoft.com/office/drawing/2014/main" id="{681399F7-9F7D-8247-A86B-B0C42C17B7BD}"/>
                    </a:ext>
                  </a:extLst>
                </p:cNvPr>
                <p:cNvSpPr/>
                <p:nvPr/>
              </p:nvSpPr>
              <p:spPr>
                <a:xfrm>
                  <a:off x="4129067" y="3720144"/>
                  <a:ext cx="567968" cy="111689"/>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34" name="Oval 1033">
                  <a:extLst>
                    <a:ext uri="{FF2B5EF4-FFF2-40B4-BE49-F238E27FC236}">
                      <a16:creationId xmlns:a16="http://schemas.microsoft.com/office/drawing/2014/main" id="{22EC9AA8-544A-8B4A-88A6-2074F49F53D4}"/>
                    </a:ext>
                  </a:extLst>
                </p:cNvPr>
                <p:cNvSpPr/>
                <p:nvPr/>
              </p:nvSpPr>
              <p:spPr>
                <a:xfrm>
                  <a:off x="4129067" y="3606966"/>
                  <a:ext cx="567968" cy="224867"/>
                </a:xfrm>
                <a:prstGeom prst="ellipse">
                  <a:avLst/>
                </a:prstGeom>
                <a:solidFill>
                  <a:srgbClr val="3333CC">
                    <a:lumMod val="60000"/>
                    <a:lumOff val="40000"/>
                    <a:alpha val="7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35" name="Straight Connector 1034">
                  <a:extLst>
                    <a:ext uri="{FF2B5EF4-FFF2-40B4-BE49-F238E27FC236}">
                      <a16:creationId xmlns:a16="http://schemas.microsoft.com/office/drawing/2014/main" id="{C98CC5A1-6137-AD47-8DAD-1CE3995E4F4E}"/>
                    </a:ext>
                  </a:extLst>
                </p:cNvPr>
                <p:cNvCxnSpPr/>
                <p:nvPr/>
              </p:nvCxnSpPr>
              <p:spPr>
                <a:xfrm>
                  <a:off x="4697035" y="3720144"/>
                  <a:ext cx="0" cy="111689"/>
                </a:xfrm>
                <a:prstGeom prst="line">
                  <a:avLst/>
                </a:prstGeom>
                <a:noFill/>
                <a:ln w="6350" cap="flat" cmpd="sng" algn="ctr">
                  <a:solidFill>
                    <a:srgbClr val="000000"/>
                  </a:solidFill>
                  <a:prstDash val="solid"/>
                </a:ln>
                <a:effectLst/>
              </p:spPr>
            </p:cxnSp>
            <p:cxnSp>
              <p:nvCxnSpPr>
                <p:cNvPr id="1036" name="Straight Connector 1035">
                  <a:extLst>
                    <a:ext uri="{FF2B5EF4-FFF2-40B4-BE49-F238E27FC236}">
                      <a16:creationId xmlns:a16="http://schemas.microsoft.com/office/drawing/2014/main" id="{D6DBD6DE-4277-6E43-8F0F-101EA88CC186}"/>
                    </a:ext>
                  </a:extLst>
                </p:cNvPr>
                <p:cNvCxnSpPr/>
                <p:nvPr/>
              </p:nvCxnSpPr>
              <p:spPr>
                <a:xfrm>
                  <a:off x="4129067" y="3720144"/>
                  <a:ext cx="0" cy="111689"/>
                </a:xfrm>
                <a:prstGeom prst="line">
                  <a:avLst/>
                </a:prstGeom>
                <a:noFill/>
                <a:ln w="6350" cap="flat" cmpd="sng" algn="ctr">
                  <a:solidFill>
                    <a:srgbClr val="000000"/>
                  </a:solidFill>
                  <a:prstDash val="solid"/>
                </a:ln>
                <a:effectLst/>
              </p:spPr>
            </p:cxnSp>
          </p:grpSp>
          <p:sp>
            <p:nvSpPr>
              <p:cNvPr id="1019" name="Rectangle 1018">
                <a:extLst>
                  <a:ext uri="{FF2B5EF4-FFF2-40B4-BE49-F238E27FC236}">
                    <a16:creationId xmlns:a16="http://schemas.microsoft.com/office/drawing/2014/main" id="{511198B5-F79E-C74D-B56E-01ADB1EAA4C1}"/>
                  </a:ext>
                </a:extLst>
              </p:cNvPr>
              <p:cNvSpPr/>
              <p:nvPr/>
            </p:nvSpPr>
            <p:spPr bwMode="auto">
              <a:xfrm>
                <a:off x="1877053" y="4705148"/>
                <a:ext cx="1028700" cy="522210"/>
              </a:xfrm>
              <a:prstGeom prst="rect">
                <a:avLst/>
              </a:prstGeom>
              <a:gradFill rotWithShape="1">
                <a:gsLst>
                  <a:gs pos="0">
                    <a:srgbClr val="3333CC">
                      <a:lumMod val="40000"/>
                      <a:lumOff val="6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20" name="Straight Connector 1019">
                <a:extLst>
                  <a:ext uri="{FF2B5EF4-FFF2-40B4-BE49-F238E27FC236}">
                    <a16:creationId xmlns:a16="http://schemas.microsoft.com/office/drawing/2014/main" id="{D3ADC60A-D45A-1346-84AC-B4714AE1CB27}"/>
                  </a:ext>
                </a:extLst>
              </p:cNvPr>
              <p:cNvCxnSpPr/>
              <p:nvPr/>
            </p:nvCxnSpPr>
            <p:spPr bwMode="auto">
              <a:xfrm>
                <a:off x="1861178" y="3981356"/>
                <a:ext cx="17463" cy="1301555"/>
              </a:xfrm>
              <a:prstGeom prst="line">
                <a:avLst/>
              </a:prstGeom>
              <a:noFill/>
              <a:ln w="3175" cap="flat" cmpd="sng" algn="ctr">
                <a:solidFill>
                  <a:srgbClr val="000000"/>
                </a:solidFill>
                <a:prstDash val="sysDash"/>
              </a:ln>
              <a:effectLst/>
            </p:spPr>
          </p:cxnSp>
          <p:cxnSp>
            <p:nvCxnSpPr>
              <p:cNvPr id="1021" name="Straight Connector 1020">
                <a:extLst>
                  <a:ext uri="{FF2B5EF4-FFF2-40B4-BE49-F238E27FC236}">
                    <a16:creationId xmlns:a16="http://schemas.microsoft.com/office/drawing/2014/main" id="{8C732665-0AF3-514A-8491-058D584AA66C}"/>
                  </a:ext>
                </a:extLst>
              </p:cNvPr>
              <p:cNvCxnSpPr/>
              <p:nvPr/>
            </p:nvCxnSpPr>
            <p:spPr bwMode="auto">
              <a:xfrm flipH="1">
                <a:off x="2894641" y="3971833"/>
                <a:ext cx="6350" cy="1269810"/>
              </a:xfrm>
              <a:prstGeom prst="line">
                <a:avLst/>
              </a:prstGeom>
              <a:noFill/>
              <a:ln w="3175" cap="flat" cmpd="sng" algn="ctr">
                <a:solidFill>
                  <a:srgbClr val="000000"/>
                </a:solidFill>
                <a:prstDash val="sysDash"/>
              </a:ln>
              <a:effectLst/>
            </p:spPr>
          </p:cxnSp>
          <p:grpSp>
            <p:nvGrpSpPr>
              <p:cNvPr id="1022" name="Group 504">
                <a:extLst>
                  <a:ext uri="{FF2B5EF4-FFF2-40B4-BE49-F238E27FC236}">
                    <a16:creationId xmlns:a16="http://schemas.microsoft.com/office/drawing/2014/main" id="{87E38306-3DC6-B044-991D-BEE6F6FD2E77}"/>
                  </a:ext>
                </a:extLst>
              </p:cNvPr>
              <p:cNvGrpSpPr>
                <a:grpSpLocks/>
              </p:cNvGrpSpPr>
              <p:nvPr/>
            </p:nvGrpSpPr>
            <p:grpSpPr bwMode="auto">
              <a:xfrm>
                <a:off x="1856416" y="3709935"/>
                <a:ext cx="1044712" cy="399063"/>
                <a:chOff x="2183302" y="1574638"/>
                <a:chExt cx="1200154" cy="430218"/>
              </a:xfrm>
            </p:grpSpPr>
            <p:sp>
              <p:nvSpPr>
                <p:cNvPr id="1023" name="Oval 1022">
                  <a:extLst>
                    <a:ext uri="{FF2B5EF4-FFF2-40B4-BE49-F238E27FC236}">
                      <a16:creationId xmlns:a16="http://schemas.microsoft.com/office/drawing/2014/main" id="{55E5FA1C-CAB4-8341-8DAA-EDAE9CFD84E2}"/>
                    </a:ext>
                  </a:extLst>
                </p:cNvPr>
                <p:cNvSpPr/>
                <p:nvPr/>
              </p:nvSpPr>
              <p:spPr bwMode="auto">
                <a:xfrm flipV="1">
                  <a:off x="2185125" y="1689286"/>
                  <a:ext cx="1196349" cy="314857"/>
                </a:xfrm>
                <a:prstGeom prst="ellipse">
                  <a:avLst/>
                </a:prstGeom>
                <a:gradFill flip="none" rotWithShape="1">
                  <a:gsLst>
                    <a:gs pos="0">
                      <a:srgbClr val="3333CC">
                        <a:lumMod val="75000"/>
                      </a:srgbClr>
                    </a:gs>
                    <a:gs pos="31000">
                      <a:srgbClr val="3333CC">
                        <a:lumMod val="60000"/>
                        <a:lumOff val="40000"/>
                      </a:srgbClr>
                    </a:gs>
                    <a:gs pos="100000">
                      <a:srgbClr val="3333CC">
                        <a:lumMod val="20000"/>
                        <a:lumOff val="80000"/>
                      </a:srgbClr>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24" name="Rectangle 1023">
                  <a:extLst>
                    <a:ext uri="{FF2B5EF4-FFF2-40B4-BE49-F238E27FC236}">
                      <a16:creationId xmlns:a16="http://schemas.microsoft.com/office/drawing/2014/main" id="{44108165-9E65-5F4A-BAAB-C6ACE38D3C65}"/>
                    </a:ext>
                  </a:extLst>
                </p:cNvPr>
                <p:cNvSpPr/>
                <p:nvPr/>
              </p:nvSpPr>
              <p:spPr bwMode="auto">
                <a:xfrm>
                  <a:off x="2183302" y="1735489"/>
                  <a:ext cx="1198172" cy="112938"/>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5" name="Oval 1024">
                  <a:extLst>
                    <a:ext uri="{FF2B5EF4-FFF2-40B4-BE49-F238E27FC236}">
                      <a16:creationId xmlns:a16="http://schemas.microsoft.com/office/drawing/2014/main" id="{5220D9A0-FC71-C848-AA4B-AC3EAD73DB6B}"/>
                    </a:ext>
                  </a:extLst>
                </p:cNvPr>
                <p:cNvSpPr>
                  <a:spLocks noChangeArrowheads="1"/>
                </p:cNvSpPr>
                <p:nvPr/>
              </p:nvSpPr>
              <p:spPr bwMode="auto">
                <a:xfrm flipV="1">
                  <a:off x="2183302" y="1574638"/>
                  <a:ext cx="1196349" cy="31485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26" name="Freeform 1025">
                  <a:extLst>
                    <a:ext uri="{FF2B5EF4-FFF2-40B4-BE49-F238E27FC236}">
                      <a16:creationId xmlns:a16="http://schemas.microsoft.com/office/drawing/2014/main" id="{0E8501FC-8102-1648-8958-E425AC1A0FB8}"/>
                    </a:ext>
                  </a:extLst>
                </p:cNvPr>
                <p:cNvSpPr/>
                <p:nvPr/>
              </p:nvSpPr>
              <p:spPr bwMode="auto">
                <a:xfrm>
                  <a:off x="2489684" y="1670464"/>
                  <a:ext cx="581761" cy="157429"/>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27" name="Freeform 1026">
                  <a:extLst>
                    <a:ext uri="{FF2B5EF4-FFF2-40B4-BE49-F238E27FC236}">
                      <a16:creationId xmlns:a16="http://schemas.microsoft.com/office/drawing/2014/main" id="{AF49A14A-FE33-EB4B-ADEA-BA7B348615CA}"/>
                    </a:ext>
                  </a:extLst>
                </p:cNvPr>
                <p:cNvSpPr>
                  <a:spLocks/>
                </p:cNvSpPr>
                <p:nvPr/>
              </p:nvSpPr>
              <p:spPr bwMode="auto">
                <a:xfrm>
                  <a:off x="2429501" y="1629396"/>
                  <a:ext cx="703949" cy="111226"/>
                </a:xfrm>
                <a:custGeom>
                  <a:avLst/>
                  <a:gdLst>
                    <a:gd name="T0" fmla="*/ 0 w 3723451"/>
                    <a:gd name="T1" fmla="*/ 27211 h 932950"/>
                    <a:gd name="T2" fmla="*/ 123865 w 3723451"/>
                    <a:gd name="T3" fmla="*/ 321 h 932950"/>
                    <a:gd name="T4" fmla="*/ 350850 w 3723451"/>
                    <a:gd name="T5" fmla="*/ 62061 h 932950"/>
                    <a:gd name="T6" fmla="*/ 567397 w 3723451"/>
                    <a:gd name="T7" fmla="*/ 0 h 932950"/>
                    <a:gd name="T8" fmla="*/ 703949 w 3723451"/>
                    <a:gd name="T9" fmla="*/ 24696 h 932950"/>
                    <a:gd name="T10" fmla="*/ 602354 w 3723451"/>
                    <a:gd name="T11" fmla="*/ 55064 h 932950"/>
                    <a:gd name="T12" fmla="*/ 569645 w 3723451"/>
                    <a:gd name="T13" fmla="*/ 46877 h 932950"/>
                    <a:gd name="T14" fmla="*/ 354838 w 3723451"/>
                    <a:gd name="T15" fmla="*/ 111226 h 932950"/>
                    <a:gd name="T16" fmla="*/ 134536 w 3723451"/>
                    <a:gd name="T17" fmla="*/ 49244 h 932950"/>
                    <a:gd name="T18" fmla="*/ 98918 w 3723451"/>
                    <a:gd name="T19" fmla="*/ 55934 h 932950"/>
                    <a:gd name="T20" fmla="*/ 0 w 3723451"/>
                    <a:gd name="T21" fmla="*/ 27211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8" name="Freeform 1027">
                  <a:extLst>
                    <a:ext uri="{FF2B5EF4-FFF2-40B4-BE49-F238E27FC236}">
                      <a16:creationId xmlns:a16="http://schemas.microsoft.com/office/drawing/2014/main" id="{FEBE179E-02E9-C64E-89FC-F45503783F7D}"/>
                    </a:ext>
                  </a:extLst>
                </p:cNvPr>
                <p:cNvSpPr>
                  <a:spLocks/>
                </p:cNvSpPr>
                <p:nvPr/>
              </p:nvSpPr>
              <p:spPr bwMode="auto">
                <a:xfrm>
                  <a:off x="2892722" y="1723510"/>
                  <a:ext cx="257143" cy="95826"/>
                </a:xfrm>
                <a:custGeom>
                  <a:avLst/>
                  <a:gdLst>
                    <a:gd name="T0" fmla="*/ 0 w 1366596"/>
                    <a:gd name="T1" fmla="*/ 0 h 809868"/>
                    <a:gd name="T2" fmla="*/ 257143 w 1366596"/>
                    <a:gd name="T3" fmla="*/ 74047 h 809868"/>
                    <a:gd name="T4" fmla="*/ 162771 w 1366596"/>
                    <a:gd name="T5" fmla="*/ 95826 h 809868"/>
                    <a:gd name="T6" fmla="*/ 866 w 1366596"/>
                    <a:gd name="T7" fmla="*/ 5063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29" name="Freeform 1028">
                  <a:extLst>
                    <a:ext uri="{FF2B5EF4-FFF2-40B4-BE49-F238E27FC236}">
                      <a16:creationId xmlns:a16="http://schemas.microsoft.com/office/drawing/2014/main" id="{56DF1AAD-D538-1C44-A286-465AD81A046E}"/>
                    </a:ext>
                  </a:extLst>
                </p:cNvPr>
                <p:cNvSpPr>
                  <a:spLocks/>
                </p:cNvSpPr>
                <p:nvPr/>
              </p:nvSpPr>
              <p:spPr bwMode="auto">
                <a:xfrm>
                  <a:off x="2416736" y="1725222"/>
                  <a:ext cx="255318" cy="94114"/>
                </a:xfrm>
                <a:custGeom>
                  <a:avLst/>
                  <a:gdLst>
                    <a:gd name="T0" fmla="*/ 251832 w 1348191"/>
                    <a:gd name="T1" fmla="*/ 0 h 791462"/>
                    <a:gd name="T2" fmla="*/ 255318 w 1348191"/>
                    <a:gd name="T3" fmla="*/ 45415 h 791462"/>
                    <a:gd name="T4" fmla="*/ 92368 w 1348191"/>
                    <a:gd name="T5" fmla="*/ 94114 h 791462"/>
                    <a:gd name="T6" fmla="*/ 0 w 1348191"/>
                    <a:gd name="T7" fmla="*/ 72774 h 791462"/>
                    <a:gd name="T8" fmla="*/ 25183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30" name="Straight Connector 1029">
                  <a:extLst>
                    <a:ext uri="{FF2B5EF4-FFF2-40B4-BE49-F238E27FC236}">
                      <a16:creationId xmlns:a16="http://schemas.microsoft.com/office/drawing/2014/main" id="{60701F8E-3F5A-734C-A498-AA55BCD5CFE1}"/>
                    </a:ext>
                  </a:extLst>
                </p:cNvPr>
                <p:cNvCxnSpPr>
                  <a:cxnSpLocks noChangeShapeType="1"/>
                  <a:endCxn id="1025" idx="2"/>
                </p:cNvCxnSpPr>
                <p:nvPr/>
              </p:nvCxnSpPr>
              <p:spPr bwMode="auto">
                <a:xfrm flipH="1" flipV="1">
                  <a:off x="2183302" y="1732067"/>
                  <a:ext cx="1823"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31" name="Straight Connector 1030">
                  <a:extLst>
                    <a:ext uri="{FF2B5EF4-FFF2-40B4-BE49-F238E27FC236}">
                      <a16:creationId xmlns:a16="http://schemas.microsoft.com/office/drawing/2014/main" id="{299ED768-B7C5-C447-A0CA-015C1D4D47F2}"/>
                    </a:ext>
                  </a:extLst>
                </p:cNvPr>
                <p:cNvCxnSpPr>
                  <a:cxnSpLocks noChangeShapeType="1"/>
                </p:cNvCxnSpPr>
                <p:nvPr/>
              </p:nvCxnSpPr>
              <p:spPr bwMode="auto">
                <a:xfrm flipH="1" flipV="1">
                  <a:off x="3381474" y="1728644"/>
                  <a:ext cx="1824" cy="121493"/>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3" name="Group 29">
              <a:extLst>
                <a:ext uri="{FF2B5EF4-FFF2-40B4-BE49-F238E27FC236}">
                  <a16:creationId xmlns:a16="http://schemas.microsoft.com/office/drawing/2014/main" id="{BE1E7CEF-FBEC-2040-A3E0-0EBB60746AF9}"/>
                </a:ext>
              </a:extLst>
            </p:cNvPr>
            <p:cNvGrpSpPr>
              <a:grpSpLocks/>
            </p:cNvGrpSpPr>
            <p:nvPr/>
          </p:nvGrpSpPr>
          <p:grpSpPr bwMode="auto">
            <a:xfrm>
              <a:off x="3566154" y="3862335"/>
              <a:ext cx="514350" cy="1670050"/>
              <a:chOff x="3566154" y="3862335"/>
              <a:chExt cx="514350" cy="1670050"/>
            </a:xfrm>
          </p:grpSpPr>
          <p:sp>
            <p:nvSpPr>
              <p:cNvPr id="997" name="Rectangle 996">
                <a:extLst>
                  <a:ext uri="{FF2B5EF4-FFF2-40B4-BE49-F238E27FC236}">
                    <a16:creationId xmlns:a16="http://schemas.microsoft.com/office/drawing/2014/main" id="{7F242236-8B77-9144-8038-81B9BCAB1509}"/>
                  </a:ext>
                </a:extLst>
              </p:cNvPr>
              <p:cNvSpPr/>
              <p:nvPr/>
            </p:nvSpPr>
            <p:spPr bwMode="auto">
              <a:xfrm rot="10800000">
                <a:off x="3569201" y="39460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8" name="Straight Connector 997">
                <a:extLst>
                  <a:ext uri="{FF2B5EF4-FFF2-40B4-BE49-F238E27FC236}">
                    <a16:creationId xmlns:a16="http://schemas.microsoft.com/office/drawing/2014/main" id="{855E433C-9E28-D243-A7F8-5DC166631717}"/>
                  </a:ext>
                </a:extLst>
              </p:cNvPr>
              <p:cNvCxnSpPr/>
              <p:nvPr/>
            </p:nvCxnSpPr>
            <p:spPr bwMode="auto">
              <a:xfrm flipH="1">
                <a:off x="4078916" y="4019450"/>
                <a:ext cx="1587" cy="1365045"/>
              </a:xfrm>
              <a:prstGeom prst="line">
                <a:avLst/>
              </a:prstGeom>
              <a:noFill/>
              <a:ln w="3175" cap="flat" cmpd="sng" algn="ctr">
                <a:solidFill>
                  <a:srgbClr val="000000"/>
                </a:solidFill>
                <a:prstDash val="sysDash"/>
              </a:ln>
              <a:effectLst/>
            </p:spPr>
          </p:cxnSp>
          <p:grpSp>
            <p:nvGrpSpPr>
              <p:cNvPr id="999" name="Group 552">
                <a:extLst>
                  <a:ext uri="{FF2B5EF4-FFF2-40B4-BE49-F238E27FC236}">
                    <a16:creationId xmlns:a16="http://schemas.microsoft.com/office/drawing/2014/main" id="{2095E3B0-B1DF-9747-A4B6-739AFCB17CA7}"/>
                  </a:ext>
                </a:extLst>
              </p:cNvPr>
              <p:cNvGrpSpPr>
                <a:grpSpLocks/>
              </p:cNvGrpSpPr>
              <p:nvPr/>
            </p:nvGrpSpPr>
            <p:grpSpPr bwMode="auto">
              <a:xfrm>
                <a:off x="3571302" y="5310688"/>
                <a:ext cx="507588" cy="221697"/>
                <a:chOff x="4128636" y="3606589"/>
                <a:chExt cx="568145" cy="338667"/>
              </a:xfrm>
            </p:grpSpPr>
            <p:sp>
              <p:nvSpPr>
                <p:cNvPr id="1012" name="Oval 1011">
                  <a:extLst>
                    <a:ext uri="{FF2B5EF4-FFF2-40B4-BE49-F238E27FC236}">
                      <a16:creationId xmlns:a16="http://schemas.microsoft.com/office/drawing/2014/main" id="{77BE98D0-B8F8-0542-81BA-550DCDDBED58}"/>
                    </a:ext>
                  </a:extLst>
                </p:cNvPr>
                <p:cNvSpPr/>
                <p:nvPr/>
              </p:nvSpPr>
              <p:spPr>
                <a:xfrm>
                  <a:off x="4128204" y="3719337"/>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3" name="Rectangle 1012">
                  <a:extLst>
                    <a:ext uri="{FF2B5EF4-FFF2-40B4-BE49-F238E27FC236}">
                      <a16:creationId xmlns:a16="http://schemas.microsoft.com/office/drawing/2014/main" id="{FF81DF11-B403-0242-9BBF-4028E5002511}"/>
                    </a:ext>
                  </a:extLst>
                </p:cNvPr>
                <p:cNvSpPr/>
                <p:nvPr/>
              </p:nvSpPr>
              <p:spPr>
                <a:xfrm>
                  <a:off x="4128204" y="3719337"/>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14" name="Oval 1013">
                  <a:extLst>
                    <a:ext uri="{FF2B5EF4-FFF2-40B4-BE49-F238E27FC236}">
                      <a16:creationId xmlns:a16="http://schemas.microsoft.com/office/drawing/2014/main" id="{DA7CD07E-7BFA-EA40-A63C-19BD545F9FBB}"/>
                    </a:ext>
                  </a:extLst>
                </p:cNvPr>
                <p:cNvSpPr/>
                <p:nvPr/>
              </p:nvSpPr>
              <p:spPr>
                <a:xfrm>
                  <a:off x="4128204" y="3600527"/>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15" name="Straight Connector 1014">
                  <a:extLst>
                    <a:ext uri="{FF2B5EF4-FFF2-40B4-BE49-F238E27FC236}">
                      <a16:creationId xmlns:a16="http://schemas.microsoft.com/office/drawing/2014/main" id="{B2F8B11B-A555-1F4E-A7E6-540E16F7A0A8}"/>
                    </a:ext>
                  </a:extLst>
                </p:cNvPr>
                <p:cNvCxnSpPr/>
                <p:nvPr/>
              </p:nvCxnSpPr>
              <p:spPr>
                <a:xfrm>
                  <a:off x="4696810" y="3719337"/>
                  <a:ext cx="0" cy="111537"/>
                </a:xfrm>
                <a:prstGeom prst="line">
                  <a:avLst/>
                </a:prstGeom>
                <a:noFill/>
                <a:ln w="6350" cap="flat" cmpd="sng" algn="ctr">
                  <a:solidFill>
                    <a:srgbClr val="000000"/>
                  </a:solidFill>
                  <a:prstDash val="solid"/>
                </a:ln>
                <a:effectLst/>
              </p:spPr>
            </p:cxnSp>
            <p:cxnSp>
              <p:nvCxnSpPr>
                <p:cNvPr id="1016" name="Straight Connector 1015">
                  <a:extLst>
                    <a:ext uri="{FF2B5EF4-FFF2-40B4-BE49-F238E27FC236}">
                      <a16:creationId xmlns:a16="http://schemas.microsoft.com/office/drawing/2014/main" id="{DC5D2573-EDE8-D044-BD08-61DD678EC15B}"/>
                    </a:ext>
                  </a:extLst>
                </p:cNvPr>
                <p:cNvCxnSpPr/>
                <p:nvPr/>
              </p:nvCxnSpPr>
              <p:spPr>
                <a:xfrm>
                  <a:off x="4128204" y="3719337"/>
                  <a:ext cx="0" cy="111537"/>
                </a:xfrm>
                <a:prstGeom prst="line">
                  <a:avLst/>
                </a:prstGeom>
                <a:noFill/>
                <a:ln w="6350" cap="flat" cmpd="sng" algn="ctr">
                  <a:solidFill>
                    <a:srgbClr val="000000"/>
                  </a:solidFill>
                  <a:prstDash val="solid"/>
                </a:ln>
                <a:effectLst/>
              </p:spPr>
            </p:cxnSp>
          </p:grpSp>
          <p:sp>
            <p:nvSpPr>
              <p:cNvPr id="1000" name="Rectangle 999">
                <a:extLst>
                  <a:ext uri="{FF2B5EF4-FFF2-40B4-BE49-F238E27FC236}">
                    <a16:creationId xmlns:a16="http://schemas.microsoft.com/office/drawing/2014/main" id="{1CD2ADDF-DE6E-274D-9173-D493921DFE9F}"/>
                  </a:ext>
                </a:extLst>
              </p:cNvPr>
              <p:cNvSpPr/>
              <p:nvPr/>
            </p:nvSpPr>
            <p:spPr bwMode="auto">
              <a:xfrm>
                <a:off x="3572503" y="4574992"/>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01" name="Straight Connector 1000">
                <a:extLst>
                  <a:ext uri="{FF2B5EF4-FFF2-40B4-BE49-F238E27FC236}">
                    <a16:creationId xmlns:a16="http://schemas.microsoft.com/office/drawing/2014/main" id="{3926DE25-E9FB-D540-98B7-27C7DBB56A43}"/>
                  </a:ext>
                </a:extLst>
              </p:cNvPr>
              <p:cNvCxnSpPr/>
              <p:nvPr/>
            </p:nvCxnSpPr>
            <p:spPr bwMode="auto">
              <a:xfrm flipH="1">
                <a:off x="3566153" y="4027387"/>
                <a:ext cx="3175" cy="1450757"/>
              </a:xfrm>
              <a:prstGeom prst="line">
                <a:avLst/>
              </a:prstGeom>
              <a:noFill/>
              <a:ln w="3175" cap="flat" cmpd="sng" algn="ctr">
                <a:solidFill>
                  <a:srgbClr val="000000"/>
                </a:solidFill>
                <a:prstDash val="sysDash"/>
              </a:ln>
              <a:effectLst/>
            </p:spPr>
          </p:cxnSp>
          <p:grpSp>
            <p:nvGrpSpPr>
              <p:cNvPr id="1002" name="Group 538">
                <a:extLst>
                  <a:ext uri="{FF2B5EF4-FFF2-40B4-BE49-F238E27FC236}">
                    <a16:creationId xmlns:a16="http://schemas.microsoft.com/office/drawing/2014/main" id="{FA32E138-3569-9943-8F38-8BFBBEE94E0D}"/>
                  </a:ext>
                </a:extLst>
              </p:cNvPr>
              <p:cNvGrpSpPr>
                <a:grpSpLocks/>
              </p:cNvGrpSpPr>
              <p:nvPr/>
            </p:nvGrpSpPr>
            <p:grpSpPr bwMode="auto">
              <a:xfrm>
                <a:off x="3568667" y="3862335"/>
                <a:ext cx="503828" cy="248249"/>
                <a:chOff x="2183302" y="1564542"/>
                <a:chExt cx="1200154" cy="440314"/>
              </a:xfrm>
            </p:grpSpPr>
            <p:sp>
              <p:nvSpPr>
                <p:cNvPr id="1003" name="Oval 1002">
                  <a:extLst>
                    <a:ext uri="{FF2B5EF4-FFF2-40B4-BE49-F238E27FC236}">
                      <a16:creationId xmlns:a16="http://schemas.microsoft.com/office/drawing/2014/main" id="{172BF76E-3582-364D-ACA4-688518FFF091}"/>
                    </a:ext>
                  </a:extLst>
                </p:cNvPr>
                <p:cNvSpPr/>
                <p:nvPr/>
              </p:nvSpPr>
              <p:spPr bwMode="auto">
                <a:xfrm flipV="1">
                  <a:off x="2188659" y="1691189"/>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1004" name="Rectangle 1003">
                  <a:extLst>
                    <a:ext uri="{FF2B5EF4-FFF2-40B4-BE49-F238E27FC236}">
                      <a16:creationId xmlns:a16="http://schemas.microsoft.com/office/drawing/2014/main" id="{3A78A2F4-E393-6E42-BE3F-0FCA6714AEB4}"/>
                    </a:ext>
                  </a:extLst>
                </p:cNvPr>
                <p:cNvSpPr/>
                <p:nvPr/>
              </p:nvSpPr>
              <p:spPr bwMode="auto">
                <a:xfrm>
                  <a:off x="2184877" y="1736233"/>
                  <a:ext cx="1198749"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5" name="Oval 1004">
                  <a:extLst>
                    <a:ext uri="{FF2B5EF4-FFF2-40B4-BE49-F238E27FC236}">
                      <a16:creationId xmlns:a16="http://schemas.microsoft.com/office/drawing/2014/main" id="{940143FD-143D-914C-BE2C-37F2F665D24A}"/>
                    </a:ext>
                  </a:extLst>
                </p:cNvPr>
                <p:cNvSpPr>
                  <a:spLocks noChangeArrowheads="1"/>
                </p:cNvSpPr>
                <p:nvPr/>
              </p:nvSpPr>
              <p:spPr bwMode="auto">
                <a:xfrm flipV="1">
                  <a:off x="2184877" y="1564501"/>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06" name="Freeform 1005">
                  <a:extLst>
                    <a:ext uri="{FF2B5EF4-FFF2-40B4-BE49-F238E27FC236}">
                      <a16:creationId xmlns:a16="http://schemas.microsoft.com/office/drawing/2014/main" id="{E3E8B10C-6B82-EC4C-A959-82D1FA770D43}"/>
                    </a:ext>
                  </a:extLst>
                </p:cNvPr>
                <p:cNvSpPr/>
                <p:nvPr/>
              </p:nvSpPr>
              <p:spPr bwMode="auto">
                <a:xfrm>
                  <a:off x="2491182" y="1671482"/>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07" name="Freeform 1006">
                  <a:extLst>
                    <a:ext uri="{FF2B5EF4-FFF2-40B4-BE49-F238E27FC236}">
                      <a16:creationId xmlns:a16="http://schemas.microsoft.com/office/drawing/2014/main" id="{0B23900C-40C2-5447-A8A5-DB9E4C1FBD25}"/>
                    </a:ext>
                  </a:extLst>
                </p:cNvPr>
                <p:cNvSpPr>
                  <a:spLocks/>
                </p:cNvSpPr>
                <p:nvPr/>
              </p:nvSpPr>
              <p:spPr bwMode="auto">
                <a:xfrm>
                  <a:off x="2430678" y="1629252"/>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8" name="Freeform 1007">
                  <a:extLst>
                    <a:ext uri="{FF2B5EF4-FFF2-40B4-BE49-F238E27FC236}">
                      <a16:creationId xmlns:a16="http://schemas.microsoft.com/office/drawing/2014/main" id="{8EDB510B-0DD2-AE4F-82C5-7A7D8DC924A6}"/>
                    </a:ext>
                  </a:extLst>
                </p:cNvPr>
                <p:cNvSpPr>
                  <a:spLocks/>
                </p:cNvSpPr>
                <p:nvPr/>
              </p:nvSpPr>
              <p:spPr bwMode="auto">
                <a:xfrm>
                  <a:off x="2892025" y="1722158"/>
                  <a:ext cx="260925" cy="95720"/>
                </a:xfrm>
                <a:custGeom>
                  <a:avLst/>
                  <a:gdLst>
                    <a:gd name="T0" fmla="*/ 0 w 1366596"/>
                    <a:gd name="T1" fmla="*/ 0 h 809868"/>
                    <a:gd name="T2" fmla="*/ 260925 w 1366596"/>
                    <a:gd name="T3" fmla="*/ 73965 h 809868"/>
                    <a:gd name="T4" fmla="*/ 165165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9" name="Freeform 1008">
                  <a:extLst>
                    <a:ext uri="{FF2B5EF4-FFF2-40B4-BE49-F238E27FC236}">
                      <a16:creationId xmlns:a16="http://schemas.microsoft.com/office/drawing/2014/main" id="{8DBE17FA-57C2-EB4B-A9B7-514F4336E298}"/>
                    </a:ext>
                  </a:extLst>
                </p:cNvPr>
                <p:cNvSpPr>
                  <a:spLocks/>
                </p:cNvSpPr>
                <p:nvPr/>
              </p:nvSpPr>
              <p:spPr bwMode="auto">
                <a:xfrm>
                  <a:off x="2419332" y="1724972"/>
                  <a:ext cx="253364" cy="95720"/>
                </a:xfrm>
                <a:custGeom>
                  <a:avLst/>
                  <a:gdLst>
                    <a:gd name="T0" fmla="*/ 249905 w 1348191"/>
                    <a:gd name="T1" fmla="*/ 0 h 791462"/>
                    <a:gd name="T2" fmla="*/ 253364 w 1348191"/>
                    <a:gd name="T3" fmla="*/ 46190 h 791462"/>
                    <a:gd name="T4" fmla="*/ 91661 w 1348191"/>
                    <a:gd name="T5" fmla="*/ 95720 h 791462"/>
                    <a:gd name="T6" fmla="*/ 0 w 1348191"/>
                    <a:gd name="T7" fmla="*/ 74016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10" name="Straight Connector 1009">
                  <a:extLst>
                    <a:ext uri="{FF2B5EF4-FFF2-40B4-BE49-F238E27FC236}">
                      <a16:creationId xmlns:a16="http://schemas.microsoft.com/office/drawing/2014/main" id="{6D72BFF1-097B-E940-AAD0-E8A2E1D2A096}"/>
                    </a:ext>
                  </a:extLst>
                </p:cNvPr>
                <p:cNvCxnSpPr>
                  <a:cxnSpLocks noChangeShapeType="1"/>
                  <a:endCxn id="1005" idx="2"/>
                </p:cNvCxnSpPr>
                <p:nvPr/>
              </p:nvCxnSpPr>
              <p:spPr bwMode="auto">
                <a:xfrm flipH="1" flipV="1">
                  <a:off x="2184877" y="172215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11" name="Straight Connector 1010">
                  <a:extLst>
                    <a:ext uri="{FF2B5EF4-FFF2-40B4-BE49-F238E27FC236}">
                      <a16:creationId xmlns:a16="http://schemas.microsoft.com/office/drawing/2014/main" id="{088863E0-982B-8A4D-853F-851CE3F1F144}"/>
                    </a:ext>
                  </a:extLst>
                </p:cNvPr>
                <p:cNvCxnSpPr>
                  <a:cxnSpLocks noChangeShapeType="1"/>
                </p:cNvCxnSpPr>
                <p:nvPr/>
              </p:nvCxnSpPr>
              <p:spPr bwMode="auto">
                <a:xfrm flipH="1" flipV="1">
                  <a:off x="3379842" y="1727788"/>
                  <a:ext cx="3783"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4" name="Group 30">
              <a:extLst>
                <a:ext uri="{FF2B5EF4-FFF2-40B4-BE49-F238E27FC236}">
                  <a16:creationId xmlns:a16="http://schemas.microsoft.com/office/drawing/2014/main" id="{B108AACE-03DC-254D-AC34-727FF075B859}"/>
                </a:ext>
              </a:extLst>
            </p:cNvPr>
            <p:cNvGrpSpPr>
              <a:grpSpLocks/>
            </p:cNvGrpSpPr>
            <p:nvPr/>
          </p:nvGrpSpPr>
          <p:grpSpPr bwMode="auto">
            <a:xfrm>
              <a:off x="4348791" y="3867098"/>
              <a:ext cx="514350" cy="1670050"/>
              <a:chOff x="4348791" y="3867098"/>
              <a:chExt cx="514350" cy="1670050"/>
            </a:xfrm>
          </p:grpSpPr>
          <p:sp>
            <p:nvSpPr>
              <p:cNvPr id="977" name="Rectangle 976">
                <a:extLst>
                  <a:ext uri="{FF2B5EF4-FFF2-40B4-BE49-F238E27FC236}">
                    <a16:creationId xmlns:a16="http://schemas.microsoft.com/office/drawing/2014/main" id="{B0F9C3E9-A467-3F42-B81A-4399A9B977B8}"/>
                  </a:ext>
                </a:extLst>
              </p:cNvPr>
              <p:cNvSpPr/>
              <p:nvPr/>
            </p:nvSpPr>
            <p:spPr bwMode="auto">
              <a:xfrm rot="10800000">
                <a:off x="4351838" y="3950855"/>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8" name="Straight Connector 977">
                <a:extLst>
                  <a:ext uri="{FF2B5EF4-FFF2-40B4-BE49-F238E27FC236}">
                    <a16:creationId xmlns:a16="http://schemas.microsoft.com/office/drawing/2014/main" id="{20B4E373-A127-2049-BBD2-5D8AFBDD7F00}"/>
                  </a:ext>
                </a:extLst>
              </p:cNvPr>
              <p:cNvCxnSpPr/>
              <p:nvPr/>
            </p:nvCxnSpPr>
            <p:spPr bwMode="auto">
              <a:xfrm flipH="1">
                <a:off x="4861553" y="4024212"/>
                <a:ext cx="1588" cy="1365045"/>
              </a:xfrm>
              <a:prstGeom prst="line">
                <a:avLst/>
              </a:prstGeom>
              <a:noFill/>
              <a:ln w="3175" cap="flat" cmpd="sng" algn="ctr">
                <a:solidFill>
                  <a:srgbClr val="000000"/>
                </a:solidFill>
                <a:prstDash val="sysDash"/>
              </a:ln>
              <a:effectLst/>
            </p:spPr>
          </p:cxnSp>
          <p:grpSp>
            <p:nvGrpSpPr>
              <p:cNvPr id="979" name="Group 580">
                <a:extLst>
                  <a:ext uri="{FF2B5EF4-FFF2-40B4-BE49-F238E27FC236}">
                    <a16:creationId xmlns:a16="http://schemas.microsoft.com/office/drawing/2014/main" id="{3A9D8F64-E0EA-B742-94C4-1BEB4135EA82}"/>
                  </a:ext>
                </a:extLst>
              </p:cNvPr>
              <p:cNvGrpSpPr>
                <a:grpSpLocks/>
              </p:cNvGrpSpPr>
              <p:nvPr/>
            </p:nvGrpSpPr>
            <p:grpSpPr bwMode="auto">
              <a:xfrm>
                <a:off x="4353939" y="5315451"/>
                <a:ext cx="507588" cy="221697"/>
                <a:chOff x="4128636" y="3606589"/>
                <a:chExt cx="568145" cy="338667"/>
              </a:xfrm>
            </p:grpSpPr>
            <p:sp>
              <p:nvSpPr>
                <p:cNvPr id="992" name="Oval 991">
                  <a:extLst>
                    <a:ext uri="{FF2B5EF4-FFF2-40B4-BE49-F238E27FC236}">
                      <a16:creationId xmlns:a16="http://schemas.microsoft.com/office/drawing/2014/main" id="{74425C53-433E-6F47-8B0C-9F4C8E916E2E}"/>
                    </a:ext>
                  </a:extLst>
                </p:cNvPr>
                <p:cNvSpPr/>
                <p:nvPr/>
              </p:nvSpPr>
              <p:spPr>
                <a:xfrm>
                  <a:off x="4128204" y="3719336"/>
                  <a:ext cx="568606" cy="225498"/>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3" name="Rectangle 992">
                  <a:extLst>
                    <a:ext uri="{FF2B5EF4-FFF2-40B4-BE49-F238E27FC236}">
                      <a16:creationId xmlns:a16="http://schemas.microsoft.com/office/drawing/2014/main" id="{A0400564-35E9-0947-9C64-641EDF9EEAFA}"/>
                    </a:ext>
                  </a:extLst>
                </p:cNvPr>
                <p:cNvSpPr/>
                <p:nvPr/>
              </p:nvSpPr>
              <p:spPr>
                <a:xfrm>
                  <a:off x="4128204" y="3719336"/>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94" name="Oval 993">
                  <a:extLst>
                    <a:ext uri="{FF2B5EF4-FFF2-40B4-BE49-F238E27FC236}">
                      <a16:creationId xmlns:a16="http://schemas.microsoft.com/office/drawing/2014/main" id="{56DE4CA9-0BD6-4744-AD30-73684267516E}"/>
                    </a:ext>
                  </a:extLst>
                </p:cNvPr>
                <p:cNvSpPr/>
                <p:nvPr/>
              </p:nvSpPr>
              <p:spPr>
                <a:xfrm>
                  <a:off x="4128204" y="3600524"/>
                  <a:ext cx="568606" cy="230349"/>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95" name="Straight Connector 994">
                  <a:extLst>
                    <a:ext uri="{FF2B5EF4-FFF2-40B4-BE49-F238E27FC236}">
                      <a16:creationId xmlns:a16="http://schemas.microsoft.com/office/drawing/2014/main" id="{0A9628A0-82B0-154A-AC0C-91A2584C6F9D}"/>
                    </a:ext>
                  </a:extLst>
                </p:cNvPr>
                <p:cNvCxnSpPr/>
                <p:nvPr/>
              </p:nvCxnSpPr>
              <p:spPr>
                <a:xfrm>
                  <a:off x="4696810" y="3719336"/>
                  <a:ext cx="0" cy="111537"/>
                </a:xfrm>
                <a:prstGeom prst="line">
                  <a:avLst/>
                </a:prstGeom>
                <a:noFill/>
                <a:ln w="6350" cap="flat" cmpd="sng" algn="ctr">
                  <a:solidFill>
                    <a:srgbClr val="000000"/>
                  </a:solidFill>
                  <a:prstDash val="solid"/>
                </a:ln>
                <a:effectLst/>
              </p:spPr>
            </p:cxnSp>
            <p:cxnSp>
              <p:nvCxnSpPr>
                <p:cNvPr id="996" name="Straight Connector 995">
                  <a:extLst>
                    <a:ext uri="{FF2B5EF4-FFF2-40B4-BE49-F238E27FC236}">
                      <a16:creationId xmlns:a16="http://schemas.microsoft.com/office/drawing/2014/main" id="{88F83DD9-96B0-3640-BF70-6737E76C9760}"/>
                    </a:ext>
                  </a:extLst>
                </p:cNvPr>
                <p:cNvCxnSpPr/>
                <p:nvPr/>
              </p:nvCxnSpPr>
              <p:spPr>
                <a:xfrm>
                  <a:off x="4128204" y="3719336"/>
                  <a:ext cx="0" cy="111537"/>
                </a:xfrm>
                <a:prstGeom prst="line">
                  <a:avLst/>
                </a:prstGeom>
                <a:noFill/>
                <a:ln w="6350" cap="flat" cmpd="sng" algn="ctr">
                  <a:solidFill>
                    <a:srgbClr val="000000"/>
                  </a:solidFill>
                  <a:prstDash val="solid"/>
                </a:ln>
                <a:effectLst/>
              </p:spPr>
            </p:cxnSp>
          </p:grpSp>
          <p:sp>
            <p:nvSpPr>
              <p:cNvPr id="980" name="Rectangle 979">
                <a:extLst>
                  <a:ext uri="{FF2B5EF4-FFF2-40B4-BE49-F238E27FC236}">
                    <a16:creationId xmlns:a16="http://schemas.microsoft.com/office/drawing/2014/main" id="{F00ED881-B944-FC48-9E88-0D81D2145925}"/>
                  </a:ext>
                </a:extLst>
              </p:cNvPr>
              <p:cNvSpPr/>
              <p:nvPr/>
            </p:nvSpPr>
            <p:spPr bwMode="auto">
              <a:xfrm>
                <a:off x="4355141" y="457975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81" name="Straight Connector 980">
                <a:extLst>
                  <a:ext uri="{FF2B5EF4-FFF2-40B4-BE49-F238E27FC236}">
                    <a16:creationId xmlns:a16="http://schemas.microsoft.com/office/drawing/2014/main" id="{7CCAB184-9AE2-7B4C-80D2-9640964D0371}"/>
                  </a:ext>
                </a:extLst>
              </p:cNvPr>
              <p:cNvCxnSpPr/>
              <p:nvPr/>
            </p:nvCxnSpPr>
            <p:spPr bwMode="auto">
              <a:xfrm flipH="1">
                <a:off x="4348791" y="4032148"/>
                <a:ext cx="3175" cy="1450757"/>
              </a:xfrm>
              <a:prstGeom prst="line">
                <a:avLst/>
              </a:prstGeom>
              <a:noFill/>
              <a:ln w="3175" cap="flat" cmpd="sng" algn="ctr">
                <a:solidFill>
                  <a:srgbClr val="000000"/>
                </a:solidFill>
                <a:prstDash val="sysDash"/>
              </a:ln>
              <a:effectLst/>
            </p:spPr>
          </p:cxnSp>
          <p:grpSp>
            <p:nvGrpSpPr>
              <p:cNvPr id="982" name="Group 568">
                <a:extLst>
                  <a:ext uri="{FF2B5EF4-FFF2-40B4-BE49-F238E27FC236}">
                    <a16:creationId xmlns:a16="http://schemas.microsoft.com/office/drawing/2014/main" id="{2939B129-2D0A-934E-82CE-DFAE38C58EB2}"/>
                  </a:ext>
                </a:extLst>
              </p:cNvPr>
              <p:cNvGrpSpPr>
                <a:grpSpLocks/>
              </p:cNvGrpSpPr>
              <p:nvPr/>
            </p:nvGrpSpPr>
            <p:grpSpPr bwMode="auto">
              <a:xfrm>
                <a:off x="4351304" y="3867098"/>
                <a:ext cx="503828" cy="248249"/>
                <a:chOff x="2183302" y="1564542"/>
                <a:chExt cx="1200154" cy="440314"/>
              </a:xfrm>
            </p:grpSpPr>
            <p:sp>
              <p:nvSpPr>
                <p:cNvPr id="983" name="Oval 982">
                  <a:extLst>
                    <a:ext uri="{FF2B5EF4-FFF2-40B4-BE49-F238E27FC236}">
                      <a16:creationId xmlns:a16="http://schemas.microsoft.com/office/drawing/2014/main" id="{6A8F745B-1D4E-4F4F-BEFA-6144E5BDE2F6}"/>
                    </a:ext>
                  </a:extLst>
                </p:cNvPr>
                <p:cNvSpPr/>
                <p:nvPr/>
              </p:nvSpPr>
              <p:spPr bwMode="auto">
                <a:xfrm flipV="1">
                  <a:off x="2188659" y="1691187"/>
                  <a:ext cx="1194966" cy="312497"/>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84" name="Rectangle 983">
                  <a:extLst>
                    <a:ext uri="{FF2B5EF4-FFF2-40B4-BE49-F238E27FC236}">
                      <a16:creationId xmlns:a16="http://schemas.microsoft.com/office/drawing/2014/main" id="{9C90A1F3-B2A8-9548-8E8B-D7BD57307905}"/>
                    </a:ext>
                  </a:extLst>
                </p:cNvPr>
                <p:cNvSpPr/>
                <p:nvPr/>
              </p:nvSpPr>
              <p:spPr bwMode="auto">
                <a:xfrm>
                  <a:off x="2184879" y="1736232"/>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5" name="Oval 984">
                  <a:extLst>
                    <a:ext uri="{FF2B5EF4-FFF2-40B4-BE49-F238E27FC236}">
                      <a16:creationId xmlns:a16="http://schemas.microsoft.com/office/drawing/2014/main" id="{629F401F-84D1-3A47-827D-8D943652DA3A}"/>
                    </a:ext>
                  </a:extLst>
                </p:cNvPr>
                <p:cNvSpPr>
                  <a:spLocks noChangeArrowheads="1"/>
                </p:cNvSpPr>
                <p:nvPr/>
              </p:nvSpPr>
              <p:spPr bwMode="auto">
                <a:xfrm flipV="1">
                  <a:off x="2184879" y="1564498"/>
                  <a:ext cx="1194966" cy="312499"/>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86" name="Freeform 985">
                  <a:extLst>
                    <a:ext uri="{FF2B5EF4-FFF2-40B4-BE49-F238E27FC236}">
                      <a16:creationId xmlns:a16="http://schemas.microsoft.com/office/drawing/2014/main" id="{FF593AC5-08BE-8844-905E-205731B1D7EF}"/>
                    </a:ext>
                  </a:extLst>
                </p:cNvPr>
                <p:cNvSpPr/>
                <p:nvPr/>
              </p:nvSpPr>
              <p:spPr bwMode="auto">
                <a:xfrm>
                  <a:off x="2491182" y="1671479"/>
                  <a:ext cx="582357" cy="154842"/>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87" name="Freeform 986">
                  <a:extLst>
                    <a:ext uri="{FF2B5EF4-FFF2-40B4-BE49-F238E27FC236}">
                      <a16:creationId xmlns:a16="http://schemas.microsoft.com/office/drawing/2014/main" id="{F0D77977-1A67-AA45-AB94-A8428B061207}"/>
                    </a:ext>
                  </a:extLst>
                </p:cNvPr>
                <p:cNvSpPr>
                  <a:spLocks/>
                </p:cNvSpPr>
                <p:nvPr/>
              </p:nvSpPr>
              <p:spPr bwMode="auto">
                <a:xfrm>
                  <a:off x="2430678" y="1629250"/>
                  <a:ext cx="703366" cy="109796"/>
                </a:xfrm>
                <a:custGeom>
                  <a:avLst/>
                  <a:gdLst>
                    <a:gd name="T0" fmla="*/ 0 w 3723451"/>
                    <a:gd name="T1" fmla="*/ 26862 h 932950"/>
                    <a:gd name="T2" fmla="*/ 123762 w 3723451"/>
                    <a:gd name="T3" fmla="*/ 317 h 932950"/>
                    <a:gd name="T4" fmla="*/ 350560 w 3723451"/>
                    <a:gd name="T5" fmla="*/ 61263 h 932950"/>
                    <a:gd name="T6" fmla="*/ 566927 w 3723451"/>
                    <a:gd name="T7" fmla="*/ 0 h 932950"/>
                    <a:gd name="T8" fmla="*/ 703366 w 3723451"/>
                    <a:gd name="T9" fmla="*/ 24379 h 932950"/>
                    <a:gd name="T10" fmla="*/ 601856 w 3723451"/>
                    <a:gd name="T11" fmla="*/ 54357 h 932950"/>
                    <a:gd name="T12" fmla="*/ 569173 w 3723451"/>
                    <a:gd name="T13" fmla="*/ 46274 h 932950"/>
                    <a:gd name="T14" fmla="*/ 354544 w 3723451"/>
                    <a:gd name="T15" fmla="*/ 109796 h 932950"/>
                    <a:gd name="T16" fmla="*/ 134425 w 3723451"/>
                    <a:gd name="T17" fmla="*/ 48611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8" name="Freeform 987">
                  <a:extLst>
                    <a:ext uri="{FF2B5EF4-FFF2-40B4-BE49-F238E27FC236}">
                      <a16:creationId xmlns:a16="http://schemas.microsoft.com/office/drawing/2014/main" id="{4A24255A-B649-9D44-AB80-CACD0B0D1B34}"/>
                    </a:ext>
                  </a:extLst>
                </p:cNvPr>
                <p:cNvSpPr>
                  <a:spLocks/>
                </p:cNvSpPr>
                <p:nvPr/>
              </p:nvSpPr>
              <p:spPr bwMode="auto">
                <a:xfrm>
                  <a:off x="2892025" y="1722154"/>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9" name="Freeform 988">
                  <a:extLst>
                    <a:ext uri="{FF2B5EF4-FFF2-40B4-BE49-F238E27FC236}">
                      <a16:creationId xmlns:a16="http://schemas.microsoft.com/office/drawing/2014/main" id="{21311582-6B5F-4441-B6D0-5D1DEBA1CB85}"/>
                    </a:ext>
                  </a:extLst>
                </p:cNvPr>
                <p:cNvSpPr>
                  <a:spLocks/>
                </p:cNvSpPr>
                <p:nvPr/>
              </p:nvSpPr>
              <p:spPr bwMode="auto">
                <a:xfrm>
                  <a:off x="2419334" y="1724970"/>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90" name="Straight Connector 989">
                  <a:extLst>
                    <a:ext uri="{FF2B5EF4-FFF2-40B4-BE49-F238E27FC236}">
                      <a16:creationId xmlns:a16="http://schemas.microsoft.com/office/drawing/2014/main" id="{C0FC5468-8C4C-AB42-AC33-6B20FED82305}"/>
                    </a:ext>
                  </a:extLst>
                </p:cNvPr>
                <p:cNvCxnSpPr>
                  <a:cxnSpLocks noChangeShapeType="1"/>
                  <a:endCxn id="985" idx="2"/>
                </p:cNvCxnSpPr>
                <p:nvPr/>
              </p:nvCxnSpPr>
              <p:spPr bwMode="auto">
                <a:xfrm flipH="1" flipV="1">
                  <a:off x="2184879" y="1722154"/>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91" name="Straight Connector 990">
                  <a:extLst>
                    <a:ext uri="{FF2B5EF4-FFF2-40B4-BE49-F238E27FC236}">
                      <a16:creationId xmlns:a16="http://schemas.microsoft.com/office/drawing/2014/main" id="{0641688B-D837-D241-8726-C138E7CF2444}"/>
                    </a:ext>
                  </a:extLst>
                </p:cNvPr>
                <p:cNvCxnSpPr>
                  <a:cxnSpLocks noChangeShapeType="1"/>
                </p:cNvCxnSpPr>
                <p:nvPr/>
              </p:nvCxnSpPr>
              <p:spPr bwMode="auto">
                <a:xfrm flipH="1" flipV="1">
                  <a:off x="3379845" y="1727785"/>
                  <a:ext cx="3780" cy="121059"/>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5" name="Group 48257">
              <a:extLst>
                <a:ext uri="{FF2B5EF4-FFF2-40B4-BE49-F238E27FC236}">
                  <a16:creationId xmlns:a16="http://schemas.microsoft.com/office/drawing/2014/main" id="{DFD8AD38-F69C-AE4E-A7C6-58BC92264C2E}"/>
                </a:ext>
              </a:extLst>
            </p:cNvPr>
            <p:cNvGrpSpPr>
              <a:grpSpLocks/>
            </p:cNvGrpSpPr>
            <p:nvPr/>
          </p:nvGrpSpPr>
          <p:grpSpPr bwMode="auto">
            <a:xfrm>
              <a:off x="5552116" y="3849635"/>
              <a:ext cx="514350" cy="1670050"/>
              <a:chOff x="5552116" y="3849635"/>
              <a:chExt cx="514350" cy="1670050"/>
            </a:xfrm>
          </p:grpSpPr>
          <p:sp>
            <p:nvSpPr>
              <p:cNvPr id="957" name="Rectangle 956">
                <a:extLst>
                  <a:ext uri="{FF2B5EF4-FFF2-40B4-BE49-F238E27FC236}">
                    <a16:creationId xmlns:a16="http://schemas.microsoft.com/office/drawing/2014/main" id="{B13372F6-7422-A24B-A223-1174A9270D3C}"/>
                  </a:ext>
                </a:extLst>
              </p:cNvPr>
              <p:cNvSpPr/>
              <p:nvPr/>
            </p:nvSpPr>
            <p:spPr bwMode="auto">
              <a:xfrm rot="10800000">
                <a:off x="5555163" y="3933392"/>
                <a:ext cx="498084" cy="628647"/>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8" name="Straight Connector 957">
                <a:extLst>
                  <a:ext uri="{FF2B5EF4-FFF2-40B4-BE49-F238E27FC236}">
                    <a16:creationId xmlns:a16="http://schemas.microsoft.com/office/drawing/2014/main" id="{E33D11D1-8D4D-F14F-B9FC-6D2FB093890B}"/>
                  </a:ext>
                </a:extLst>
              </p:cNvPr>
              <p:cNvCxnSpPr/>
              <p:nvPr/>
            </p:nvCxnSpPr>
            <p:spPr bwMode="auto">
              <a:xfrm flipH="1">
                <a:off x="6064879" y="4006752"/>
                <a:ext cx="1588" cy="1365045"/>
              </a:xfrm>
              <a:prstGeom prst="line">
                <a:avLst/>
              </a:prstGeom>
              <a:noFill/>
              <a:ln w="3175" cap="flat" cmpd="sng" algn="ctr">
                <a:solidFill>
                  <a:srgbClr val="000000"/>
                </a:solidFill>
                <a:prstDash val="sysDash"/>
              </a:ln>
              <a:effectLst/>
            </p:spPr>
          </p:cxnSp>
          <p:grpSp>
            <p:nvGrpSpPr>
              <p:cNvPr id="959" name="Group 607">
                <a:extLst>
                  <a:ext uri="{FF2B5EF4-FFF2-40B4-BE49-F238E27FC236}">
                    <a16:creationId xmlns:a16="http://schemas.microsoft.com/office/drawing/2014/main" id="{12AC3864-6986-E84A-85C7-6895574A8804}"/>
                  </a:ext>
                </a:extLst>
              </p:cNvPr>
              <p:cNvGrpSpPr>
                <a:grpSpLocks/>
              </p:cNvGrpSpPr>
              <p:nvPr/>
            </p:nvGrpSpPr>
            <p:grpSpPr bwMode="auto">
              <a:xfrm>
                <a:off x="5557264" y="5297988"/>
                <a:ext cx="507588" cy="221697"/>
                <a:chOff x="4128636" y="3606589"/>
                <a:chExt cx="568145" cy="338667"/>
              </a:xfrm>
            </p:grpSpPr>
            <p:sp>
              <p:nvSpPr>
                <p:cNvPr id="972" name="Oval 971">
                  <a:extLst>
                    <a:ext uri="{FF2B5EF4-FFF2-40B4-BE49-F238E27FC236}">
                      <a16:creationId xmlns:a16="http://schemas.microsoft.com/office/drawing/2014/main" id="{1C323077-6C9C-1746-A411-C1B91269146D}"/>
                    </a:ext>
                  </a:extLst>
                </p:cNvPr>
                <p:cNvSpPr/>
                <p:nvPr/>
              </p:nvSpPr>
              <p:spPr>
                <a:xfrm>
                  <a:off x="4128205" y="3719341"/>
                  <a:ext cx="568606" cy="225500"/>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3" name="Rectangle 972">
                  <a:extLst>
                    <a:ext uri="{FF2B5EF4-FFF2-40B4-BE49-F238E27FC236}">
                      <a16:creationId xmlns:a16="http://schemas.microsoft.com/office/drawing/2014/main" id="{EE440552-5BF2-324D-8F4B-CBBAD5E25F28}"/>
                    </a:ext>
                  </a:extLst>
                </p:cNvPr>
                <p:cNvSpPr/>
                <p:nvPr/>
              </p:nvSpPr>
              <p:spPr>
                <a:xfrm>
                  <a:off x="4128205" y="3719341"/>
                  <a:ext cx="568606" cy="111537"/>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74" name="Oval 973">
                  <a:extLst>
                    <a:ext uri="{FF2B5EF4-FFF2-40B4-BE49-F238E27FC236}">
                      <a16:creationId xmlns:a16="http://schemas.microsoft.com/office/drawing/2014/main" id="{352AAEDD-5767-E14C-A897-289B1F7E9906}"/>
                    </a:ext>
                  </a:extLst>
                </p:cNvPr>
                <p:cNvSpPr/>
                <p:nvPr/>
              </p:nvSpPr>
              <p:spPr>
                <a:xfrm>
                  <a:off x="4128205" y="3600530"/>
                  <a:ext cx="568606" cy="230348"/>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75" name="Straight Connector 974">
                  <a:extLst>
                    <a:ext uri="{FF2B5EF4-FFF2-40B4-BE49-F238E27FC236}">
                      <a16:creationId xmlns:a16="http://schemas.microsoft.com/office/drawing/2014/main" id="{703AA525-DABB-0145-AB73-1F4B2D918977}"/>
                    </a:ext>
                  </a:extLst>
                </p:cNvPr>
                <p:cNvCxnSpPr/>
                <p:nvPr/>
              </p:nvCxnSpPr>
              <p:spPr>
                <a:xfrm>
                  <a:off x="4696811" y="3719341"/>
                  <a:ext cx="0" cy="111537"/>
                </a:xfrm>
                <a:prstGeom prst="line">
                  <a:avLst/>
                </a:prstGeom>
                <a:noFill/>
                <a:ln w="6350" cap="flat" cmpd="sng" algn="ctr">
                  <a:solidFill>
                    <a:srgbClr val="000000"/>
                  </a:solidFill>
                  <a:prstDash val="solid"/>
                </a:ln>
                <a:effectLst/>
              </p:spPr>
            </p:cxnSp>
            <p:cxnSp>
              <p:nvCxnSpPr>
                <p:cNvPr id="976" name="Straight Connector 975">
                  <a:extLst>
                    <a:ext uri="{FF2B5EF4-FFF2-40B4-BE49-F238E27FC236}">
                      <a16:creationId xmlns:a16="http://schemas.microsoft.com/office/drawing/2014/main" id="{4325B995-3B4C-0C4D-A71A-517823605523}"/>
                    </a:ext>
                  </a:extLst>
                </p:cNvPr>
                <p:cNvCxnSpPr/>
                <p:nvPr/>
              </p:nvCxnSpPr>
              <p:spPr>
                <a:xfrm>
                  <a:off x="4128205" y="3719341"/>
                  <a:ext cx="0" cy="111537"/>
                </a:xfrm>
                <a:prstGeom prst="line">
                  <a:avLst/>
                </a:prstGeom>
                <a:noFill/>
                <a:ln w="6350" cap="flat" cmpd="sng" algn="ctr">
                  <a:solidFill>
                    <a:srgbClr val="000000"/>
                  </a:solidFill>
                  <a:prstDash val="solid"/>
                </a:ln>
                <a:effectLst/>
              </p:spPr>
            </p:cxnSp>
          </p:grpSp>
          <p:sp>
            <p:nvSpPr>
              <p:cNvPr id="960" name="Rectangle 959">
                <a:extLst>
                  <a:ext uri="{FF2B5EF4-FFF2-40B4-BE49-F238E27FC236}">
                    <a16:creationId xmlns:a16="http://schemas.microsoft.com/office/drawing/2014/main" id="{67DB7B11-56CE-334A-ADC8-5DC41B2B2B31}"/>
                  </a:ext>
                </a:extLst>
              </p:cNvPr>
              <p:cNvSpPr/>
              <p:nvPr/>
            </p:nvSpPr>
            <p:spPr bwMode="auto">
              <a:xfrm>
                <a:off x="5558467" y="4562294"/>
                <a:ext cx="496887"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61" name="Straight Connector 960">
                <a:extLst>
                  <a:ext uri="{FF2B5EF4-FFF2-40B4-BE49-F238E27FC236}">
                    <a16:creationId xmlns:a16="http://schemas.microsoft.com/office/drawing/2014/main" id="{A04F27FE-A553-BA4D-8784-D3F9D239406C}"/>
                  </a:ext>
                </a:extLst>
              </p:cNvPr>
              <p:cNvCxnSpPr/>
              <p:nvPr/>
            </p:nvCxnSpPr>
            <p:spPr bwMode="auto">
              <a:xfrm flipH="1">
                <a:off x="5552117" y="4014689"/>
                <a:ext cx="3175" cy="1450757"/>
              </a:xfrm>
              <a:prstGeom prst="line">
                <a:avLst/>
              </a:prstGeom>
              <a:noFill/>
              <a:ln w="3175" cap="flat" cmpd="sng" algn="ctr">
                <a:solidFill>
                  <a:srgbClr val="000000"/>
                </a:solidFill>
                <a:prstDash val="sysDash"/>
              </a:ln>
              <a:effectLst/>
            </p:spPr>
          </p:cxnSp>
          <p:grpSp>
            <p:nvGrpSpPr>
              <p:cNvPr id="962" name="Group 595">
                <a:extLst>
                  <a:ext uri="{FF2B5EF4-FFF2-40B4-BE49-F238E27FC236}">
                    <a16:creationId xmlns:a16="http://schemas.microsoft.com/office/drawing/2014/main" id="{7A9DFB75-AD21-E042-816D-12C833D0B14E}"/>
                  </a:ext>
                </a:extLst>
              </p:cNvPr>
              <p:cNvGrpSpPr>
                <a:grpSpLocks/>
              </p:cNvGrpSpPr>
              <p:nvPr/>
            </p:nvGrpSpPr>
            <p:grpSpPr bwMode="auto">
              <a:xfrm>
                <a:off x="5554629" y="3849635"/>
                <a:ext cx="503828" cy="248249"/>
                <a:chOff x="2183302" y="1564542"/>
                <a:chExt cx="1200154" cy="440314"/>
              </a:xfrm>
            </p:grpSpPr>
            <p:sp>
              <p:nvSpPr>
                <p:cNvPr id="963" name="Oval 962">
                  <a:extLst>
                    <a:ext uri="{FF2B5EF4-FFF2-40B4-BE49-F238E27FC236}">
                      <a16:creationId xmlns:a16="http://schemas.microsoft.com/office/drawing/2014/main" id="{EBC1A268-4FE6-7C48-A7EB-5B88F961348E}"/>
                    </a:ext>
                  </a:extLst>
                </p:cNvPr>
                <p:cNvSpPr/>
                <p:nvPr/>
              </p:nvSpPr>
              <p:spPr bwMode="auto">
                <a:xfrm flipV="1">
                  <a:off x="2188662" y="1691192"/>
                  <a:ext cx="1194966" cy="312499"/>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64" name="Rectangle 963">
                  <a:extLst>
                    <a:ext uri="{FF2B5EF4-FFF2-40B4-BE49-F238E27FC236}">
                      <a16:creationId xmlns:a16="http://schemas.microsoft.com/office/drawing/2014/main" id="{7E5BFB83-4F66-5340-A6C8-AE2EA6969B5D}"/>
                    </a:ext>
                  </a:extLst>
                </p:cNvPr>
                <p:cNvSpPr/>
                <p:nvPr/>
              </p:nvSpPr>
              <p:spPr bwMode="auto">
                <a:xfrm>
                  <a:off x="2184881" y="1736237"/>
                  <a:ext cx="1198746" cy="112612"/>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5" name="Oval 964">
                  <a:extLst>
                    <a:ext uri="{FF2B5EF4-FFF2-40B4-BE49-F238E27FC236}">
                      <a16:creationId xmlns:a16="http://schemas.microsoft.com/office/drawing/2014/main" id="{835B3555-2BFA-4345-AEDE-3AFF012D165A}"/>
                    </a:ext>
                  </a:extLst>
                </p:cNvPr>
                <p:cNvSpPr>
                  <a:spLocks noChangeArrowheads="1"/>
                </p:cNvSpPr>
                <p:nvPr/>
              </p:nvSpPr>
              <p:spPr bwMode="auto">
                <a:xfrm flipV="1">
                  <a:off x="2184881" y="1564505"/>
                  <a:ext cx="1194966" cy="312497"/>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66" name="Freeform 965">
                  <a:extLst>
                    <a:ext uri="{FF2B5EF4-FFF2-40B4-BE49-F238E27FC236}">
                      <a16:creationId xmlns:a16="http://schemas.microsoft.com/office/drawing/2014/main" id="{9C54B396-F12D-CD4B-97BD-8CD97DC9CB69}"/>
                    </a:ext>
                  </a:extLst>
                </p:cNvPr>
                <p:cNvSpPr/>
                <p:nvPr/>
              </p:nvSpPr>
              <p:spPr bwMode="auto">
                <a:xfrm>
                  <a:off x="2491185" y="1671486"/>
                  <a:ext cx="582357" cy="154840"/>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67" name="Freeform 966">
                  <a:extLst>
                    <a:ext uri="{FF2B5EF4-FFF2-40B4-BE49-F238E27FC236}">
                      <a16:creationId xmlns:a16="http://schemas.microsoft.com/office/drawing/2014/main" id="{74A5A762-7F2A-7146-9F8E-38B680D0FAE5}"/>
                    </a:ext>
                  </a:extLst>
                </p:cNvPr>
                <p:cNvSpPr>
                  <a:spLocks/>
                </p:cNvSpPr>
                <p:nvPr/>
              </p:nvSpPr>
              <p:spPr bwMode="auto">
                <a:xfrm>
                  <a:off x="2430680" y="1629256"/>
                  <a:ext cx="703366" cy="109797"/>
                </a:xfrm>
                <a:custGeom>
                  <a:avLst/>
                  <a:gdLst>
                    <a:gd name="T0" fmla="*/ 0 w 3723451"/>
                    <a:gd name="T1" fmla="*/ 26862 h 932950"/>
                    <a:gd name="T2" fmla="*/ 123762 w 3723451"/>
                    <a:gd name="T3" fmla="*/ 317 h 932950"/>
                    <a:gd name="T4" fmla="*/ 350560 w 3723451"/>
                    <a:gd name="T5" fmla="*/ 61264 h 932950"/>
                    <a:gd name="T6" fmla="*/ 566927 w 3723451"/>
                    <a:gd name="T7" fmla="*/ 0 h 932950"/>
                    <a:gd name="T8" fmla="*/ 703366 w 3723451"/>
                    <a:gd name="T9" fmla="*/ 24379 h 932950"/>
                    <a:gd name="T10" fmla="*/ 601856 w 3723451"/>
                    <a:gd name="T11" fmla="*/ 54357 h 932950"/>
                    <a:gd name="T12" fmla="*/ 569173 w 3723451"/>
                    <a:gd name="T13" fmla="*/ 46275 h 932950"/>
                    <a:gd name="T14" fmla="*/ 354544 w 3723451"/>
                    <a:gd name="T15" fmla="*/ 109797 h 932950"/>
                    <a:gd name="T16" fmla="*/ 134425 w 3723451"/>
                    <a:gd name="T17" fmla="*/ 48612 h 932950"/>
                    <a:gd name="T18" fmla="*/ 98836 w 3723451"/>
                    <a:gd name="T19" fmla="*/ 55215 h 932950"/>
                    <a:gd name="T20" fmla="*/ 0 w 3723451"/>
                    <a:gd name="T21" fmla="*/ 26862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8" name="Freeform 967">
                  <a:extLst>
                    <a:ext uri="{FF2B5EF4-FFF2-40B4-BE49-F238E27FC236}">
                      <a16:creationId xmlns:a16="http://schemas.microsoft.com/office/drawing/2014/main" id="{2A01FA01-3AF8-6C49-B347-15EC8DD1FCDF}"/>
                    </a:ext>
                  </a:extLst>
                </p:cNvPr>
                <p:cNvSpPr>
                  <a:spLocks/>
                </p:cNvSpPr>
                <p:nvPr/>
              </p:nvSpPr>
              <p:spPr bwMode="auto">
                <a:xfrm>
                  <a:off x="2892028" y="1722161"/>
                  <a:ext cx="260927" cy="95720"/>
                </a:xfrm>
                <a:custGeom>
                  <a:avLst/>
                  <a:gdLst>
                    <a:gd name="T0" fmla="*/ 0 w 1366596"/>
                    <a:gd name="T1" fmla="*/ 0 h 809868"/>
                    <a:gd name="T2" fmla="*/ 260927 w 1366596"/>
                    <a:gd name="T3" fmla="*/ 73965 h 809868"/>
                    <a:gd name="T4" fmla="*/ 165166 w 1366596"/>
                    <a:gd name="T5" fmla="*/ 95720 h 809868"/>
                    <a:gd name="T6" fmla="*/ 878 w 1366596"/>
                    <a:gd name="T7" fmla="*/ 50579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9" name="Freeform 968">
                  <a:extLst>
                    <a:ext uri="{FF2B5EF4-FFF2-40B4-BE49-F238E27FC236}">
                      <a16:creationId xmlns:a16="http://schemas.microsoft.com/office/drawing/2014/main" id="{45B074FE-A579-4E44-9C72-7EC6937937B6}"/>
                    </a:ext>
                  </a:extLst>
                </p:cNvPr>
                <p:cNvSpPr>
                  <a:spLocks/>
                </p:cNvSpPr>
                <p:nvPr/>
              </p:nvSpPr>
              <p:spPr bwMode="auto">
                <a:xfrm>
                  <a:off x="2419337" y="1724976"/>
                  <a:ext cx="253362" cy="95720"/>
                </a:xfrm>
                <a:custGeom>
                  <a:avLst/>
                  <a:gdLst>
                    <a:gd name="T0" fmla="*/ 249903 w 1348191"/>
                    <a:gd name="T1" fmla="*/ 0 h 791462"/>
                    <a:gd name="T2" fmla="*/ 253362 w 1348191"/>
                    <a:gd name="T3" fmla="*/ 46190 h 791462"/>
                    <a:gd name="T4" fmla="*/ 91660 w 1348191"/>
                    <a:gd name="T5" fmla="*/ 95720 h 791462"/>
                    <a:gd name="T6" fmla="*/ 0 w 1348191"/>
                    <a:gd name="T7" fmla="*/ 74016 h 791462"/>
                    <a:gd name="T8" fmla="*/ 249903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70" name="Straight Connector 969">
                  <a:extLst>
                    <a:ext uri="{FF2B5EF4-FFF2-40B4-BE49-F238E27FC236}">
                      <a16:creationId xmlns:a16="http://schemas.microsoft.com/office/drawing/2014/main" id="{D7BA177F-687A-5349-B8D9-E812C7AD3962}"/>
                    </a:ext>
                  </a:extLst>
                </p:cNvPr>
                <p:cNvCxnSpPr>
                  <a:cxnSpLocks noChangeShapeType="1"/>
                  <a:endCxn id="965" idx="2"/>
                </p:cNvCxnSpPr>
                <p:nvPr/>
              </p:nvCxnSpPr>
              <p:spPr bwMode="auto">
                <a:xfrm flipH="1" flipV="1">
                  <a:off x="2184881" y="1722161"/>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71" name="Straight Connector 970">
                  <a:extLst>
                    <a:ext uri="{FF2B5EF4-FFF2-40B4-BE49-F238E27FC236}">
                      <a16:creationId xmlns:a16="http://schemas.microsoft.com/office/drawing/2014/main" id="{2708807E-0266-644C-A6E9-061ABB06D12B}"/>
                    </a:ext>
                  </a:extLst>
                </p:cNvPr>
                <p:cNvCxnSpPr>
                  <a:cxnSpLocks noChangeShapeType="1"/>
                </p:cNvCxnSpPr>
                <p:nvPr/>
              </p:nvCxnSpPr>
              <p:spPr bwMode="auto">
                <a:xfrm flipH="1" flipV="1">
                  <a:off x="3379847" y="1727792"/>
                  <a:ext cx="3780" cy="121057"/>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nvGrpSpPr>
            <p:cNvPr id="936" name="Group 48258">
              <a:extLst>
                <a:ext uri="{FF2B5EF4-FFF2-40B4-BE49-F238E27FC236}">
                  <a16:creationId xmlns:a16="http://schemas.microsoft.com/office/drawing/2014/main" id="{47B32372-CF84-404F-9FD0-9ACFAC4EE60D}"/>
                </a:ext>
              </a:extLst>
            </p:cNvPr>
            <p:cNvGrpSpPr>
              <a:grpSpLocks/>
            </p:cNvGrpSpPr>
            <p:nvPr/>
          </p:nvGrpSpPr>
          <p:grpSpPr bwMode="auto">
            <a:xfrm>
              <a:off x="6547479" y="3836935"/>
              <a:ext cx="514350" cy="1671638"/>
              <a:chOff x="6547479" y="3836935"/>
              <a:chExt cx="514350" cy="1671638"/>
            </a:xfrm>
          </p:grpSpPr>
          <p:sp>
            <p:nvSpPr>
              <p:cNvPr id="937" name="Rectangle 936">
                <a:extLst>
                  <a:ext uri="{FF2B5EF4-FFF2-40B4-BE49-F238E27FC236}">
                    <a16:creationId xmlns:a16="http://schemas.microsoft.com/office/drawing/2014/main" id="{73DDF967-9AF3-2A4F-AE8E-6BE3B9FF2E91}"/>
                  </a:ext>
                </a:extLst>
              </p:cNvPr>
              <p:cNvSpPr/>
              <p:nvPr/>
            </p:nvSpPr>
            <p:spPr bwMode="auto">
              <a:xfrm rot="10800000">
                <a:off x="6550526" y="3920772"/>
                <a:ext cx="498084" cy="629245"/>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38" name="Straight Connector 937">
                <a:extLst>
                  <a:ext uri="{FF2B5EF4-FFF2-40B4-BE49-F238E27FC236}">
                    <a16:creationId xmlns:a16="http://schemas.microsoft.com/office/drawing/2014/main" id="{4E2A68FE-149D-DD45-B62C-268C2B480787}"/>
                  </a:ext>
                </a:extLst>
              </p:cNvPr>
              <p:cNvCxnSpPr/>
              <p:nvPr/>
            </p:nvCxnSpPr>
            <p:spPr bwMode="auto">
              <a:xfrm flipH="1">
                <a:off x="7060242" y="3994054"/>
                <a:ext cx="1587" cy="1366633"/>
              </a:xfrm>
              <a:prstGeom prst="line">
                <a:avLst/>
              </a:prstGeom>
              <a:noFill/>
              <a:ln w="3175" cap="flat" cmpd="sng" algn="ctr">
                <a:solidFill>
                  <a:srgbClr val="000000"/>
                </a:solidFill>
                <a:prstDash val="sysDash"/>
              </a:ln>
              <a:effectLst/>
            </p:spPr>
          </p:cxnSp>
          <p:grpSp>
            <p:nvGrpSpPr>
              <p:cNvPr id="939" name="Group 634">
                <a:extLst>
                  <a:ext uri="{FF2B5EF4-FFF2-40B4-BE49-F238E27FC236}">
                    <a16:creationId xmlns:a16="http://schemas.microsoft.com/office/drawing/2014/main" id="{EA89FBDD-115D-B744-8C40-278D9ECECBF6}"/>
                  </a:ext>
                </a:extLst>
              </p:cNvPr>
              <p:cNvGrpSpPr>
                <a:grpSpLocks/>
              </p:cNvGrpSpPr>
              <p:nvPr/>
            </p:nvGrpSpPr>
            <p:grpSpPr bwMode="auto">
              <a:xfrm>
                <a:off x="6552627" y="5286665"/>
                <a:ext cx="507588" cy="221908"/>
                <a:chOff x="4128636" y="3606589"/>
                <a:chExt cx="568145" cy="338667"/>
              </a:xfrm>
            </p:grpSpPr>
            <p:sp>
              <p:nvSpPr>
                <p:cNvPr id="952" name="Oval 951">
                  <a:extLst>
                    <a:ext uri="{FF2B5EF4-FFF2-40B4-BE49-F238E27FC236}">
                      <a16:creationId xmlns:a16="http://schemas.microsoft.com/office/drawing/2014/main" id="{ADD15AEA-0E06-3444-AA78-D1D680AED400}"/>
                    </a:ext>
                  </a:extLst>
                </p:cNvPr>
                <p:cNvSpPr/>
                <p:nvPr/>
              </p:nvSpPr>
              <p:spPr>
                <a:xfrm>
                  <a:off x="4128205" y="3719558"/>
                  <a:ext cx="568606" cy="225284"/>
                </a:xfrm>
                <a:prstGeom prst="ellipse">
                  <a:avLst/>
                </a:prstGeom>
                <a:solidFill>
                  <a:srgbClr val="3333CC">
                    <a:lumMod val="75000"/>
                  </a:srgbClr>
                </a:solidFill>
                <a:ln w="6350" cap="flat" cmpd="sng" algn="ctr">
                  <a:solidFill>
                    <a:srgbClr val="00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3" name="Rectangle 952">
                  <a:extLst>
                    <a:ext uri="{FF2B5EF4-FFF2-40B4-BE49-F238E27FC236}">
                      <a16:creationId xmlns:a16="http://schemas.microsoft.com/office/drawing/2014/main" id="{CBDCEDCB-60F4-7D47-8AE9-D843D17AF39C}"/>
                    </a:ext>
                  </a:extLst>
                </p:cNvPr>
                <p:cNvSpPr/>
                <p:nvPr/>
              </p:nvSpPr>
              <p:spPr>
                <a:xfrm>
                  <a:off x="4128205" y="3719558"/>
                  <a:ext cx="568606" cy="111431"/>
                </a:xfrm>
                <a:prstGeom prst="rect">
                  <a:avLst/>
                </a:prstGeom>
                <a:solidFill>
                  <a:srgbClr val="3333CC">
                    <a:lumMod val="7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54" name="Oval 953">
                  <a:extLst>
                    <a:ext uri="{FF2B5EF4-FFF2-40B4-BE49-F238E27FC236}">
                      <a16:creationId xmlns:a16="http://schemas.microsoft.com/office/drawing/2014/main" id="{96CC10B3-D82A-D340-B795-8505902BBB5B}"/>
                    </a:ext>
                  </a:extLst>
                </p:cNvPr>
                <p:cNvSpPr/>
                <p:nvPr/>
              </p:nvSpPr>
              <p:spPr>
                <a:xfrm>
                  <a:off x="4128205" y="3605704"/>
                  <a:ext cx="568606" cy="225286"/>
                </a:xfrm>
                <a:prstGeom prst="ellipse">
                  <a:avLst/>
                </a:prstGeom>
                <a:solidFill>
                  <a:srgbClr val="3333CC">
                    <a:lumMod val="40000"/>
                    <a:lumOff val="60000"/>
                    <a:alpha val="55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55" name="Straight Connector 954">
                  <a:extLst>
                    <a:ext uri="{FF2B5EF4-FFF2-40B4-BE49-F238E27FC236}">
                      <a16:creationId xmlns:a16="http://schemas.microsoft.com/office/drawing/2014/main" id="{3B133DA9-A713-2849-A8D7-EDE46E681761}"/>
                    </a:ext>
                  </a:extLst>
                </p:cNvPr>
                <p:cNvCxnSpPr/>
                <p:nvPr/>
              </p:nvCxnSpPr>
              <p:spPr>
                <a:xfrm>
                  <a:off x="4696811" y="3719558"/>
                  <a:ext cx="0" cy="111431"/>
                </a:xfrm>
                <a:prstGeom prst="line">
                  <a:avLst/>
                </a:prstGeom>
                <a:noFill/>
                <a:ln w="6350" cap="flat" cmpd="sng" algn="ctr">
                  <a:solidFill>
                    <a:srgbClr val="000000"/>
                  </a:solidFill>
                  <a:prstDash val="solid"/>
                </a:ln>
                <a:effectLst/>
              </p:spPr>
            </p:cxnSp>
            <p:cxnSp>
              <p:nvCxnSpPr>
                <p:cNvPr id="956" name="Straight Connector 955">
                  <a:extLst>
                    <a:ext uri="{FF2B5EF4-FFF2-40B4-BE49-F238E27FC236}">
                      <a16:creationId xmlns:a16="http://schemas.microsoft.com/office/drawing/2014/main" id="{BC22357C-1B49-FD47-A8E1-4EE9363277E0}"/>
                    </a:ext>
                  </a:extLst>
                </p:cNvPr>
                <p:cNvCxnSpPr/>
                <p:nvPr/>
              </p:nvCxnSpPr>
              <p:spPr>
                <a:xfrm>
                  <a:off x="4128205" y="3719558"/>
                  <a:ext cx="0" cy="111431"/>
                </a:xfrm>
                <a:prstGeom prst="line">
                  <a:avLst/>
                </a:prstGeom>
                <a:noFill/>
                <a:ln w="6350" cap="flat" cmpd="sng" algn="ctr">
                  <a:solidFill>
                    <a:srgbClr val="000000"/>
                  </a:solidFill>
                  <a:prstDash val="solid"/>
                </a:ln>
                <a:effectLst/>
              </p:spPr>
            </p:cxnSp>
          </p:grpSp>
          <p:sp>
            <p:nvSpPr>
              <p:cNvPr id="940" name="Rectangle 939">
                <a:extLst>
                  <a:ext uri="{FF2B5EF4-FFF2-40B4-BE49-F238E27FC236}">
                    <a16:creationId xmlns:a16="http://schemas.microsoft.com/office/drawing/2014/main" id="{8A75ED0D-201E-C349-9238-A2D94F02D3E1}"/>
                  </a:ext>
                </a:extLst>
              </p:cNvPr>
              <p:cNvSpPr/>
              <p:nvPr/>
            </p:nvSpPr>
            <p:spPr bwMode="auto">
              <a:xfrm>
                <a:off x="6553829" y="4551184"/>
                <a:ext cx="496888" cy="812678"/>
              </a:xfrm>
              <a:prstGeom prst="rect">
                <a:avLst/>
              </a:prstGeom>
              <a:gradFill rotWithShape="1">
                <a:gsLst>
                  <a:gs pos="0">
                    <a:srgbClr val="3333CC">
                      <a:lumMod val="60000"/>
                      <a:lumOff val="40000"/>
                    </a:srgbClr>
                  </a:gs>
                  <a:gs pos="100000">
                    <a:srgbClr val="FFFFFF"/>
                  </a:gs>
                </a:gsLst>
                <a:lin ang="16200000" scaled="0"/>
              </a:gra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941" name="Straight Connector 940">
                <a:extLst>
                  <a:ext uri="{FF2B5EF4-FFF2-40B4-BE49-F238E27FC236}">
                    <a16:creationId xmlns:a16="http://schemas.microsoft.com/office/drawing/2014/main" id="{690B7076-D7BF-A64B-A741-7A1AB99BC7BD}"/>
                  </a:ext>
                </a:extLst>
              </p:cNvPr>
              <p:cNvCxnSpPr/>
              <p:nvPr/>
            </p:nvCxnSpPr>
            <p:spPr bwMode="auto">
              <a:xfrm flipH="1">
                <a:off x="6547479" y="4001991"/>
                <a:ext cx="3175" cy="1452344"/>
              </a:xfrm>
              <a:prstGeom prst="line">
                <a:avLst/>
              </a:prstGeom>
              <a:noFill/>
              <a:ln w="3175" cap="flat" cmpd="sng" algn="ctr">
                <a:solidFill>
                  <a:srgbClr val="000000"/>
                </a:solidFill>
                <a:prstDash val="sysDash"/>
              </a:ln>
              <a:effectLst/>
            </p:spPr>
          </p:cxnSp>
          <p:grpSp>
            <p:nvGrpSpPr>
              <p:cNvPr id="942" name="Group 622">
                <a:extLst>
                  <a:ext uri="{FF2B5EF4-FFF2-40B4-BE49-F238E27FC236}">
                    <a16:creationId xmlns:a16="http://schemas.microsoft.com/office/drawing/2014/main" id="{536C1E87-C19D-B549-A398-BDAA53318FF3}"/>
                  </a:ext>
                </a:extLst>
              </p:cNvPr>
              <p:cNvGrpSpPr>
                <a:grpSpLocks/>
              </p:cNvGrpSpPr>
              <p:nvPr/>
            </p:nvGrpSpPr>
            <p:grpSpPr bwMode="auto">
              <a:xfrm>
                <a:off x="6549992" y="3836935"/>
                <a:ext cx="503828" cy="248485"/>
                <a:chOff x="2183302" y="1564542"/>
                <a:chExt cx="1200154" cy="440314"/>
              </a:xfrm>
            </p:grpSpPr>
            <p:sp>
              <p:nvSpPr>
                <p:cNvPr id="943" name="Oval 942">
                  <a:extLst>
                    <a:ext uri="{FF2B5EF4-FFF2-40B4-BE49-F238E27FC236}">
                      <a16:creationId xmlns:a16="http://schemas.microsoft.com/office/drawing/2014/main" id="{2FA609ED-2E63-804A-8736-890A528B12F8}"/>
                    </a:ext>
                  </a:extLst>
                </p:cNvPr>
                <p:cNvSpPr/>
                <p:nvPr/>
              </p:nvSpPr>
              <p:spPr bwMode="auto">
                <a:xfrm flipV="1">
                  <a:off x="2188662" y="1691075"/>
                  <a:ext cx="1194966" cy="315014"/>
                </a:xfrm>
                <a:prstGeom prst="ellipse">
                  <a:avLst/>
                </a:prstGeom>
                <a:gradFill flip="none" rotWithShape="1">
                  <a:gsLst>
                    <a:gs pos="0">
                      <a:srgbClr val="3333CC">
                        <a:lumMod val="75000"/>
                      </a:srgbClr>
                    </a:gs>
                    <a:gs pos="31000">
                      <a:srgbClr val="3333CC">
                        <a:lumMod val="60000"/>
                        <a:lumOff val="40000"/>
                      </a:srgbClr>
                    </a:gs>
                    <a:gs pos="100000">
                      <a:srgbClr val="FFFFFF"/>
                    </a:gs>
                  </a:gsLst>
                  <a:lin ang="16200000" scaled="0"/>
                  <a:tileRect/>
                </a:gradFill>
                <a:ln w="635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mn-ea"/>
                    <a:cs typeface="+mn-cs"/>
                  </a:endParaRPr>
                </a:p>
              </p:txBody>
            </p:sp>
            <p:sp>
              <p:nvSpPr>
                <p:cNvPr id="944" name="Rectangle 943">
                  <a:extLst>
                    <a:ext uri="{FF2B5EF4-FFF2-40B4-BE49-F238E27FC236}">
                      <a16:creationId xmlns:a16="http://schemas.microsoft.com/office/drawing/2014/main" id="{355D3E63-F907-0E45-8C46-4E02D5408E65}"/>
                    </a:ext>
                  </a:extLst>
                </p:cNvPr>
                <p:cNvSpPr/>
                <p:nvPr/>
              </p:nvSpPr>
              <p:spPr bwMode="auto">
                <a:xfrm>
                  <a:off x="2184879" y="1736077"/>
                  <a:ext cx="1198749" cy="112505"/>
                </a:xfrm>
                <a:prstGeom prst="rect">
                  <a:avLst/>
                </a:prstGeom>
                <a:gradFill rotWithShape="1">
                  <a:gsLst>
                    <a:gs pos="0">
                      <a:srgbClr val="3333CC">
                        <a:lumMod val="40000"/>
                        <a:lumOff val="60000"/>
                      </a:srgbClr>
                    </a:gs>
                    <a:gs pos="54000">
                      <a:srgbClr val="3333CC">
                        <a:lumMod val="60000"/>
                        <a:lumOff val="40000"/>
                      </a:srgbClr>
                    </a:gs>
                    <a:gs pos="100000">
                      <a:srgbClr val="3333CC">
                        <a:lumMod val="75000"/>
                      </a:srgbClr>
                    </a:gs>
                  </a:gsLst>
                  <a:lin ang="162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5" name="Oval 944">
                  <a:extLst>
                    <a:ext uri="{FF2B5EF4-FFF2-40B4-BE49-F238E27FC236}">
                      <a16:creationId xmlns:a16="http://schemas.microsoft.com/office/drawing/2014/main" id="{575934DF-B322-274A-92BC-3407CBF59474}"/>
                    </a:ext>
                  </a:extLst>
                </p:cNvPr>
                <p:cNvSpPr>
                  <a:spLocks noChangeArrowheads="1"/>
                </p:cNvSpPr>
                <p:nvPr/>
              </p:nvSpPr>
              <p:spPr bwMode="auto">
                <a:xfrm flipV="1">
                  <a:off x="2184879" y="1564508"/>
                  <a:ext cx="1194966" cy="315014"/>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946" name="Freeform 945">
                  <a:extLst>
                    <a:ext uri="{FF2B5EF4-FFF2-40B4-BE49-F238E27FC236}">
                      <a16:creationId xmlns:a16="http://schemas.microsoft.com/office/drawing/2014/main" id="{CBF18B9D-FBE2-C54E-A32D-C409E6C62912}"/>
                    </a:ext>
                  </a:extLst>
                </p:cNvPr>
                <p:cNvSpPr/>
                <p:nvPr/>
              </p:nvSpPr>
              <p:spPr bwMode="auto">
                <a:xfrm>
                  <a:off x="2491185" y="1671388"/>
                  <a:ext cx="582357" cy="157507"/>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947" name="Freeform 946">
                  <a:extLst>
                    <a:ext uri="{FF2B5EF4-FFF2-40B4-BE49-F238E27FC236}">
                      <a16:creationId xmlns:a16="http://schemas.microsoft.com/office/drawing/2014/main" id="{E96DBFA6-2771-A54D-B845-79612A3939C1}"/>
                    </a:ext>
                  </a:extLst>
                </p:cNvPr>
                <p:cNvSpPr>
                  <a:spLocks/>
                </p:cNvSpPr>
                <p:nvPr/>
              </p:nvSpPr>
              <p:spPr bwMode="auto">
                <a:xfrm>
                  <a:off x="2430680" y="1629198"/>
                  <a:ext cx="703366" cy="112505"/>
                </a:xfrm>
                <a:custGeom>
                  <a:avLst/>
                  <a:gdLst>
                    <a:gd name="T0" fmla="*/ 0 w 3723451"/>
                    <a:gd name="T1" fmla="*/ 27524 h 932950"/>
                    <a:gd name="T2" fmla="*/ 123762 w 3723451"/>
                    <a:gd name="T3" fmla="*/ 324 h 932950"/>
                    <a:gd name="T4" fmla="*/ 350560 w 3723451"/>
                    <a:gd name="T5" fmla="*/ 62775 h 932950"/>
                    <a:gd name="T6" fmla="*/ 566927 w 3723451"/>
                    <a:gd name="T7" fmla="*/ 0 h 932950"/>
                    <a:gd name="T8" fmla="*/ 703366 w 3723451"/>
                    <a:gd name="T9" fmla="*/ 24980 h 932950"/>
                    <a:gd name="T10" fmla="*/ 601856 w 3723451"/>
                    <a:gd name="T11" fmla="*/ 55698 h 932950"/>
                    <a:gd name="T12" fmla="*/ 569173 w 3723451"/>
                    <a:gd name="T13" fmla="*/ 47416 h 932950"/>
                    <a:gd name="T14" fmla="*/ 354544 w 3723451"/>
                    <a:gd name="T15" fmla="*/ 112505 h 932950"/>
                    <a:gd name="T16" fmla="*/ 134425 w 3723451"/>
                    <a:gd name="T17" fmla="*/ 49811 h 932950"/>
                    <a:gd name="T18" fmla="*/ 98836 w 3723451"/>
                    <a:gd name="T19" fmla="*/ 56577 h 932950"/>
                    <a:gd name="T20" fmla="*/ 0 w 3723451"/>
                    <a:gd name="T21" fmla="*/ 27524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8" name="Freeform 947">
                  <a:extLst>
                    <a:ext uri="{FF2B5EF4-FFF2-40B4-BE49-F238E27FC236}">
                      <a16:creationId xmlns:a16="http://schemas.microsoft.com/office/drawing/2014/main" id="{02B4EA66-7954-AA46-ABFF-843F0F913933}"/>
                    </a:ext>
                  </a:extLst>
                </p:cNvPr>
                <p:cNvSpPr>
                  <a:spLocks/>
                </p:cNvSpPr>
                <p:nvPr/>
              </p:nvSpPr>
              <p:spPr bwMode="auto">
                <a:xfrm>
                  <a:off x="2892028" y="1724827"/>
                  <a:ext cx="260925" cy="95629"/>
                </a:xfrm>
                <a:custGeom>
                  <a:avLst/>
                  <a:gdLst>
                    <a:gd name="T0" fmla="*/ 0 w 1366596"/>
                    <a:gd name="T1" fmla="*/ 0 h 809868"/>
                    <a:gd name="T2" fmla="*/ 260925 w 1366596"/>
                    <a:gd name="T3" fmla="*/ 73895 h 809868"/>
                    <a:gd name="T4" fmla="*/ 165165 w 1366596"/>
                    <a:gd name="T5" fmla="*/ 95629 h 809868"/>
                    <a:gd name="T6" fmla="*/ 878 w 1366596"/>
                    <a:gd name="T7" fmla="*/ 50531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49" name="Freeform 948">
                  <a:extLst>
                    <a:ext uri="{FF2B5EF4-FFF2-40B4-BE49-F238E27FC236}">
                      <a16:creationId xmlns:a16="http://schemas.microsoft.com/office/drawing/2014/main" id="{F20F445F-471B-7448-AAA1-96643F81BE1A}"/>
                    </a:ext>
                  </a:extLst>
                </p:cNvPr>
                <p:cNvSpPr>
                  <a:spLocks/>
                </p:cNvSpPr>
                <p:nvPr/>
              </p:nvSpPr>
              <p:spPr bwMode="auto">
                <a:xfrm>
                  <a:off x="2419334" y="1727640"/>
                  <a:ext cx="253364" cy="92816"/>
                </a:xfrm>
                <a:custGeom>
                  <a:avLst/>
                  <a:gdLst>
                    <a:gd name="T0" fmla="*/ 249905 w 1348191"/>
                    <a:gd name="T1" fmla="*/ 0 h 791462"/>
                    <a:gd name="T2" fmla="*/ 253364 w 1348191"/>
                    <a:gd name="T3" fmla="*/ 44789 h 791462"/>
                    <a:gd name="T4" fmla="*/ 91661 w 1348191"/>
                    <a:gd name="T5" fmla="*/ 92816 h 791462"/>
                    <a:gd name="T6" fmla="*/ 0 w 1348191"/>
                    <a:gd name="T7" fmla="*/ 71770 h 791462"/>
                    <a:gd name="T8" fmla="*/ 249905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950" name="Straight Connector 949">
                  <a:extLst>
                    <a:ext uri="{FF2B5EF4-FFF2-40B4-BE49-F238E27FC236}">
                      <a16:creationId xmlns:a16="http://schemas.microsoft.com/office/drawing/2014/main" id="{4BDF3FD2-413B-0D4C-9A59-50D44FBEA121}"/>
                    </a:ext>
                  </a:extLst>
                </p:cNvPr>
                <p:cNvCxnSpPr>
                  <a:cxnSpLocks noChangeShapeType="1"/>
                  <a:endCxn id="945" idx="2"/>
                </p:cNvCxnSpPr>
                <p:nvPr/>
              </p:nvCxnSpPr>
              <p:spPr bwMode="auto">
                <a:xfrm flipH="1" flipV="1">
                  <a:off x="2184879" y="1722015"/>
                  <a:ext cx="3783" cy="120942"/>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951" name="Straight Connector 950">
                  <a:extLst>
                    <a:ext uri="{FF2B5EF4-FFF2-40B4-BE49-F238E27FC236}">
                      <a16:creationId xmlns:a16="http://schemas.microsoft.com/office/drawing/2014/main" id="{71DA60AE-C589-FA44-94AB-B21A49C15239}"/>
                    </a:ext>
                  </a:extLst>
                </p:cNvPr>
                <p:cNvCxnSpPr>
                  <a:cxnSpLocks noChangeShapeType="1"/>
                </p:cNvCxnSpPr>
                <p:nvPr/>
              </p:nvCxnSpPr>
              <p:spPr bwMode="auto">
                <a:xfrm flipH="1" flipV="1">
                  <a:off x="3379845" y="1730452"/>
                  <a:ext cx="3783" cy="12094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grpSp>
      <p:grpSp>
        <p:nvGrpSpPr>
          <p:cNvPr id="1037" name="Group 1036">
            <a:extLst>
              <a:ext uri="{FF2B5EF4-FFF2-40B4-BE49-F238E27FC236}">
                <a16:creationId xmlns:a16="http://schemas.microsoft.com/office/drawing/2014/main" id="{B91F629B-CF25-F443-9115-62469DD7E55B}"/>
              </a:ext>
            </a:extLst>
          </p:cNvPr>
          <p:cNvGrpSpPr>
            <a:grpSpLocks/>
          </p:cNvGrpSpPr>
          <p:nvPr/>
        </p:nvGrpSpPr>
        <p:grpSpPr bwMode="auto">
          <a:xfrm>
            <a:off x="4130530" y="2423492"/>
            <a:ext cx="4416425" cy="2314575"/>
            <a:chOff x="2381956" y="2435173"/>
            <a:chExt cx="4415330" cy="2315048"/>
          </a:xfrm>
        </p:grpSpPr>
        <p:sp>
          <p:nvSpPr>
            <p:cNvPr id="1038" name="Freeform 1037">
              <a:extLst>
                <a:ext uri="{FF2B5EF4-FFF2-40B4-BE49-F238E27FC236}">
                  <a16:creationId xmlns:a16="http://schemas.microsoft.com/office/drawing/2014/main" id="{9766E8B3-28C0-B742-8340-745064581E4E}"/>
                </a:ext>
              </a:extLst>
            </p:cNvPr>
            <p:cNvSpPr/>
            <p:nvPr/>
          </p:nvSpPr>
          <p:spPr>
            <a:xfrm>
              <a:off x="2381956" y="2439937"/>
              <a:ext cx="296789" cy="1743431"/>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015941"/>
                <a:gd name="connsiteX1" fmla="*/ 0 w 307275"/>
                <a:gd name="connsiteY1" fmla="*/ 0 h 2015941"/>
                <a:gd name="connsiteX2" fmla="*/ 0 w 307275"/>
                <a:gd name="connsiteY2" fmla="*/ 2015941 h 2015941"/>
                <a:gd name="connsiteX0" fmla="*/ 228538 w 228538"/>
                <a:gd name="connsiteY0" fmla="*/ 0 h 2022548"/>
                <a:gd name="connsiteX1" fmla="*/ 0 w 228538"/>
                <a:gd name="connsiteY1" fmla="*/ 6607 h 2022548"/>
                <a:gd name="connsiteX2" fmla="*/ 0 w 228538"/>
                <a:gd name="connsiteY2" fmla="*/ 2022548 h 2022548"/>
              </a:gdLst>
              <a:ahLst/>
              <a:cxnLst>
                <a:cxn ang="0">
                  <a:pos x="connsiteX0" y="connsiteY0"/>
                </a:cxn>
                <a:cxn ang="0">
                  <a:pos x="connsiteX1" y="connsiteY1"/>
                </a:cxn>
                <a:cxn ang="0">
                  <a:pos x="connsiteX2" y="connsiteY2"/>
                </a:cxn>
              </a:cxnLst>
              <a:rect l="l" t="t" r="r" b="b"/>
              <a:pathLst>
                <a:path w="228538" h="2022548">
                  <a:moveTo>
                    <a:pt x="228538" y="0"/>
                  </a:moveTo>
                  <a:lnTo>
                    <a:pt x="0" y="6607"/>
                  </a:lnTo>
                  <a:lnTo>
                    <a:pt x="0" y="2022548"/>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CC0000"/>
                </a:solidFill>
                <a:effectLst/>
                <a:uLnTx/>
                <a:uFillTx/>
                <a:latin typeface="Gill Sans MT"/>
                <a:ea typeface="+mn-ea"/>
                <a:cs typeface="+mn-cs"/>
              </a:endParaRPr>
            </a:p>
          </p:txBody>
        </p:sp>
        <p:sp>
          <p:nvSpPr>
            <p:cNvPr id="1039" name="Freeform 1038">
              <a:extLst>
                <a:ext uri="{FF2B5EF4-FFF2-40B4-BE49-F238E27FC236}">
                  <a16:creationId xmlns:a16="http://schemas.microsoft.com/office/drawing/2014/main" id="{CDF62C6F-3C23-F349-9A9F-804273D0BA51}"/>
                </a:ext>
              </a:extLst>
            </p:cNvPr>
            <p:cNvSpPr/>
            <p:nvPr/>
          </p:nvSpPr>
          <p:spPr>
            <a:xfrm flipH="1">
              <a:off x="6411620" y="2435173"/>
              <a:ext cx="385666" cy="2300758"/>
            </a:xfrm>
            <a:custGeom>
              <a:avLst/>
              <a:gdLst>
                <a:gd name="connsiteX0" fmla="*/ 307275 w 307275"/>
                <a:gd name="connsiteY0" fmla="*/ 0 h 1659441"/>
                <a:gd name="connsiteX1" fmla="*/ 0 w 307275"/>
                <a:gd name="connsiteY1" fmla="*/ 0 h 1659441"/>
                <a:gd name="connsiteX2" fmla="*/ 0 w 307275"/>
                <a:gd name="connsiteY2" fmla="*/ 1659441 h 1659441"/>
                <a:gd name="connsiteX0" fmla="*/ 307275 w 307275"/>
                <a:gd name="connsiteY0" fmla="*/ 0 h 2117725"/>
                <a:gd name="connsiteX1" fmla="*/ 0 w 307275"/>
                <a:gd name="connsiteY1" fmla="*/ 0 h 2117725"/>
                <a:gd name="connsiteX2" fmla="*/ 0 w 307275"/>
                <a:gd name="connsiteY2" fmla="*/ 2117725 h 2117725"/>
              </a:gdLst>
              <a:ahLst/>
              <a:cxnLst>
                <a:cxn ang="0">
                  <a:pos x="connsiteX0" y="connsiteY0"/>
                </a:cxn>
                <a:cxn ang="0">
                  <a:pos x="connsiteX1" y="connsiteY1"/>
                </a:cxn>
                <a:cxn ang="0">
                  <a:pos x="connsiteX2" y="connsiteY2"/>
                </a:cxn>
              </a:cxnLst>
              <a:rect l="l" t="t" r="r" b="b"/>
              <a:pathLst>
                <a:path w="307275" h="2117725">
                  <a:moveTo>
                    <a:pt x="307275" y="0"/>
                  </a:moveTo>
                  <a:lnTo>
                    <a:pt x="0" y="0"/>
                  </a:lnTo>
                  <a:lnTo>
                    <a:pt x="0" y="2117725"/>
                  </a:lnTo>
                </a:path>
              </a:pathLst>
            </a:custGeom>
            <a:noFill/>
            <a:ln w="31750" cap="flat" cmpd="sng" algn="ctr">
              <a:solidFill>
                <a:srgbClr val="CC0000"/>
              </a:solidFill>
              <a:prstDash val="solid"/>
              <a:headEnd type="triangle"/>
              <a:tailEnd type="triangle"/>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MT"/>
                <a:ea typeface="+mn-ea"/>
                <a:cs typeface="+mn-cs"/>
              </a:endParaRPr>
            </a:p>
          </p:txBody>
        </p:sp>
        <p:cxnSp>
          <p:nvCxnSpPr>
            <p:cNvPr id="1040" name="Straight Arrow Connector 1039">
              <a:extLst>
                <a:ext uri="{FF2B5EF4-FFF2-40B4-BE49-F238E27FC236}">
                  <a16:creationId xmlns:a16="http://schemas.microsoft.com/office/drawing/2014/main" id="{497E72DF-A12C-4044-A2D6-B881FE41D269}"/>
                </a:ext>
              </a:extLst>
            </p:cNvPr>
            <p:cNvCxnSpPr/>
            <p:nvPr/>
          </p:nvCxnSpPr>
          <p:spPr>
            <a:xfrm flipV="1">
              <a:off x="5791061" y="2687638"/>
              <a:ext cx="7936" cy="2062583"/>
            </a:xfrm>
            <a:prstGeom prst="straightConnector1">
              <a:avLst/>
            </a:prstGeom>
            <a:noFill/>
            <a:ln w="31750" cap="flat" cmpd="sng" algn="ctr">
              <a:solidFill>
                <a:srgbClr val="CC0000"/>
              </a:solidFill>
              <a:prstDash val="solid"/>
              <a:headEnd type="triangle"/>
              <a:tailEnd type="triangle"/>
            </a:ln>
            <a:effectLst/>
          </p:spPr>
        </p:cxnSp>
        <p:cxnSp>
          <p:nvCxnSpPr>
            <p:cNvPr id="1041" name="Straight Arrow Connector 1040">
              <a:extLst>
                <a:ext uri="{FF2B5EF4-FFF2-40B4-BE49-F238E27FC236}">
                  <a16:creationId xmlns:a16="http://schemas.microsoft.com/office/drawing/2014/main" id="{EF8C79E1-BE27-8F43-B34B-79F8C5338E4E}"/>
                </a:ext>
              </a:extLst>
            </p:cNvPr>
            <p:cNvCxnSpPr/>
            <p:nvPr/>
          </p:nvCxnSpPr>
          <p:spPr>
            <a:xfrm flipV="1">
              <a:off x="4599144" y="2708279"/>
              <a:ext cx="17458" cy="2037179"/>
            </a:xfrm>
            <a:prstGeom prst="straightConnector1">
              <a:avLst/>
            </a:prstGeom>
            <a:noFill/>
            <a:ln w="31750" cap="flat" cmpd="sng" algn="ctr">
              <a:solidFill>
                <a:srgbClr val="CC0000"/>
              </a:solidFill>
              <a:prstDash val="solid"/>
              <a:headEnd type="triangle"/>
              <a:tailEnd type="triangle"/>
            </a:ln>
            <a:effectLst/>
          </p:spPr>
        </p:cxnSp>
        <p:cxnSp>
          <p:nvCxnSpPr>
            <p:cNvPr id="1042" name="Straight Arrow Connector 1041">
              <a:extLst>
                <a:ext uri="{FF2B5EF4-FFF2-40B4-BE49-F238E27FC236}">
                  <a16:creationId xmlns:a16="http://schemas.microsoft.com/office/drawing/2014/main" id="{4B55563F-765E-CC4D-92B4-D17FBE1B08A6}"/>
                </a:ext>
              </a:extLst>
            </p:cNvPr>
            <p:cNvCxnSpPr/>
            <p:nvPr/>
          </p:nvCxnSpPr>
          <p:spPr>
            <a:xfrm flipH="1" flipV="1">
              <a:off x="3807178" y="2762265"/>
              <a:ext cx="9523" cy="1983193"/>
            </a:xfrm>
            <a:prstGeom prst="straightConnector1">
              <a:avLst/>
            </a:prstGeom>
            <a:noFill/>
            <a:ln w="31750" cap="flat" cmpd="sng" algn="ctr">
              <a:solidFill>
                <a:srgbClr val="CC0000"/>
              </a:solidFill>
              <a:prstDash val="solid"/>
              <a:headEnd type="triangle"/>
              <a:tailEnd type="triangle"/>
            </a:ln>
            <a:effectLst/>
          </p:spPr>
        </p:cxnSp>
      </p:grpSp>
      <p:grpSp>
        <p:nvGrpSpPr>
          <p:cNvPr id="1043" name="Group 1042">
            <a:extLst>
              <a:ext uri="{FF2B5EF4-FFF2-40B4-BE49-F238E27FC236}">
                <a16:creationId xmlns:a16="http://schemas.microsoft.com/office/drawing/2014/main" id="{B5756541-DE04-D343-ADA3-E578917497B6}"/>
              </a:ext>
            </a:extLst>
          </p:cNvPr>
          <p:cNvGrpSpPr>
            <a:grpSpLocks/>
          </p:cNvGrpSpPr>
          <p:nvPr/>
        </p:nvGrpSpPr>
        <p:grpSpPr bwMode="auto">
          <a:xfrm>
            <a:off x="3805093" y="4634880"/>
            <a:ext cx="4957762" cy="693737"/>
            <a:chOff x="2055070" y="4690247"/>
            <a:chExt cx="4956877" cy="694339"/>
          </a:xfrm>
        </p:grpSpPr>
        <p:grpSp>
          <p:nvGrpSpPr>
            <p:cNvPr id="1044" name="Group 554">
              <a:extLst>
                <a:ext uri="{FF2B5EF4-FFF2-40B4-BE49-F238E27FC236}">
                  <a16:creationId xmlns:a16="http://schemas.microsoft.com/office/drawing/2014/main" id="{368CBAA7-B3CD-B447-8953-FE800957AF6D}"/>
                </a:ext>
              </a:extLst>
            </p:cNvPr>
            <p:cNvGrpSpPr>
              <a:grpSpLocks/>
            </p:cNvGrpSpPr>
            <p:nvPr/>
          </p:nvGrpSpPr>
          <p:grpSpPr bwMode="auto">
            <a:xfrm>
              <a:off x="3605320" y="5055434"/>
              <a:ext cx="430131" cy="329152"/>
              <a:chOff x="2931664" y="3912603"/>
              <a:chExt cx="430450" cy="329314"/>
            </a:xfrm>
          </p:grpSpPr>
          <p:sp>
            <p:nvSpPr>
              <p:cNvPr id="1065" name="Rectangle 1064">
                <a:extLst>
                  <a:ext uri="{FF2B5EF4-FFF2-40B4-BE49-F238E27FC236}">
                    <a16:creationId xmlns:a16="http://schemas.microsoft.com/office/drawing/2014/main" id="{C71DD82B-ED54-9D40-848F-40B6802EC749}"/>
                  </a:ext>
                </a:extLst>
              </p:cNvPr>
              <p:cNvSpPr/>
              <p:nvPr/>
            </p:nvSpPr>
            <p:spPr>
              <a:xfrm>
                <a:off x="2936890" y="3912858"/>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6" name="Straight Connector 1065">
                <a:extLst>
                  <a:ext uri="{FF2B5EF4-FFF2-40B4-BE49-F238E27FC236}">
                    <a16:creationId xmlns:a16="http://schemas.microsoft.com/office/drawing/2014/main" id="{5A2CCD06-A52B-594C-895E-DE5616109835}"/>
                  </a:ext>
                </a:extLst>
              </p:cNvPr>
              <p:cNvCxnSpPr/>
              <p:nvPr/>
            </p:nvCxnSpPr>
            <p:spPr>
              <a:xfrm>
                <a:off x="2932124" y="4005058"/>
                <a:ext cx="425689" cy="0"/>
              </a:xfrm>
              <a:prstGeom prst="line">
                <a:avLst/>
              </a:prstGeom>
              <a:noFill/>
              <a:ln w="3175" cap="flat" cmpd="sng" algn="ctr">
                <a:solidFill>
                  <a:srgbClr val="CC0000"/>
                </a:solidFill>
                <a:prstDash val="solid"/>
              </a:ln>
              <a:effectLst/>
            </p:spPr>
          </p:cxnSp>
          <p:cxnSp>
            <p:nvCxnSpPr>
              <p:cNvPr id="1067" name="Straight Connector 1066">
                <a:extLst>
                  <a:ext uri="{FF2B5EF4-FFF2-40B4-BE49-F238E27FC236}">
                    <a16:creationId xmlns:a16="http://schemas.microsoft.com/office/drawing/2014/main" id="{CAE78986-A47E-684D-AC0D-81B0C9B79A88}"/>
                  </a:ext>
                </a:extLst>
              </p:cNvPr>
              <p:cNvCxnSpPr/>
              <p:nvPr/>
            </p:nvCxnSpPr>
            <p:spPr>
              <a:xfrm>
                <a:off x="2932124" y="4068645"/>
                <a:ext cx="425689" cy="0"/>
              </a:xfrm>
              <a:prstGeom prst="line">
                <a:avLst/>
              </a:prstGeom>
              <a:noFill/>
              <a:ln w="3175" cap="flat" cmpd="sng" algn="ctr">
                <a:solidFill>
                  <a:srgbClr val="CC0000"/>
                </a:solidFill>
                <a:prstDash val="solid"/>
              </a:ln>
              <a:effectLst/>
            </p:spPr>
          </p:cxnSp>
          <p:cxnSp>
            <p:nvCxnSpPr>
              <p:cNvPr id="1068" name="Straight Connector 1067">
                <a:extLst>
                  <a:ext uri="{FF2B5EF4-FFF2-40B4-BE49-F238E27FC236}">
                    <a16:creationId xmlns:a16="http://schemas.microsoft.com/office/drawing/2014/main" id="{CEA4CB24-3526-B94F-BDC2-D6FC123FF46E}"/>
                  </a:ext>
                </a:extLst>
              </p:cNvPr>
              <p:cNvCxnSpPr>
                <a:stCxn id="1065" idx="2"/>
              </p:cNvCxnSpPr>
              <p:nvPr/>
            </p:nvCxnSpPr>
            <p:spPr>
              <a:xfrm flipH="1" flipV="1">
                <a:off x="3148146" y="4005058"/>
                <a:ext cx="1589" cy="236859"/>
              </a:xfrm>
              <a:prstGeom prst="line">
                <a:avLst/>
              </a:prstGeom>
              <a:noFill/>
              <a:ln w="3175" cap="flat" cmpd="sng" algn="ctr">
                <a:solidFill>
                  <a:srgbClr val="CC0000"/>
                </a:solidFill>
                <a:prstDash val="solid"/>
              </a:ln>
              <a:effectLst/>
            </p:spPr>
          </p:cxnSp>
        </p:grpSp>
        <p:grpSp>
          <p:nvGrpSpPr>
            <p:cNvPr id="1045" name="Group 582">
              <a:extLst>
                <a:ext uri="{FF2B5EF4-FFF2-40B4-BE49-F238E27FC236}">
                  <a16:creationId xmlns:a16="http://schemas.microsoft.com/office/drawing/2014/main" id="{813A6CA3-90B1-754D-8C2A-B486DE6440EC}"/>
                </a:ext>
              </a:extLst>
            </p:cNvPr>
            <p:cNvGrpSpPr>
              <a:grpSpLocks/>
            </p:cNvGrpSpPr>
            <p:nvPr/>
          </p:nvGrpSpPr>
          <p:grpSpPr bwMode="auto">
            <a:xfrm>
              <a:off x="4387957" y="5055368"/>
              <a:ext cx="430131" cy="329152"/>
              <a:chOff x="2931664" y="3912603"/>
              <a:chExt cx="430450" cy="329314"/>
            </a:xfrm>
          </p:grpSpPr>
          <p:sp>
            <p:nvSpPr>
              <p:cNvPr id="1061" name="Rectangle 1060">
                <a:extLst>
                  <a:ext uri="{FF2B5EF4-FFF2-40B4-BE49-F238E27FC236}">
                    <a16:creationId xmlns:a16="http://schemas.microsoft.com/office/drawing/2014/main" id="{CDA497B5-1F53-4B4A-B52C-8AF25ACDEA7D}"/>
                  </a:ext>
                </a:extLst>
              </p:cNvPr>
              <p:cNvSpPr/>
              <p:nvPr/>
            </p:nvSpPr>
            <p:spPr>
              <a:xfrm>
                <a:off x="2936750" y="3912924"/>
                <a:ext cx="425689" cy="329059"/>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62" name="Straight Connector 1061">
                <a:extLst>
                  <a:ext uri="{FF2B5EF4-FFF2-40B4-BE49-F238E27FC236}">
                    <a16:creationId xmlns:a16="http://schemas.microsoft.com/office/drawing/2014/main" id="{1FEFA7AF-47D6-9044-B6BA-FCC567BC9B9F}"/>
                  </a:ext>
                </a:extLst>
              </p:cNvPr>
              <p:cNvCxnSpPr/>
              <p:nvPr/>
            </p:nvCxnSpPr>
            <p:spPr>
              <a:xfrm>
                <a:off x="2931985" y="4005125"/>
                <a:ext cx="425689" cy="0"/>
              </a:xfrm>
              <a:prstGeom prst="line">
                <a:avLst/>
              </a:prstGeom>
              <a:noFill/>
              <a:ln w="3175" cap="flat" cmpd="sng" algn="ctr">
                <a:solidFill>
                  <a:srgbClr val="CC0000"/>
                </a:solidFill>
                <a:prstDash val="solid"/>
              </a:ln>
              <a:effectLst/>
            </p:spPr>
          </p:cxnSp>
          <p:cxnSp>
            <p:nvCxnSpPr>
              <p:cNvPr id="1063" name="Straight Connector 1062">
                <a:extLst>
                  <a:ext uri="{FF2B5EF4-FFF2-40B4-BE49-F238E27FC236}">
                    <a16:creationId xmlns:a16="http://schemas.microsoft.com/office/drawing/2014/main" id="{F2F3585A-E53E-A040-84F7-9123881B9F28}"/>
                  </a:ext>
                </a:extLst>
              </p:cNvPr>
              <p:cNvCxnSpPr/>
              <p:nvPr/>
            </p:nvCxnSpPr>
            <p:spPr>
              <a:xfrm>
                <a:off x="2931985" y="4068711"/>
                <a:ext cx="425689" cy="0"/>
              </a:xfrm>
              <a:prstGeom prst="line">
                <a:avLst/>
              </a:prstGeom>
              <a:noFill/>
              <a:ln w="3175" cap="flat" cmpd="sng" algn="ctr">
                <a:solidFill>
                  <a:srgbClr val="CC0000"/>
                </a:solidFill>
                <a:prstDash val="solid"/>
              </a:ln>
              <a:effectLst/>
            </p:spPr>
          </p:cxnSp>
          <p:cxnSp>
            <p:nvCxnSpPr>
              <p:cNvPr id="1064" name="Straight Connector 1063">
                <a:extLst>
                  <a:ext uri="{FF2B5EF4-FFF2-40B4-BE49-F238E27FC236}">
                    <a16:creationId xmlns:a16="http://schemas.microsoft.com/office/drawing/2014/main" id="{F72283CD-AFD3-8E4E-9857-F6D589080734}"/>
                  </a:ext>
                </a:extLst>
              </p:cNvPr>
              <p:cNvCxnSpPr>
                <a:stCxn id="1061" idx="2"/>
              </p:cNvCxnSpPr>
              <p:nvPr/>
            </p:nvCxnSpPr>
            <p:spPr>
              <a:xfrm flipH="1" flipV="1">
                <a:off x="3148007" y="4005125"/>
                <a:ext cx="1588" cy="236859"/>
              </a:xfrm>
              <a:prstGeom prst="line">
                <a:avLst/>
              </a:prstGeom>
              <a:noFill/>
              <a:ln w="3175" cap="flat" cmpd="sng" algn="ctr">
                <a:solidFill>
                  <a:srgbClr val="CC0000"/>
                </a:solidFill>
                <a:prstDash val="solid"/>
              </a:ln>
              <a:effectLst/>
            </p:spPr>
          </p:cxnSp>
        </p:grpSp>
        <p:grpSp>
          <p:nvGrpSpPr>
            <p:cNvPr id="1046" name="Group 609">
              <a:extLst>
                <a:ext uri="{FF2B5EF4-FFF2-40B4-BE49-F238E27FC236}">
                  <a16:creationId xmlns:a16="http://schemas.microsoft.com/office/drawing/2014/main" id="{89D38A41-C0E7-004E-889C-35371BDB4904}"/>
                </a:ext>
              </a:extLst>
            </p:cNvPr>
            <p:cNvGrpSpPr>
              <a:grpSpLocks/>
            </p:cNvGrpSpPr>
            <p:nvPr/>
          </p:nvGrpSpPr>
          <p:grpSpPr bwMode="auto">
            <a:xfrm>
              <a:off x="5591804" y="5053093"/>
              <a:ext cx="430212" cy="328614"/>
              <a:chOff x="2932186" y="3913304"/>
              <a:chExt cx="430531" cy="328775"/>
            </a:xfrm>
          </p:grpSpPr>
          <p:sp>
            <p:nvSpPr>
              <p:cNvPr id="1057" name="Rectangle 1056">
                <a:extLst>
                  <a:ext uri="{FF2B5EF4-FFF2-40B4-BE49-F238E27FC236}">
                    <a16:creationId xmlns:a16="http://schemas.microsoft.com/office/drawing/2014/main" id="{7E038D77-DD73-D34F-AE34-D667F6E9B9F0}"/>
                  </a:ext>
                </a:extLst>
              </p:cNvPr>
              <p:cNvSpPr/>
              <p:nvPr/>
            </p:nvSpPr>
            <p:spPr>
              <a:xfrm>
                <a:off x="2936535" y="3912722"/>
                <a:ext cx="425689" cy="329058"/>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8" name="Straight Connector 1057">
                <a:extLst>
                  <a:ext uri="{FF2B5EF4-FFF2-40B4-BE49-F238E27FC236}">
                    <a16:creationId xmlns:a16="http://schemas.microsoft.com/office/drawing/2014/main" id="{D2968903-9149-5948-9F49-8F05AE95D6F0}"/>
                  </a:ext>
                </a:extLst>
              </p:cNvPr>
              <p:cNvCxnSpPr/>
              <p:nvPr/>
            </p:nvCxnSpPr>
            <p:spPr>
              <a:xfrm>
                <a:off x="2931771" y="4004922"/>
                <a:ext cx="425689" cy="0"/>
              </a:xfrm>
              <a:prstGeom prst="line">
                <a:avLst/>
              </a:prstGeom>
              <a:noFill/>
              <a:ln w="3175" cap="flat" cmpd="sng" algn="ctr">
                <a:solidFill>
                  <a:srgbClr val="CC0000"/>
                </a:solidFill>
                <a:prstDash val="solid"/>
              </a:ln>
              <a:effectLst/>
            </p:spPr>
          </p:cxnSp>
          <p:cxnSp>
            <p:nvCxnSpPr>
              <p:cNvPr id="1059" name="Straight Connector 1058">
                <a:extLst>
                  <a:ext uri="{FF2B5EF4-FFF2-40B4-BE49-F238E27FC236}">
                    <a16:creationId xmlns:a16="http://schemas.microsoft.com/office/drawing/2014/main" id="{6B45A1AF-6B67-DD42-AEDE-F73D064563E4}"/>
                  </a:ext>
                </a:extLst>
              </p:cNvPr>
              <p:cNvCxnSpPr/>
              <p:nvPr/>
            </p:nvCxnSpPr>
            <p:spPr>
              <a:xfrm>
                <a:off x="2931771" y="4068509"/>
                <a:ext cx="425689" cy="0"/>
              </a:xfrm>
              <a:prstGeom prst="line">
                <a:avLst/>
              </a:prstGeom>
              <a:noFill/>
              <a:ln w="3175" cap="flat" cmpd="sng" algn="ctr">
                <a:solidFill>
                  <a:srgbClr val="CC0000"/>
                </a:solidFill>
                <a:prstDash val="solid"/>
              </a:ln>
              <a:effectLst/>
            </p:spPr>
          </p:cxnSp>
          <p:cxnSp>
            <p:nvCxnSpPr>
              <p:cNvPr id="1060" name="Straight Connector 1059">
                <a:extLst>
                  <a:ext uri="{FF2B5EF4-FFF2-40B4-BE49-F238E27FC236}">
                    <a16:creationId xmlns:a16="http://schemas.microsoft.com/office/drawing/2014/main" id="{0FF66FC3-DA6A-CB44-8117-4648AAEC93ED}"/>
                  </a:ext>
                </a:extLst>
              </p:cNvPr>
              <p:cNvCxnSpPr>
                <a:stCxn id="1057" idx="2"/>
              </p:cNvCxnSpPr>
              <p:nvPr/>
            </p:nvCxnSpPr>
            <p:spPr>
              <a:xfrm flipH="1" flipV="1">
                <a:off x="3147792" y="4004922"/>
                <a:ext cx="1588" cy="236858"/>
              </a:xfrm>
              <a:prstGeom prst="line">
                <a:avLst/>
              </a:prstGeom>
              <a:noFill/>
              <a:ln w="3175" cap="flat" cmpd="sng" algn="ctr">
                <a:solidFill>
                  <a:srgbClr val="CC0000"/>
                </a:solidFill>
                <a:prstDash val="solid"/>
              </a:ln>
              <a:effectLst/>
            </p:spPr>
          </p:cxnSp>
        </p:grpSp>
        <p:grpSp>
          <p:nvGrpSpPr>
            <p:cNvPr id="1047" name="Group 636">
              <a:extLst>
                <a:ext uri="{FF2B5EF4-FFF2-40B4-BE49-F238E27FC236}">
                  <a16:creationId xmlns:a16="http://schemas.microsoft.com/office/drawing/2014/main" id="{6DF58C37-21E3-AF4F-B080-530FD985E91D}"/>
                </a:ext>
              </a:extLst>
            </p:cNvPr>
            <p:cNvGrpSpPr>
              <a:grpSpLocks/>
            </p:cNvGrpSpPr>
            <p:nvPr/>
          </p:nvGrpSpPr>
          <p:grpSpPr bwMode="auto">
            <a:xfrm>
              <a:off x="6581816" y="5045656"/>
              <a:ext cx="430131" cy="329465"/>
              <a:chOff x="2931664" y="3912603"/>
              <a:chExt cx="430450" cy="329314"/>
            </a:xfrm>
          </p:grpSpPr>
          <p:sp>
            <p:nvSpPr>
              <p:cNvPr id="1053" name="Rectangle 1052">
                <a:extLst>
                  <a:ext uri="{FF2B5EF4-FFF2-40B4-BE49-F238E27FC236}">
                    <a16:creationId xmlns:a16="http://schemas.microsoft.com/office/drawing/2014/main" id="{F4182402-0285-CD46-9828-6534BE97D257}"/>
                  </a:ext>
                </a:extLst>
              </p:cNvPr>
              <p:cNvSpPr/>
              <p:nvPr/>
            </p:nvSpPr>
            <p:spPr>
              <a:xfrm>
                <a:off x="2936425" y="3913102"/>
                <a:ext cx="425689" cy="328747"/>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4" name="Straight Connector 1053">
                <a:extLst>
                  <a:ext uri="{FF2B5EF4-FFF2-40B4-BE49-F238E27FC236}">
                    <a16:creationId xmlns:a16="http://schemas.microsoft.com/office/drawing/2014/main" id="{D14A7BEB-C638-0A47-B8DE-352AFA82413E}"/>
                  </a:ext>
                </a:extLst>
              </p:cNvPr>
              <p:cNvCxnSpPr/>
              <p:nvPr/>
            </p:nvCxnSpPr>
            <p:spPr>
              <a:xfrm>
                <a:off x="2931660" y="4005215"/>
                <a:ext cx="425689" cy="0"/>
              </a:xfrm>
              <a:prstGeom prst="line">
                <a:avLst/>
              </a:prstGeom>
              <a:noFill/>
              <a:ln w="3175" cap="flat" cmpd="sng" algn="ctr">
                <a:solidFill>
                  <a:srgbClr val="CC0000"/>
                </a:solidFill>
                <a:prstDash val="solid"/>
              </a:ln>
              <a:effectLst/>
            </p:spPr>
          </p:cxnSp>
          <p:cxnSp>
            <p:nvCxnSpPr>
              <p:cNvPr id="1055" name="Straight Connector 1054">
                <a:extLst>
                  <a:ext uri="{FF2B5EF4-FFF2-40B4-BE49-F238E27FC236}">
                    <a16:creationId xmlns:a16="http://schemas.microsoft.com/office/drawing/2014/main" id="{F02DD2C2-E65E-7E4C-B479-635D130D51D4}"/>
                  </a:ext>
                </a:extLst>
              </p:cNvPr>
              <p:cNvCxnSpPr/>
              <p:nvPr/>
            </p:nvCxnSpPr>
            <p:spPr>
              <a:xfrm>
                <a:off x="2931660" y="4067152"/>
                <a:ext cx="425689" cy="0"/>
              </a:xfrm>
              <a:prstGeom prst="line">
                <a:avLst/>
              </a:prstGeom>
              <a:noFill/>
              <a:ln w="3175" cap="flat" cmpd="sng" algn="ctr">
                <a:solidFill>
                  <a:srgbClr val="CC0000"/>
                </a:solidFill>
                <a:prstDash val="solid"/>
              </a:ln>
              <a:effectLst/>
            </p:spPr>
          </p:cxnSp>
          <p:cxnSp>
            <p:nvCxnSpPr>
              <p:cNvPr id="1056" name="Straight Connector 1055">
                <a:extLst>
                  <a:ext uri="{FF2B5EF4-FFF2-40B4-BE49-F238E27FC236}">
                    <a16:creationId xmlns:a16="http://schemas.microsoft.com/office/drawing/2014/main" id="{01A054F6-D6ED-F249-8703-213FDF32A722}"/>
                  </a:ext>
                </a:extLst>
              </p:cNvPr>
              <p:cNvCxnSpPr>
                <a:stCxn id="1053" idx="2"/>
              </p:cNvCxnSpPr>
              <p:nvPr/>
            </p:nvCxnSpPr>
            <p:spPr>
              <a:xfrm flipH="1" flipV="1">
                <a:off x="3147681" y="4005215"/>
                <a:ext cx="1588" cy="236634"/>
              </a:xfrm>
              <a:prstGeom prst="line">
                <a:avLst/>
              </a:prstGeom>
              <a:noFill/>
              <a:ln w="3175" cap="flat" cmpd="sng" algn="ctr">
                <a:solidFill>
                  <a:srgbClr val="CC0000"/>
                </a:solidFill>
                <a:prstDash val="solid"/>
              </a:ln>
              <a:effectLst/>
            </p:spPr>
          </p:cxnSp>
        </p:grpSp>
        <p:grpSp>
          <p:nvGrpSpPr>
            <p:cNvPr id="1048" name="Group 554">
              <a:extLst>
                <a:ext uri="{FF2B5EF4-FFF2-40B4-BE49-F238E27FC236}">
                  <a16:creationId xmlns:a16="http://schemas.microsoft.com/office/drawing/2014/main" id="{BAA5C424-578C-0343-914E-B5BD57101FDC}"/>
                </a:ext>
              </a:extLst>
            </p:cNvPr>
            <p:cNvGrpSpPr>
              <a:grpSpLocks/>
            </p:cNvGrpSpPr>
            <p:nvPr/>
          </p:nvGrpSpPr>
          <p:grpSpPr bwMode="auto">
            <a:xfrm>
              <a:off x="2055070" y="4690247"/>
              <a:ext cx="675320" cy="521222"/>
              <a:chOff x="2931664" y="3912603"/>
              <a:chExt cx="430450" cy="329314"/>
            </a:xfrm>
          </p:grpSpPr>
          <p:sp>
            <p:nvSpPr>
              <p:cNvPr id="1049" name="Rectangle 1048">
                <a:extLst>
                  <a:ext uri="{FF2B5EF4-FFF2-40B4-BE49-F238E27FC236}">
                    <a16:creationId xmlns:a16="http://schemas.microsoft.com/office/drawing/2014/main" id="{A0CDA39B-A97A-7842-8A3D-C53D637AE12E}"/>
                  </a:ext>
                </a:extLst>
              </p:cNvPr>
              <p:cNvSpPr/>
              <p:nvPr/>
            </p:nvSpPr>
            <p:spPr>
              <a:xfrm>
                <a:off x="2936722" y="3913607"/>
                <a:ext cx="425923" cy="328266"/>
              </a:xfrm>
              <a:prstGeom prst="rect">
                <a:avLst/>
              </a:prstGeom>
              <a:solidFill>
                <a:srgbClr val="FFFFFF"/>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1050" name="Straight Connector 1049">
                <a:extLst>
                  <a:ext uri="{FF2B5EF4-FFF2-40B4-BE49-F238E27FC236}">
                    <a16:creationId xmlns:a16="http://schemas.microsoft.com/office/drawing/2014/main" id="{779BD574-9352-0A4A-AD81-3425C567CA59}"/>
                  </a:ext>
                </a:extLst>
              </p:cNvPr>
              <p:cNvCxnSpPr/>
              <p:nvPr/>
            </p:nvCxnSpPr>
            <p:spPr>
              <a:xfrm>
                <a:off x="2932675" y="4004959"/>
                <a:ext cx="424911" cy="0"/>
              </a:xfrm>
              <a:prstGeom prst="line">
                <a:avLst/>
              </a:prstGeom>
              <a:noFill/>
              <a:ln w="3175" cap="flat" cmpd="sng" algn="ctr">
                <a:solidFill>
                  <a:srgbClr val="CC0000"/>
                </a:solidFill>
                <a:prstDash val="solid"/>
              </a:ln>
              <a:effectLst/>
            </p:spPr>
          </p:cxnSp>
          <p:cxnSp>
            <p:nvCxnSpPr>
              <p:cNvPr id="1051" name="Straight Connector 1050">
                <a:extLst>
                  <a:ext uri="{FF2B5EF4-FFF2-40B4-BE49-F238E27FC236}">
                    <a16:creationId xmlns:a16="http://schemas.microsoft.com/office/drawing/2014/main" id="{E4722BD0-017E-9C4D-9B3E-BB2C34567D80}"/>
                  </a:ext>
                </a:extLst>
              </p:cNvPr>
              <p:cNvCxnSpPr/>
              <p:nvPr/>
            </p:nvCxnSpPr>
            <p:spPr>
              <a:xfrm>
                <a:off x="2932675" y="4069207"/>
                <a:ext cx="424911" cy="0"/>
              </a:xfrm>
              <a:prstGeom prst="line">
                <a:avLst/>
              </a:prstGeom>
              <a:noFill/>
              <a:ln w="3175" cap="flat" cmpd="sng" algn="ctr">
                <a:solidFill>
                  <a:srgbClr val="CC0000"/>
                </a:solidFill>
                <a:prstDash val="solid"/>
              </a:ln>
              <a:effectLst/>
            </p:spPr>
          </p:cxnSp>
          <p:cxnSp>
            <p:nvCxnSpPr>
              <p:cNvPr id="1052" name="Straight Connector 1051">
                <a:extLst>
                  <a:ext uri="{FF2B5EF4-FFF2-40B4-BE49-F238E27FC236}">
                    <a16:creationId xmlns:a16="http://schemas.microsoft.com/office/drawing/2014/main" id="{BA1C7D13-CACA-DE42-A4BD-9DF0691F3FA5}"/>
                  </a:ext>
                </a:extLst>
              </p:cNvPr>
              <p:cNvCxnSpPr>
                <a:stCxn id="1049" idx="2"/>
              </p:cNvCxnSpPr>
              <p:nvPr/>
            </p:nvCxnSpPr>
            <p:spPr>
              <a:xfrm flipH="1" flipV="1">
                <a:off x="3148166" y="4004959"/>
                <a:ext cx="1011" cy="236914"/>
              </a:xfrm>
              <a:prstGeom prst="line">
                <a:avLst/>
              </a:prstGeom>
              <a:noFill/>
              <a:ln w="3175" cap="flat" cmpd="sng" algn="ctr">
                <a:solidFill>
                  <a:srgbClr val="CC0000"/>
                </a:solidFill>
                <a:prstDash val="solid"/>
              </a:ln>
              <a:effectLst/>
            </p:spPr>
          </p:cxnSp>
        </p:grpSp>
      </p:grpSp>
      <p:grpSp>
        <p:nvGrpSpPr>
          <p:cNvPr id="1069" name="Group 347">
            <a:extLst>
              <a:ext uri="{FF2B5EF4-FFF2-40B4-BE49-F238E27FC236}">
                <a16:creationId xmlns:a16="http://schemas.microsoft.com/office/drawing/2014/main" id="{4D6C1728-73DE-F748-A0E0-11321B8F7571}"/>
              </a:ext>
            </a:extLst>
          </p:cNvPr>
          <p:cNvGrpSpPr>
            <a:grpSpLocks/>
          </p:cNvGrpSpPr>
          <p:nvPr/>
        </p:nvGrpSpPr>
        <p:grpSpPr bwMode="auto">
          <a:xfrm>
            <a:off x="7605568" y="5890592"/>
            <a:ext cx="588962" cy="242888"/>
            <a:chOff x="1871277" y="1576300"/>
            <a:chExt cx="1128371" cy="437861"/>
          </a:xfrm>
        </p:grpSpPr>
        <p:sp>
          <p:nvSpPr>
            <p:cNvPr id="1070" name="Oval 1069">
              <a:extLst>
                <a:ext uri="{FF2B5EF4-FFF2-40B4-BE49-F238E27FC236}">
                  <a16:creationId xmlns:a16="http://schemas.microsoft.com/office/drawing/2014/main" id="{BD0DE6BC-801F-2349-B339-2073DD002B17}"/>
                </a:ext>
              </a:extLst>
            </p:cNvPr>
            <p:cNvSpPr>
              <a:spLocks noChangeArrowheads="1"/>
            </p:cNvSpPr>
            <p:nvPr/>
          </p:nvSpPr>
          <p:spPr bwMode="auto">
            <a:xfrm flipV="1">
              <a:off x="1874317" y="1693636"/>
              <a:ext cx="1125331" cy="320525"/>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1" name="Rectangle 1070">
              <a:extLst>
                <a:ext uri="{FF2B5EF4-FFF2-40B4-BE49-F238E27FC236}">
                  <a16:creationId xmlns:a16="http://schemas.microsoft.com/office/drawing/2014/main" id="{8006CA96-E3FA-9945-9B82-02259999272B}"/>
                </a:ext>
              </a:extLst>
            </p:cNvPr>
            <p:cNvSpPr/>
            <p:nvPr/>
          </p:nvSpPr>
          <p:spPr bwMode="auto">
            <a:xfrm>
              <a:off x="1871277" y="1739425"/>
              <a:ext cx="1128371" cy="11733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2" name="Oval 1071">
              <a:extLst>
                <a:ext uri="{FF2B5EF4-FFF2-40B4-BE49-F238E27FC236}">
                  <a16:creationId xmlns:a16="http://schemas.microsoft.com/office/drawing/2014/main" id="{AC968267-A70E-0B48-9B2B-F3F7549B2DF9}"/>
                </a:ext>
              </a:extLst>
            </p:cNvPr>
            <p:cNvSpPr>
              <a:spLocks noChangeArrowheads="1"/>
            </p:cNvSpPr>
            <p:nvPr/>
          </p:nvSpPr>
          <p:spPr bwMode="auto">
            <a:xfrm flipV="1">
              <a:off x="1871277" y="1576300"/>
              <a:ext cx="1125331" cy="320525"/>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73" name="Freeform 1072">
              <a:extLst>
                <a:ext uri="{FF2B5EF4-FFF2-40B4-BE49-F238E27FC236}">
                  <a16:creationId xmlns:a16="http://schemas.microsoft.com/office/drawing/2014/main" id="{3543F393-921B-2544-AAF2-81DE265DCA01}"/>
                </a:ext>
              </a:extLst>
            </p:cNvPr>
            <p:cNvSpPr/>
            <p:nvPr/>
          </p:nvSpPr>
          <p:spPr bwMode="auto">
            <a:xfrm>
              <a:off x="2160212" y="1673602"/>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74" name="Freeform 1073">
              <a:extLst>
                <a:ext uri="{FF2B5EF4-FFF2-40B4-BE49-F238E27FC236}">
                  <a16:creationId xmlns:a16="http://schemas.microsoft.com/office/drawing/2014/main" id="{36A99124-4AE5-ED4F-A834-C0222885AECB}"/>
                </a:ext>
              </a:extLst>
            </p:cNvPr>
            <p:cNvSpPr>
              <a:spLocks/>
            </p:cNvSpPr>
            <p:nvPr/>
          </p:nvSpPr>
          <p:spPr bwMode="auto">
            <a:xfrm>
              <a:off x="2102426" y="1633537"/>
              <a:ext cx="663033" cy="111612"/>
            </a:xfrm>
            <a:custGeom>
              <a:avLst/>
              <a:gdLst>
                <a:gd name="T0" fmla="*/ 0 w 3723451"/>
                <a:gd name="T1" fmla="*/ 27306 h 932950"/>
                <a:gd name="T2" fmla="*/ 116665 w 3723451"/>
                <a:gd name="T3" fmla="*/ 322 h 932950"/>
                <a:gd name="T4" fmla="*/ 330457 w 3723451"/>
                <a:gd name="T5" fmla="*/ 62277 h 932950"/>
                <a:gd name="T6" fmla="*/ 534418 w 3723451"/>
                <a:gd name="T7" fmla="*/ 0 h 932950"/>
                <a:gd name="T8" fmla="*/ 663033 w 3723451"/>
                <a:gd name="T9" fmla="*/ 24782 h 932950"/>
                <a:gd name="T10" fmla="*/ 567343 w 3723451"/>
                <a:gd name="T11" fmla="*/ 55256 h 932950"/>
                <a:gd name="T12" fmla="*/ 536535 w 3723451"/>
                <a:gd name="T13" fmla="*/ 47040 h 932950"/>
                <a:gd name="T14" fmla="*/ 334214 w 3723451"/>
                <a:gd name="T15" fmla="*/ 111612 h 932950"/>
                <a:gd name="T16" fmla="*/ 126717 w 3723451"/>
                <a:gd name="T17" fmla="*/ 49415 h 932950"/>
                <a:gd name="T18" fmla="*/ 93168 w 3723451"/>
                <a:gd name="T19" fmla="*/ 56128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5" name="Freeform 1074">
              <a:extLst>
                <a:ext uri="{FF2B5EF4-FFF2-40B4-BE49-F238E27FC236}">
                  <a16:creationId xmlns:a16="http://schemas.microsoft.com/office/drawing/2014/main" id="{9CE3F7E2-B553-1E45-88FC-E2E1EC32F46A}"/>
                </a:ext>
              </a:extLst>
            </p:cNvPr>
            <p:cNvSpPr>
              <a:spLocks/>
            </p:cNvSpPr>
            <p:nvPr/>
          </p:nvSpPr>
          <p:spPr bwMode="auto">
            <a:xfrm>
              <a:off x="2537350" y="1727978"/>
              <a:ext cx="243315" cy="97302"/>
            </a:xfrm>
            <a:custGeom>
              <a:avLst/>
              <a:gdLst>
                <a:gd name="T0" fmla="*/ 0 w 1366596"/>
                <a:gd name="T1" fmla="*/ 0 h 809868"/>
                <a:gd name="T2" fmla="*/ 243315 w 1366596"/>
                <a:gd name="T3" fmla="*/ 75188 h 809868"/>
                <a:gd name="T4" fmla="*/ 154017 w 1366596"/>
                <a:gd name="T5" fmla="*/ 97302 h 809868"/>
                <a:gd name="T6" fmla="*/ 819 w 1366596"/>
                <a:gd name="T7" fmla="*/ 51415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76" name="Freeform 1075">
              <a:extLst>
                <a:ext uri="{FF2B5EF4-FFF2-40B4-BE49-F238E27FC236}">
                  <a16:creationId xmlns:a16="http://schemas.microsoft.com/office/drawing/2014/main" id="{D7BB9DED-4899-7649-AEBA-749DA452790C}"/>
                </a:ext>
              </a:extLst>
            </p:cNvPr>
            <p:cNvSpPr>
              <a:spLocks/>
            </p:cNvSpPr>
            <p:nvPr/>
          </p:nvSpPr>
          <p:spPr bwMode="auto">
            <a:xfrm>
              <a:off x="2090260" y="1730839"/>
              <a:ext cx="240272" cy="97302"/>
            </a:xfrm>
            <a:custGeom>
              <a:avLst/>
              <a:gdLst>
                <a:gd name="T0" fmla="*/ 236992 w 1348191"/>
                <a:gd name="T1" fmla="*/ 0 h 791462"/>
                <a:gd name="T2" fmla="*/ 240272 w 1348191"/>
                <a:gd name="T3" fmla="*/ 46954 h 791462"/>
                <a:gd name="T4" fmla="*/ 86924 w 1348191"/>
                <a:gd name="T5" fmla="*/ 97302 h 791462"/>
                <a:gd name="T6" fmla="*/ 0 w 1348191"/>
                <a:gd name="T7" fmla="*/ 75239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77" name="Straight Connector 1076">
              <a:extLst>
                <a:ext uri="{FF2B5EF4-FFF2-40B4-BE49-F238E27FC236}">
                  <a16:creationId xmlns:a16="http://schemas.microsoft.com/office/drawing/2014/main" id="{E8965662-2E9A-0244-946F-4423CC691CFA}"/>
                </a:ext>
              </a:extLst>
            </p:cNvPr>
            <p:cNvCxnSpPr>
              <a:cxnSpLocks noChangeShapeType="1"/>
              <a:endCxn id="1072" idx="2"/>
            </p:cNvCxnSpPr>
            <p:nvPr/>
          </p:nvCxnSpPr>
          <p:spPr bwMode="auto">
            <a:xfrm flipH="1" flipV="1">
              <a:off x="1871277" y="1736563"/>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78" name="Straight Connector 1077">
              <a:extLst>
                <a:ext uri="{FF2B5EF4-FFF2-40B4-BE49-F238E27FC236}">
                  <a16:creationId xmlns:a16="http://schemas.microsoft.com/office/drawing/2014/main" id="{857BA7A2-209C-0B4F-9F2F-F5D9E12C5791}"/>
                </a:ext>
              </a:extLst>
            </p:cNvPr>
            <p:cNvCxnSpPr>
              <a:cxnSpLocks noChangeShapeType="1"/>
            </p:cNvCxnSpPr>
            <p:nvPr/>
          </p:nvCxnSpPr>
          <p:spPr bwMode="auto">
            <a:xfrm flipH="1" flipV="1">
              <a:off x="2996608" y="1733702"/>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79" name="Group 347">
            <a:extLst>
              <a:ext uri="{FF2B5EF4-FFF2-40B4-BE49-F238E27FC236}">
                <a16:creationId xmlns:a16="http://schemas.microsoft.com/office/drawing/2014/main" id="{23A5395A-73E4-9545-9CCB-0643AECEF709}"/>
              </a:ext>
            </a:extLst>
          </p:cNvPr>
          <p:cNvGrpSpPr>
            <a:grpSpLocks/>
          </p:cNvGrpSpPr>
          <p:nvPr/>
        </p:nvGrpSpPr>
        <p:grpSpPr bwMode="auto">
          <a:xfrm>
            <a:off x="6124430" y="5749305"/>
            <a:ext cx="588963" cy="242887"/>
            <a:chOff x="1871277" y="1576300"/>
            <a:chExt cx="1128371" cy="437861"/>
          </a:xfrm>
        </p:grpSpPr>
        <p:sp>
          <p:nvSpPr>
            <p:cNvPr id="1080" name="Oval 1079">
              <a:extLst>
                <a:ext uri="{FF2B5EF4-FFF2-40B4-BE49-F238E27FC236}">
                  <a16:creationId xmlns:a16="http://schemas.microsoft.com/office/drawing/2014/main" id="{DF4469B4-1A62-884E-B93E-2088628FCF9A}"/>
                </a:ext>
              </a:extLst>
            </p:cNvPr>
            <p:cNvSpPr>
              <a:spLocks noChangeArrowheads="1"/>
            </p:cNvSpPr>
            <p:nvPr/>
          </p:nvSpPr>
          <p:spPr bwMode="auto">
            <a:xfrm flipV="1">
              <a:off x="1874319" y="1693635"/>
              <a:ext cx="1125329"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1" name="Rectangle 1080">
              <a:extLst>
                <a:ext uri="{FF2B5EF4-FFF2-40B4-BE49-F238E27FC236}">
                  <a16:creationId xmlns:a16="http://schemas.microsoft.com/office/drawing/2014/main" id="{CEED749C-6638-6040-A523-CBE05E8011F2}"/>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2" name="Oval 1081">
              <a:extLst>
                <a:ext uri="{FF2B5EF4-FFF2-40B4-BE49-F238E27FC236}">
                  <a16:creationId xmlns:a16="http://schemas.microsoft.com/office/drawing/2014/main" id="{E82E8A3A-0CDF-0142-A8D4-2A7F88E464C9}"/>
                </a:ext>
              </a:extLst>
            </p:cNvPr>
            <p:cNvSpPr>
              <a:spLocks noChangeArrowheads="1"/>
            </p:cNvSpPr>
            <p:nvPr/>
          </p:nvSpPr>
          <p:spPr bwMode="auto">
            <a:xfrm flipV="1">
              <a:off x="1871277" y="1576300"/>
              <a:ext cx="1125329"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83" name="Freeform 1082">
              <a:extLst>
                <a:ext uri="{FF2B5EF4-FFF2-40B4-BE49-F238E27FC236}">
                  <a16:creationId xmlns:a16="http://schemas.microsoft.com/office/drawing/2014/main" id="{20B0C69D-2EFF-CC4C-91E3-DE028EA90E90}"/>
                </a:ext>
              </a:extLst>
            </p:cNvPr>
            <p:cNvSpPr/>
            <p:nvPr/>
          </p:nvSpPr>
          <p:spPr bwMode="auto">
            <a:xfrm>
              <a:off x="2160214" y="1673603"/>
              <a:ext cx="547457"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84" name="Freeform 1083">
              <a:extLst>
                <a:ext uri="{FF2B5EF4-FFF2-40B4-BE49-F238E27FC236}">
                  <a16:creationId xmlns:a16="http://schemas.microsoft.com/office/drawing/2014/main" id="{8F166C83-2DE4-AA4C-934F-358B1ABBD003}"/>
                </a:ext>
              </a:extLst>
            </p:cNvPr>
            <p:cNvSpPr>
              <a:spLocks/>
            </p:cNvSpPr>
            <p:nvPr/>
          </p:nvSpPr>
          <p:spPr bwMode="auto">
            <a:xfrm>
              <a:off x="2102426" y="1633537"/>
              <a:ext cx="663031" cy="111611"/>
            </a:xfrm>
            <a:custGeom>
              <a:avLst/>
              <a:gdLst>
                <a:gd name="T0" fmla="*/ 0 w 3723451"/>
                <a:gd name="T1" fmla="*/ 27306 h 932950"/>
                <a:gd name="T2" fmla="*/ 116665 w 3723451"/>
                <a:gd name="T3" fmla="*/ 322 h 932950"/>
                <a:gd name="T4" fmla="*/ 330456 w 3723451"/>
                <a:gd name="T5" fmla="*/ 62276 h 932950"/>
                <a:gd name="T6" fmla="*/ 534416 w 3723451"/>
                <a:gd name="T7" fmla="*/ 0 h 932950"/>
                <a:gd name="T8" fmla="*/ 663031 w 3723451"/>
                <a:gd name="T9" fmla="*/ 24782 h 932950"/>
                <a:gd name="T10" fmla="*/ 567342 w 3723451"/>
                <a:gd name="T11" fmla="*/ 55255 h 932950"/>
                <a:gd name="T12" fmla="*/ 536534 w 3723451"/>
                <a:gd name="T13" fmla="*/ 47039 h 932950"/>
                <a:gd name="T14" fmla="*/ 334213 w 3723451"/>
                <a:gd name="T15" fmla="*/ 111611 h 932950"/>
                <a:gd name="T16" fmla="*/ 126716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5" name="Freeform 1084">
              <a:extLst>
                <a:ext uri="{FF2B5EF4-FFF2-40B4-BE49-F238E27FC236}">
                  <a16:creationId xmlns:a16="http://schemas.microsoft.com/office/drawing/2014/main" id="{64120D6F-CF36-7A4B-868D-9522C1F79454}"/>
                </a:ext>
              </a:extLst>
            </p:cNvPr>
            <p:cNvSpPr>
              <a:spLocks/>
            </p:cNvSpPr>
            <p:nvPr/>
          </p:nvSpPr>
          <p:spPr bwMode="auto">
            <a:xfrm>
              <a:off x="2537351" y="1727977"/>
              <a:ext cx="243314" cy="97303"/>
            </a:xfrm>
            <a:custGeom>
              <a:avLst/>
              <a:gdLst>
                <a:gd name="T0" fmla="*/ 0 w 1366596"/>
                <a:gd name="T1" fmla="*/ 0 h 809868"/>
                <a:gd name="T2" fmla="*/ 243314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6" name="Freeform 1085">
              <a:extLst>
                <a:ext uri="{FF2B5EF4-FFF2-40B4-BE49-F238E27FC236}">
                  <a16:creationId xmlns:a16="http://schemas.microsoft.com/office/drawing/2014/main" id="{8477E0BD-F61A-594C-8419-6BA64D7DFCE7}"/>
                </a:ext>
              </a:extLst>
            </p:cNvPr>
            <p:cNvSpPr>
              <a:spLocks/>
            </p:cNvSpPr>
            <p:nvPr/>
          </p:nvSpPr>
          <p:spPr bwMode="auto">
            <a:xfrm>
              <a:off x="2090260" y="1730839"/>
              <a:ext cx="240274" cy="97303"/>
            </a:xfrm>
            <a:custGeom>
              <a:avLst/>
              <a:gdLst>
                <a:gd name="T0" fmla="*/ 236994 w 1348191"/>
                <a:gd name="T1" fmla="*/ 0 h 791462"/>
                <a:gd name="T2" fmla="*/ 240274 w 1348191"/>
                <a:gd name="T3" fmla="*/ 46954 h 791462"/>
                <a:gd name="T4" fmla="*/ 86925 w 1348191"/>
                <a:gd name="T5" fmla="*/ 97303 h 791462"/>
                <a:gd name="T6" fmla="*/ 0 w 1348191"/>
                <a:gd name="T7" fmla="*/ 75240 h 791462"/>
                <a:gd name="T8" fmla="*/ 236994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87" name="Straight Connector 1086">
              <a:extLst>
                <a:ext uri="{FF2B5EF4-FFF2-40B4-BE49-F238E27FC236}">
                  <a16:creationId xmlns:a16="http://schemas.microsoft.com/office/drawing/2014/main" id="{53F7848D-82FC-7641-AC58-517C9B2FB854}"/>
                </a:ext>
              </a:extLst>
            </p:cNvPr>
            <p:cNvCxnSpPr>
              <a:cxnSpLocks noChangeShapeType="1"/>
              <a:endCxn id="1082" idx="2"/>
            </p:cNvCxnSpPr>
            <p:nvPr/>
          </p:nvCxnSpPr>
          <p:spPr bwMode="auto">
            <a:xfrm flipH="1" flipV="1">
              <a:off x="1871277" y="1736563"/>
              <a:ext cx="3042"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88" name="Straight Connector 1087">
              <a:extLst>
                <a:ext uri="{FF2B5EF4-FFF2-40B4-BE49-F238E27FC236}">
                  <a16:creationId xmlns:a16="http://schemas.microsoft.com/office/drawing/2014/main" id="{EA830BBF-D185-DB42-96F5-34C5273F4B6F}"/>
                </a:ext>
              </a:extLst>
            </p:cNvPr>
            <p:cNvCxnSpPr>
              <a:cxnSpLocks noChangeShapeType="1"/>
            </p:cNvCxnSpPr>
            <p:nvPr/>
          </p:nvCxnSpPr>
          <p:spPr bwMode="auto">
            <a:xfrm flipH="1" flipV="1">
              <a:off x="2996606" y="1733700"/>
              <a:ext cx="3042"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89" name="Group 347">
            <a:extLst>
              <a:ext uri="{FF2B5EF4-FFF2-40B4-BE49-F238E27FC236}">
                <a16:creationId xmlns:a16="http://schemas.microsoft.com/office/drawing/2014/main" id="{B6A937C7-17A9-A648-A780-A8D67F2249E6}"/>
              </a:ext>
            </a:extLst>
          </p:cNvPr>
          <p:cNvGrpSpPr>
            <a:grpSpLocks/>
          </p:cNvGrpSpPr>
          <p:nvPr/>
        </p:nvGrpSpPr>
        <p:grpSpPr bwMode="auto">
          <a:xfrm>
            <a:off x="6916593" y="6209680"/>
            <a:ext cx="588962" cy="242887"/>
            <a:chOff x="1871277" y="1576300"/>
            <a:chExt cx="1128371" cy="437861"/>
          </a:xfrm>
        </p:grpSpPr>
        <p:sp>
          <p:nvSpPr>
            <p:cNvPr id="1090" name="Oval 1089">
              <a:extLst>
                <a:ext uri="{FF2B5EF4-FFF2-40B4-BE49-F238E27FC236}">
                  <a16:creationId xmlns:a16="http://schemas.microsoft.com/office/drawing/2014/main" id="{21A30E2F-9F7B-DC47-908B-38849C8FE198}"/>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1" name="Rectangle 1090">
              <a:extLst>
                <a:ext uri="{FF2B5EF4-FFF2-40B4-BE49-F238E27FC236}">
                  <a16:creationId xmlns:a16="http://schemas.microsoft.com/office/drawing/2014/main" id="{368E56E7-1038-F843-8824-9F2406D135D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2" name="Oval 1091">
              <a:extLst>
                <a:ext uri="{FF2B5EF4-FFF2-40B4-BE49-F238E27FC236}">
                  <a16:creationId xmlns:a16="http://schemas.microsoft.com/office/drawing/2014/main" id="{5E09C5D1-4489-9245-906B-AB737B65B939}"/>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093" name="Freeform 1092">
              <a:extLst>
                <a:ext uri="{FF2B5EF4-FFF2-40B4-BE49-F238E27FC236}">
                  <a16:creationId xmlns:a16="http://schemas.microsoft.com/office/drawing/2014/main" id="{60675A58-4EA5-F645-8293-8D562D37C4A7}"/>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094" name="Freeform 1093">
              <a:extLst>
                <a:ext uri="{FF2B5EF4-FFF2-40B4-BE49-F238E27FC236}">
                  <a16:creationId xmlns:a16="http://schemas.microsoft.com/office/drawing/2014/main" id="{936A0061-F839-A048-9329-4BA74387A85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5" name="Freeform 1094">
              <a:extLst>
                <a:ext uri="{FF2B5EF4-FFF2-40B4-BE49-F238E27FC236}">
                  <a16:creationId xmlns:a16="http://schemas.microsoft.com/office/drawing/2014/main" id="{5010EAA9-D9FE-B348-B497-E58DC4A70242}"/>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6" name="Freeform 1095">
              <a:extLst>
                <a:ext uri="{FF2B5EF4-FFF2-40B4-BE49-F238E27FC236}">
                  <a16:creationId xmlns:a16="http://schemas.microsoft.com/office/drawing/2014/main" id="{E2301F16-3352-1848-BBB4-2365D15D0F69}"/>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097" name="Straight Connector 1096">
              <a:extLst>
                <a:ext uri="{FF2B5EF4-FFF2-40B4-BE49-F238E27FC236}">
                  <a16:creationId xmlns:a16="http://schemas.microsoft.com/office/drawing/2014/main" id="{D853D2D6-514A-9847-BBC3-2AE928C8DAFB}"/>
                </a:ext>
              </a:extLst>
            </p:cNvPr>
            <p:cNvCxnSpPr>
              <a:cxnSpLocks noChangeShapeType="1"/>
              <a:endCxn id="109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098" name="Straight Connector 1097">
              <a:extLst>
                <a:ext uri="{FF2B5EF4-FFF2-40B4-BE49-F238E27FC236}">
                  <a16:creationId xmlns:a16="http://schemas.microsoft.com/office/drawing/2014/main" id="{0F7465E9-0BFE-964B-AB98-F93DD82101C2}"/>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099" name="Group 347">
            <a:extLst>
              <a:ext uri="{FF2B5EF4-FFF2-40B4-BE49-F238E27FC236}">
                <a16:creationId xmlns:a16="http://schemas.microsoft.com/office/drawing/2014/main" id="{B1B48B52-0F33-0442-B024-9A681DC9E147}"/>
              </a:ext>
            </a:extLst>
          </p:cNvPr>
          <p:cNvGrpSpPr>
            <a:grpSpLocks/>
          </p:cNvGrpSpPr>
          <p:nvPr/>
        </p:nvGrpSpPr>
        <p:grpSpPr bwMode="auto">
          <a:xfrm>
            <a:off x="5452918" y="6301755"/>
            <a:ext cx="588962" cy="242887"/>
            <a:chOff x="1871277" y="1576300"/>
            <a:chExt cx="1128371" cy="437861"/>
          </a:xfrm>
        </p:grpSpPr>
        <p:sp>
          <p:nvSpPr>
            <p:cNvPr id="1100" name="Oval 1099">
              <a:extLst>
                <a:ext uri="{FF2B5EF4-FFF2-40B4-BE49-F238E27FC236}">
                  <a16:creationId xmlns:a16="http://schemas.microsoft.com/office/drawing/2014/main" id="{B2DB57CB-08BD-2F4D-A7ED-38936BBFA3D4}"/>
                </a:ext>
              </a:extLst>
            </p:cNvPr>
            <p:cNvSpPr>
              <a:spLocks noChangeArrowheads="1"/>
            </p:cNvSpPr>
            <p:nvPr/>
          </p:nvSpPr>
          <p:spPr bwMode="auto">
            <a:xfrm flipV="1">
              <a:off x="1874317" y="1693635"/>
              <a:ext cx="1125331" cy="320526"/>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1" name="Rectangle 1100">
              <a:extLst>
                <a:ext uri="{FF2B5EF4-FFF2-40B4-BE49-F238E27FC236}">
                  <a16:creationId xmlns:a16="http://schemas.microsoft.com/office/drawing/2014/main" id="{C5A9C96D-A2BA-754F-A882-52122EB391BC}"/>
                </a:ext>
              </a:extLst>
            </p:cNvPr>
            <p:cNvSpPr/>
            <p:nvPr/>
          </p:nvSpPr>
          <p:spPr bwMode="auto">
            <a:xfrm>
              <a:off x="1871277" y="1739424"/>
              <a:ext cx="1128371" cy="117336"/>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2" name="Oval 1101">
              <a:extLst>
                <a:ext uri="{FF2B5EF4-FFF2-40B4-BE49-F238E27FC236}">
                  <a16:creationId xmlns:a16="http://schemas.microsoft.com/office/drawing/2014/main" id="{83C4800F-B303-9446-B339-EF2E78D32E45}"/>
                </a:ext>
              </a:extLst>
            </p:cNvPr>
            <p:cNvSpPr>
              <a:spLocks noChangeArrowheads="1"/>
            </p:cNvSpPr>
            <p:nvPr/>
          </p:nvSpPr>
          <p:spPr bwMode="auto">
            <a:xfrm flipV="1">
              <a:off x="1871277" y="1576300"/>
              <a:ext cx="1125331" cy="320526"/>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03" name="Freeform 1102">
              <a:extLst>
                <a:ext uri="{FF2B5EF4-FFF2-40B4-BE49-F238E27FC236}">
                  <a16:creationId xmlns:a16="http://schemas.microsoft.com/office/drawing/2014/main" id="{8248D620-997C-1B4D-A023-5CD8220FC4D0}"/>
                </a:ext>
              </a:extLst>
            </p:cNvPr>
            <p:cNvSpPr/>
            <p:nvPr/>
          </p:nvSpPr>
          <p:spPr bwMode="auto">
            <a:xfrm>
              <a:off x="2160212" y="1673603"/>
              <a:ext cx="547458" cy="16026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04" name="Freeform 1103">
              <a:extLst>
                <a:ext uri="{FF2B5EF4-FFF2-40B4-BE49-F238E27FC236}">
                  <a16:creationId xmlns:a16="http://schemas.microsoft.com/office/drawing/2014/main" id="{906FE13D-AC05-AA42-853B-9FAC9CA25075}"/>
                </a:ext>
              </a:extLst>
            </p:cNvPr>
            <p:cNvSpPr>
              <a:spLocks/>
            </p:cNvSpPr>
            <p:nvPr/>
          </p:nvSpPr>
          <p:spPr bwMode="auto">
            <a:xfrm>
              <a:off x="2102426" y="1633537"/>
              <a:ext cx="663033" cy="111611"/>
            </a:xfrm>
            <a:custGeom>
              <a:avLst/>
              <a:gdLst>
                <a:gd name="T0" fmla="*/ 0 w 3723451"/>
                <a:gd name="T1" fmla="*/ 27306 h 932950"/>
                <a:gd name="T2" fmla="*/ 116665 w 3723451"/>
                <a:gd name="T3" fmla="*/ 322 h 932950"/>
                <a:gd name="T4" fmla="*/ 330457 w 3723451"/>
                <a:gd name="T5" fmla="*/ 62276 h 932950"/>
                <a:gd name="T6" fmla="*/ 534418 w 3723451"/>
                <a:gd name="T7" fmla="*/ 0 h 932950"/>
                <a:gd name="T8" fmla="*/ 663033 w 3723451"/>
                <a:gd name="T9" fmla="*/ 24782 h 932950"/>
                <a:gd name="T10" fmla="*/ 567343 w 3723451"/>
                <a:gd name="T11" fmla="*/ 55255 h 932950"/>
                <a:gd name="T12" fmla="*/ 536535 w 3723451"/>
                <a:gd name="T13" fmla="*/ 47039 h 932950"/>
                <a:gd name="T14" fmla="*/ 334214 w 3723451"/>
                <a:gd name="T15" fmla="*/ 111611 h 932950"/>
                <a:gd name="T16" fmla="*/ 126717 w 3723451"/>
                <a:gd name="T17" fmla="*/ 49415 h 932950"/>
                <a:gd name="T18" fmla="*/ 93168 w 3723451"/>
                <a:gd name="T19" fmla="*/ 56127 h 932950"/>
                <a:gd name="T20" fmla="*/ 0 w 3723451"/>
                <a:gd name="T21" fmla="*/ 27306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5" name="Freeform 1104">
              <a:extLst>
                <a:ext uri="{FF2B5EF4-FFF2-40B4-BE49-F238E27FC236}">
                  <a16:creationId xmlns:a16="http://schemas.microsoft.com/office/drawing/2014/main" id="{DE4AB67E-E389-E747-AA8A-F557E3BDBA61}"/>
                </a:ext>
              </a:extLst>
            </p:cNvPr>
            <p:cNvSpPr>
              <a:spLocks/>
            </p:cNvSpPr>
            <p:nvPr/>
          </p:nvSpPr>
          <p:spPr bwMode="auto">
            <a:xfrm>
              <a:off x="2537350" y="1727977"/>
              <a:ext cx="243315" cy="97303"/>
            </a:xfrm>
            <a:custGeom>
              <a:avLst/>
              <a:gdLst>
                <a:gd name="T0" fmla="*/ 0 w 1366596"/>
                <a:gd name="T1" fmla="*/ 0 h 809868"/>
                <a:gd name="T2" fmla="*/ 243315 w 1366596"/>
                <a:gd name="T3" fmla="*/ 75189 h 809868"/>
                <a:gd name="T4" fmla="*/ 154017 w 1366596"/>
                <a:gd name="T5" fmla="*/ 97303 h 809868"/>
                <a:gd name="T6" fmla="*/ 819 w 1366596"/>
                <a:gd name="T7" fmla="*/ 51416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6" name="Freeform 1105">
              <a:extLst>
                <a:ext uri="{FF2B5EF4-FFF2-40B4-BE49-F238E27FC236}">
                  <a16:creationId xmlns:a16="http://schemas.microsoft.com/office/drawing/2014/main" id="{A18C8CAC-63E9-E248-8397-1346071AD6EE}"/>
                </a:ext>
              </a:extLst>
            </p:cNvPr>
            <p:cNvSpPr>
              <a:spLocks/>
            </p:cNvSpPr>
            <p:nvPr/>
          </p:nvSpPr>
          <p:spPr bwMode="auto">
            <a:xfrm>
              <a:off x="2090260" y="1730839"/>
              <a:ext cx="240272" cy="97303"/>
            </a:xfrm>
            <a:custGeom>
              <a:avLst/>
              <a:gdLst>
                <a:gd name="T0" fmla="*/ 236992 w 1348191"/>
                <a:gd name="T1" fmla="*/ 0 h 791462"/>
                <a:gd name="T2" fmla="*/ 240272 w 1348191"/>
                <a:gd name="T3" fmla="*/ 46954 h 791462"/>
                <a:gd name="T4" fmla="*/ 86924 w 1348191"/>
                <a:gd name="T5" fmla="*/ 97303 h 791462"/>
                <a:gd name="T6" fmla="*/ 0 w 1348191"/>
                <a:gd name="T7" fmla="*/ 75240 h 791462"/>
                <a:gd name="T8" fmla="*/ 236992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07" name="Straight Connector 1106">
              <a:extLst>
                <a:ext uri="{FF2B5EF4-FFF2-40B4-BE49-F238E27FC236}">
                  <a16:creationId xmlns:a16="http://schemas.microsoft.com/office/drawing/2014/main" id="{73BEE8CD-92EF-AB4A-9223-19BD5734C8CF}"/>
                </a:ext>
              </a:extLst>
            </p:cNvPr>
            <p:cNvCxnSpPr>
              <a:cxnSpLocks noChangeShapeType="1"/>
              <a:endCxn id="1102" idx="2"/>
            </p:cNvCxnSpPr>
            <p:nvPr/>
          </p:nvCxnSpPr>
          <p:spPr bwMode="auto">
            <a:xfrm flipH="1" flipV="1">
              <a:off x="1871277" y="1736563"/>
              <a:ext cx="3040" cy="123058"/>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08" name="Straight Connector 1107">
              <a:extLst>
                <a:ext uri="{FF2B5EF4-FFF2-40B4-BE49-F238E27FC236}">
                  <a16:creationId xmlns:a16="http://schemas.microsoft.com/office/drawing/2014/main" id="{5BC61A72-737C-4F4F-802A-7DAAF663B43B}"/>
                </a:ext>
              </a:extLst>
            </p:cNvPr>
            <p:cNvCxnSpPr>
              <a:cxnSpLocks noChangeShapeType="1"/>
            </p:cNvCxnSpPr>
            <p:nvPr/>
          </p:nvCxnSpPr>
          <p:spPr bwMode="auto">
            <a:xfrm flipH="1" flipV="1">
              <a:off x="2996608" y="1733700"/>
              <a:ext cx="3040" cy="123060"/>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1110" name="Group 11">
            <a:extLst>
              <a:ext uri="{FF2B5EF4-FFF2-40B4-BE49-F238E27FC236}">
                <a16:creationId xmlns:a16="http://schemas.microsoft.com/office/drawing/2014/main" id="{E5217315-CB03-2542-94D5-3FA12A407609}"/>
              </a:ext>
            </a:extLst>
          </p:cNvPr>
          <p:cNvGrpSpPr>
            <a:grpSpLocks/>
          </p:cNvGrpSpPr>
          <p:nvPr/>
        </p:nvGrpSpPr>
        <p:grpSpPr bwMode="auto">
          <a:xfrm>
            <a:off x="4494536" y="2167905"/>
            <a:ext cx="3597875" cy="493470"/>
            <a:chOff x="2705100" y="2011398"/>
            <a:chExt cx="3597533" cy="493677"/>
          </a:xfrm>
        </p:grpSpPr>
        <p:sp>
          <p:nvSpPr>
            <p:cNvPr id="1135" name="Oval 1134">
              <a:extLst>
                <a:ext uri="{FF2B5EF4-FFF2-40B4-BE49-F238E27FC236}">
                  <a16:creationId xmlns:a16="http://schemas.microsoft.com/office/drawing/2014/main" id="{57A6E143-0094-5D49-8A05-004EA3A97A71}"/>
                </a:ext>
              </a:extLst>
            </p:cNvPr>
            <p:cNvSpPr/>
            <p:nvPr/>
          </p:nvSpPr>
          <p:spPr bwMode="auto">
            <a:xfrm>
              <a:off x="2722092" y="2011398"/>
              <a:ext cx="3581060" cy="492331"/>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6" name="Oval 1135">
              <a:extLst>
                <a:ext uri="{FF2B5EF4-FFF2-40B4-BE49-F238E27FC236}">
                  <a16:creationId xmlns:a16="http://schemas.microsoft.com/office/drawing/2014/main" id="{431997AA-2888-D042-A558-B6DE0F737D3F}"/>
                </a:ext>
              </a:extLst>
            </p:cNvPr>
            <p:cNvSpPr/>
            <p:nvPr/>
          </p:nvSpPr>
          <p:spPr bwMode="auto">
            <a:xfrm>
              <a:off x="2704632" y="2012986"/>
              <a:ext cx="3581060" cy="49233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7" name="TextBox 389">
              <a:extLst>
                <a:ext uri="{FF2B5EF4-FFF2-40B4-BE49-F238E27FC236}">
                  <a16:creationId xmlns:a16="http://schemas.microsoft.com/office/drawing/2014/main" id="{D0AF8FB3-4D5B-7B4A-8B82-CF15E8A6F1F0}"/>
                </a:ext>
              </a:extLst>
            </p:cNvPr>
            <p:cNvSpPr txBox="1">
              <a:spLocks noChangeArrowheads="1"/>
            </p:cNvSpPr>
            <p:nvPr/>
          </p:nvSpPr>
          <p:spPr bwMode="auto">
            <a:xfrm>
              <a:off x="3452664" y="2127167"/>
              <a:ext cx="2057700"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Remote Controller</a:t>
              </a:r>
            </a:p>
          </p:txBody>
        </p:sp>
      </p:grpSp>
      <p:grpSp>
        <p:nvGrpSpPr>
          <p:cNvPr id="3" name="Group 2">
            <a:extLst>
              <a:ext uri="{FF2B5EF4-FFF2-40B4-BE49-F238E27FC236}">
                <a16:creationId xmlns:a16="http://schemas.microsoft.com/office/drawing/2014/main" id="{370F660B-2991-C94D-80D9-F1429AC36768}"/>
              </a:ext>
            </a:extLst>
          </p:cNvPr>
          <p:cNvGrpSpPr/>
          <p:nvPr/>
        </p:nvGrpSpPr>
        <p:grpSpPr>
          <a:xfrm>
            <a:off x="3674918" y="4177613"/>
            <a:ext cx="5095875" cy="822392"/>
            <a:chOff x="3674918" y="4177613"/>
            <a:chExt cx="5095875" cy="822392"/>
          </a:xfrm>
        </p:grpSpPr>
        <p:grpSp>
          <p:nvGrpSpPr>
            <p:cNvPr id="1111" name="Group 441">
              <a:extLst>
                <a:ext uri="{FF2B5EF4-FFF2-40B4-BE49-F238E27FC236}">
                  <a16:creationId xmlns:a16="http://schemas.microsoft.com/office/drawing/2014/main" id="{0C03A32C-FA65-214B-B936-B6E1B2C384AE}"/>
                </a:ext>
              </a:extLst>
            </p:cNvPr>
            <p:cNvGrpSpPr>
              <a:grpSpLocks/>
            </p:cNvGrpSpPr>
            <p:nvPr/>
          </p:nvGrpSpPr>
          <p:grpSpPr bwMode="auto">
            <a:xfrm>
              <a:off x="3674918" y="4177613"/>
              <a:ext cx="923628" cy="405783"/>
              <a:chOff x="2705100" y="2011398"/>
              <a:chExt cx="3597533" cy="493677"/>
            </a:xfrm>
          </p:grpSpPr>
          <p:sp>
            <p:nvSpPr>
              <p:cNvPr id="1132" name="Oval 1131">
                <a:extLst>
                  <a:ext uri="{FF2B5EF4-FFF2-40B4-BE49-F238E27FC236}">
                    <a16:creationId xmlns:a16="http://schemas.microsoft.com/office/drawing/2014/main" id="{F74AE388-0960-CF47-B1A1-1ABEEB3A9CAF}"/>
                  </a:ext>
                </a:extLst>
              </p:cNvPr>
              <p:cNvSpPr/>
              <p:nvPr/>
            </p:nvSpPr>
            <p:spPr bwMode="auto">
              <a:xfrm>
                <a:off x="2723648" y="2011480"/>
                <a:ext cx="3580142" cy="492496"/>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3" name="Oval 1132">
                <a:extLst>
                  <a:ext uri="{FF2B5EF4-FFF2-40B4-BE49-F238E27FC236}">
                    <a16:creationId xmlns:a16="http://schemas.microsoft.com/office/drawing/2014/main" id="{1181AFDF-673F-BE48-B342-3AE78D0EFECC}"/>
                  </a:ext>
                </a:extLst>
              </p:cNvPr>
              <p:cNvSpPr/>
              <p:nvPr/>
            </p:nvSpPr>
            <p:spPr bwMode="auto">
              <a:xfrm>
                <a:off x="2705100" y="2013410"/>
                <a:ext cx="3580138" cy="492497"/>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4" name="TextBox 389">
                <a:extLst>
                  <a:ext uri="{FF2B5EF4-FFF2-40B4-BE49-F238E27FC236}">
                    <a16:creationId xmlns:a16="http://schemas.microsoft.com/office/drawing/2014/main" id="{F3932BCA-D430-FC40-B54E-015140A71EFE}"/>
                  </a:ext>
                </a:extLst>
              </p:cNvPr>
              <p:cNvSpPr txBox="1">
                <a:spLocks noChangeArrowheads="1"/>
              </p:cNvSpPr>
              <p:nvPr/>
            </p:nvSpPr>
            <p:spPr bwMode="auto">
              <a:xfrm>
                <a:off x="3901810" y="2127167"/>
                <a:ext cx="1159411" cy="296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p>
            </p:txBody>
          </p:sp>
        </p:grpSp>
        <p:grpSp>
          <p:nvGrpSpPr>
            <p:cNvPr id="1112" name="Group 16">
              <a:extLst>
                <a:ext uri="{FF2B5EF4-FFF2-40B4-BE49-F238E27FC236}">
                  <a16:creationId xmlns:a16="http://schemas.microsoft.com/office/drawing/2014/main" id="{C3F9499B-4024-2B4E-8994-25AA993B23C7}"/>
                </a:ext>
              </a:extLst>
            </p:cNvPr>
            <p:cNvGrpSpPr>
              <a:grpSpLocks/>
            </p:cNvGrpSpPr>
            <p:nvPr/>
          </p:nvGrpSpPr>
          <p:grpSpPr bwMode="auto">
            <a:xfrm>
              <a:off x="5338708" y="4714256"/>
              <a:ext cx="463612" cy="285749"/>
              <a:chOff x="3558850" y="4573304"/>
              <a:chExt cx="463568" cy="285869"/>
            </a:xfrm>
          </p:grpSpPr>
          <p:grpSp>
            <p:nvGrpSpPr>
              <p:cNvPr id="1128" name="Group 12">
                <a:extLst>
                  <a:ext uri="{FF2B5EF4-FFF2-40B4-BE49-F238E27FC236}">
                    <a16:creationId xmlns:a16="http://schemas.microsoft.com/office/drawing/2014/main" id="{643660C7-BD5F-8243-BB52-5E41566520BE}"/>
                  </a:ext>
                </a:extLst>
              </p:cNvPr>
              <p:cNvGrpSpPr>
                <a:grpSpLocks/>
              </p:cNvGrpSpPr>
              <p:nvPr/>
            </p:nvGrpSpPr>
            <p:grpSpPr bwMode="auto">
              <a:xfrm>
                <a:off x="3558850" y="4577634"/>
                <a:ext cx="463568" cy="262710"/>
                <a:chOff x="3558850" y="4577634"/>
                <a:chExt cx="463568" cy="262710"/>
              </a:xfrm>
            </p:grpSpPr>
            <p:sp>
              <p:nvSpPr>
                <p:cNvPr id="1130" name="Oval 1129">
                  <a:extLst>
                    <a:ext uri="{FF2B5EF4-FFF2-40B4-BE49-F238E27FC236}">
                      <a16:creationId xmlns:a16="http://schemas.microsoft.com/office/drawing/2014/main" id="{EB6F94A5-07EA-824D-BCE4-E412F1D275A9}"/>
                    </a:ext>
                  </a:extLst>
                </p:cNvPr>
                <p:cNvSpPr/>
                <p:nvPr/>
              </p:nvSpPr>
              <p:spPr bwMode="auto">
                <a:xfrm>
                  <a:off x="3573046" y="4578067"/>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31" name="Oval 1130">
                  <a:extLst>
                    <a:ext uri="{FF2B5EF4-FFF2-40B4-BE49-F238E27FC236}">
                      <a16:creationId xmlns:a16="http://schemas.microsoft.com/office/drawing/2014/main" id="{3AFA8449-4699-DE4E-AD4F-2F50FF91F472}"/>
                    </a:ext>
                  </a:extLst>
                </p:cNvPr>
                <p:cNvSpPr/>
                <p:nvPr/>
              </p:nvSpPr>
              <p:spPr bwMode="auto">
                <a:xfrm>
                  <a:off x="3558760" y="4587596"/>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9" name="TextBox 389">
                <a:extLst>
                  <a:ext uri="{FF2B5EF4-FFF2-40B4-BE49-F238E27FC236}">
                    <a16:creationId xmlns:a16="http://schemas.microsoft.com/office/drawing/2014/main" id="{64D840F2-5A70-9E44-A243-269898185070}"/>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3" name="Group 450">
              <a:extLst>
                <a:ext uri="{FF2B5EF4-FFF2-40B4-BE49-F238E27FC236}">
                  <a16:creationId xmlns:a16="http://schemas.microsoft.com/office/drawing/2014/main" id="{AADDBF22-BF75-E042-B015-F1D30A1937CF}"/>
                </a:ext>
              </a:extLst>
            </p:cNvPr>
            <p:cNvGrpSpPr>
              <a:grpSpLocks/>
            </p:cNvGrpSpPr>
            <p:nvPr/>
          </p:nvGrpSpPr>
          <p:grpSpPr bwMode="auto">
            <a:xfrm>
              <a:off x="6118930" y="4712138"/>
              <a:ext cx="463612" cy="285749"/>
              <a:chOff x="3558850" y="4573304"/>
              <a:chExt cx="463568" cy="285869"/>
            </a:xfrm>
          </p:grpSpPr>
          <p:grpSp>
            <p:nvGrpSpPr>
              <p:cNvPr id="1124" name="Group 451">
                <a:extLst>
                  <a:ext uri="{FF2B5EF4-FFF2-40B4-BE49-F238E27FC236}">
                    <a16:creationId xmlns:a16="http://schemas.microsoft.com/office/drawing/2014/main" id="{BD64AF44-6F7F-1747-8E26-3E6D0EDDA010}"/>
                  </a:ext>
                </a:extLst>
              </p:cNvPr>
              <p:cNvGrpSpPr>
                <a:grpSpLocks/>
              </p:cNvGrpSpPr>
              <p:nvPr/>
            </p:nvGrpSpPr>
            <p:grpSpPr bwMode="auto">
              <a:xfrm>
                <a:off x="3558850" y="4577634"/>
                <a:ext cx="463568" cy="262710"/>
                <a:chOff x="3558850" y="4577634"/>
                <a:chExt cx="463568" cy="262710"/>
              </a:xfrm>
            </p:grpSpPr>
            <p:sp>
              <p:nvSpPr>
                <p:cNvPr id="1126" name="Oval 1125">
                  <a:extLst>
                    <a:ext uri="{FF2B5EF4-FFF2-40B4-BE49-F238E27FC236}">
                      <a16:creationId xmlns:a16="http://schemas.microsoft.com/office/drawing/2014/main" id="{B13E6B0A-9B22-874D-A5BB-CAB7052B0E58}"/>
                    </a:ext>
                  </a:extLst>
                </p:cNvPr>
                <p:cNvSpPr/>
                <p:nvPr/>
              </p:nvSpPr>
              <p:spPr bwMode="auto">
                <a:xfrm>
                  <a:off x="3573874" y="4581775"/>
                  <a:ext cx="439696" cy="257283"/>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7" name="Oval 1126">
                  <a:extLst>
                    <a:ext uri="{FF2B5EF4-FFF2-40B4-BE49-F238E27FC236}">
                      <a16:creationId xmlns:a16="http://schemas.microsoft.com/office/drawing/2014/main" id="{88C69275-D6D4-D64E-9433-86A12EE44DC2}"/>
                    </a:ext>
                  </a:extLst>
                </p:cNvPr>
                <p:cNvSpPr/>
                <p:nvPr/>
              </p:nvSpPr>
              <p:spPr bwMode="auto">
                <a:xfrm>
                  <a:off x="3559588" y="4591304"/>
                  <a:ext cx="463506" cy="249341"/>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5" name="TextBox 389">
                <a:extLst>
                  <a:ext uri="{FF2B5EF4-FFF2-40B4-BE49-F238E27FC236}">
                    <a16:creationId xmlns:a16="http://schemas.microsoft.com/office/drawing/2014/main" id="{137E9DC6-E808-9244-BE10-49D98EA5A17A}"/>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4" name="Group 455">
              <a:extLst>
                <a:ext uri="{FF2B5EF4-FFF2-40B4-BE49-F238E27FC236}">
                  <a16:creationId xmlns:a16="http://schemas.microsoft.com/office/drawing/2014/main" id="{F9EC1EDD-92AD-2245-AE89-053A0D1F0A45}"/>
                </a:ext>
              </a:extLst>
            </p:cNvPr>
            <p:cNvGrpSpPr>
              <a:grpSpLocks/>
            </p:cNvGrpSpPr>
            <p:nvPr/>
          </p:nvGrpSpPr>
          <p:grpSpPr bwMode="auto">
            <a:xfrm>
              <a:off x="7319300" y="4710021"/>
              <a:ext cx="463612" cy="285749"/>
              <a:chOff x="3558850" y="4573304"/>
              <a:chExt cx="463568" cy="285869"/>
            </a:xfrm>
          </p:grpSpPr>
          <p:grpSp>
            <p:nvGrpSpPr>
              <p:cNvPr id="1120" name="Group 456">
                <a:extLst>
                  <a:ext uri="{FF2B5EF4-FFF2-40B4-BE49-F238E27FC236}">
                    <a16:creationId xmlns:a16="http://schemas.microsoft.com/office/drawing/2014/main" id="{CB1EA6B7-79F6-7C4E-B31B-F6338BD15A28}"/>
                  </a:ext>
                </a:extLst>
              </p:cNvPr>
              <p:cNvGrpSpPr>
                <a:grpSpLocks/>
              </p:cNvGrpSpPr>
              <p:nvPr/>
            </p:nvGrpSpPr>
            <p:grpSpPr bwMode="auto">
              <a:xfrm>
                <a:off x="3558850" y="4577634"/>
                <a:ext cx="463568" cy="262710"/>
                <a:chOff x="3558850" y="4577634"/>
                <a:chExt cx="463568" cy="262710"/>
              </a:xfrm>
            </p:grpSpPr>
            <p:sp>
              <p:nvSpPr>
                <p:cNvPr id="1122" name="Oval 1121">
                  <a:extLst>
                    <a:ext uri="{FF2B5EF4-FFF2-40B4-BE49-F238E27FC236}">
                      <a16:creationId xmlns:a16="http://schemas.microsoft.com/office/drawing/2014/main" id="{9BF9A7D0-3676-5B44-9F92-551F82BA815A}"/>
                    </a:ext>
                  </a:extLst>
                </p:cNvPr>
                <p:cNvSpPr/>
                <p:nvPr/>
              </p:nvSpPr>
              <p:spPr bwMode="auto">
                <a:xfrm>
                  <a:off x="3573654" y="4577540"/>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23" name="Oval 1122">
                  <a:extLst>
                    <a:ext uri="{FF2B5EF4-FFF2-40B4-BE49-F238E27FC236}">
                      <a16:creationId xmlns:a16="http://schemas.microsoft.com/office/drawing/2014/main" id="{F3145DFC-AFCD-7043-8580-05CA0BB4CB0F}"/>
                    </a:ext>
                  </a:extLst>
                </p:cNvPr>
                <p:cNvSpPr/>
                <p:nvPr/>
              </p:nvSpPr>
              <p:spPr bwMode="auto">
                <a:xfrm>
                  <a:off x="3559368" y="4587069"/>
                  <a:ext cx="463506" cy="252518"/>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21" name="TextBox 389">
                <a:extLst>
                  <a:ext uri="{FF2B5EF4-FFF2-40B4-BE49-F238E27FC236}">
                    <a16:creationId xmlns:a16="http://schemas.microsoft.com/office/drawing/2014/main" id="{F248CEB0-87E6-A44A-A50F-5C3EC5372B52}"/>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nvGrpSpPr>
            <p:cNvPr id="1115" name="Group 460">
              <a:extLst>
                <a:ext uri="{FF2B5EF4-FFF2-40B4-BE49-F238E27FC236}">
                  <a16:creationId xmlns:a16="http://schemas.microsoft.com/office/drawing/2014/main" id="{4F7BA808-3479-484C-BAF0-5CC1FD0331EB}"/>
                </a:ext>
              </a:extLst>
            </p:cNvPr>
            <p:cNvGrpSpPr>
              <a:grpSpLocks/>
            </p:cNvGrpSpPr>
            <p:nvPr/>
          </p:nvGrpSpPr>
          <p:grpSpPr bwMode="auto">
            <a:xfrm>
              <a:off x="8307181" y="4707904"/>
              <a:ext cx="463612" cy="285749"/>
              <a:chOff x="3558850" y="4573304"/>
              <a:chExt cx="463568" cy="285869"/>
            </a:xfrm>
          </p:grpSpPr>
          <p:grpSp>
            <p:nvGrpSpPr>
              <p:cNvPr id="1116" name="Group 461">
                <a:extLst>
                  <a:ext uri="{FF2B5EF4-FFF2-40B4-BE49-F238E27FC236}">
                    <a16:creationId xmlns:a16="http://schemas.microsoft.com/office/drawing/2014/main" id="{933FA7BC-47D5-ED48-85E7-B486D7CBCA91}"/>
                  </a:ext>
                </a:extLst>
              </p:cNvPr>
              <p:cNvGrpSpPr>
                <a:grpSpLocks/>
              </p:cNvGrpSpPr>
              <p:nvPr/>
            </p:nvGrpSpPr>
            <p:grpSpPr bwMode="auto">
              <a:xfrm>
                <a:off x="3558850" y="4577634"/>
                <a:ext cx="463568" cy="262710"/>
                <a:chOff x="3558850" y="4577634"/>
                <a:chExt cx="463568" cy="262710"/>
              </a:xfrm>
            </p:grpSpPr>
            <p:sp>
              <p:nvSpPr>
                <p:cNvPr id="1118" name="Oval 1117">
                  <a:extLst>
                    <a:ext uri="{FF2B5EF4-FFF2-40B4-BE49-F238E27FC236}">
                      <a16:creationId xmlns:a16="http://schemas.microsoft.com/office/drawing/2014/main" id="{BFFF1AA5-D313-234B-BDA6-40E287FD081F}"/>
                    </a:ext>
                  </a:extLst>
                </p:cNvPr>
                <p:cNvSpPr/>
                <p:nvPr/>
              </p:nvSpPr>
              <p:spPr bwMode="auto">
                <a:xfrm>
                  <a:off x="3573198" y="4578069"/>
                  <a:ext cx="439696" cy="260459"/>
                </a:xfrm>
                <a:prstGeom prst="ellipse">
                  <a:avLst/>
                </a:prstGeom>
                <a:solidFill>
                  <a:srgbClr val="FFFFFF">
                    <a:alpha val="42000"/>
                  </a:srgbClr>
                </a:solidFill>
                <a:ln w="317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19" name="Oval 1118">
                  <a:extLst>
                    <a:ext uri="{FF2B5EF4-FFF2-40B4-BE49-F238E27FC236}">
                      <a16:creationId xmlns:a16="http://schemas.microsoft.com/office/drawing/2014/main" id="{08D261B5-FBF3-B541-B8CA-B63F648BEF5C}"/>
                    </a:ext>
                  </a:extLst>
                </p:cNvPr>
                <p:cNvSpPr/>
                <p:nvPr/>
              </p:nvSpPr>
              <p:spPr bwMode="auto">
                <a:xfrm>
                  <a:off x="3558912" y="4587598"/>
                  <a:ext cx="463506" cy="252519"/>
                </a:xfrm>
                <a:prstGeom prst="ellipse">
                  <a:avLst/>
                </a:prstGeom>
                <a:solidFill>
                  <a:srgbClr val="CC0000">
                    <a:alpha val="42000"/>
                  </a:srgbClr>
                </a:solidFill>
                <a:ln w="3175"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grpSp>
          <p:sp>
            <p:nvSpPr>
              <p:cNvPr id="1117" name="TextBox 389">
                <a:extLst>
                  <a:ext uri="{FF2B5EF4-FFF2-40B4-BE49-F238E27FC236}">
                    <a16:creationId xmlns:a16="http://schemas.microsoft.com/office/drawing/2014/main" id="{8386C9B3-5C0B-0443-98EF-8CDB1312E97F}"/>
                  </a:ext>
                </a:extLst>
              </p:cNvPr>
              <p:cNvSpPr txBox="1">
                <a:spLocks noChangeArrowheads="1"/>
              </p:cNvSpPr>
              <p:nvPr/>
            </p:nvSpPr>
            <p:spPr bwMode="auto">
              <a:xfrm>
                <a:off x="3565935" y="4573304"/>
                <a:ext cx="434071" cy="285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475"/>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rPr>
                  <a:t>CA</a:t>
                </a:r>
                <a:endParaRPr kumimoji="0" lang="en-US" altLang="en-US" sz="1800" b="0" i="0" u="none" strike="noStrike" kern="0" cap="none" spc="0" normalizeH="0" baseline="0" noProof="0" dirty="0">
                  <a:ln>
                    <a:noFill/>
                  </a:ln>
                  <a:solidFill>
                    <a:srgbClr val="FFFFFF"/>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1139" name="Group 1">
            <a:extLst>
              <a:ext uri="{FF2B5EF4-FFF2-40B4-BE49-F238E27FC236}">
                <a16:creationId xmlns:a16="http://schemas.microsoft.com/office/drawing/2014/main" id="{A228ACC2-6157-BF41-88C3-0A086417268A}"/>
              </a:ext>
            </a:extLst>
          </p:cNvPr>
          <p:cNvGrpSpPr>
            <a:grpSpLocks/>
          </p:cNvGrpSpPr>
          <p:nvPr/>
        </p:nvGrpSpPr>
        <p:grpSpPr bwMode="auto">
          <a:xfrm>
            <a:off x="2687493" y="5474667"/>
            <a:ext cx="2698750" cy="903288"/>
            <a:chOff x="938213" y="5237163"/>
            <a:chExt cx="2698750" cy="903287"/>
          </a:xfrm>
        </p:grpSpPr>
        <p:cxnSp>
          <p:nvCxnSpPr>
            <p:cNvPr id="1140" name="Straight Connector 1139">
              <a:extLst>
                <a:ext uri="{FF2B5EF4-FFF2-40B4-BE49-F238E27FC236}">
                  <a16:creationId xmlns:a16="http://schemas.microsoft.com/office/drawing/2014/main" id="{CB924182-B4D8-0F43-97E1-646C4E72A083}"/>
                </a:ext>
              </a:extLst>
            </p:cNvPr>
            <p:cNvCxnSpPr/>
            <p:nvPr/>
          </p:nvCxnSpPr>
          <p:spPr>
            <a:xfrm flipH="1">
              <a:off x="1282700" y="5802312"/>
              <a:ext cx="1508125" cy="1588"/>
            </a:xfrm>
            <a:prstGeom prst="line">
              <a:avLst/>
            </a:prstGeom>
            <a:noFill/>
            <a:ln w="9525" cap="flat" cmpd="sng" algn="ctr">
              <a:solidFill>
                <a:srgbClr val="000000"/>
              </a:solidFill>
              <a:prstDash val="solid"/>
            </a:ln>
            <a:effectLst/>
          </p:spPr>
        </p:cxnSp>
        <p:sp>
          <p:nvSpPr>
            <p:cNvPr id="1141" name="TextBox 265">
              <a:extLst>
                <a:ext uri="{FF2B5EF4-FFF2-40B4-BE49-F238E27FC236}">
                  <a16:creationId xmlns:a16="http://schemas.microsoft.com/office/drawing/2014/main" id="{CFD0B0F1-D70C-5245-B37A-C9A4ABCBEF39}"/>
                </a:ext>
              </a:extLst>
            </p:cNvPr>
            <p:cNvSpPr txBox="1">
              <a:spLocks noChangeArrowheads="1"/>
            </p:cNvSpPr>
            <p:nvPr/>
          </p:nvSpPr>
          <p:spPr bwMode="auto">
            <a:xfrm>
              <a:off x="3198813" y="5473700"/>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p:txBody>
        </p:sp>
        <p:sp>
          <p:nvSpPr>
            <p:cNvPr id="1142" name="TextBox 281">
              <a:extLst>
                <a:ext uri="{FF2B5EF4-FFF2-40B4-BE49-F238E27FC236}">
                  <a16:creationId xmlns:a16="http://schemas.microsoft.com/office/drawing/2014/main" id="{6C507E5B-C87D-FA46-A331-4ABAB6B8A245}"/>
                </a:ext>
              </a:extLst>
            </p:cNvPr>
            <p:cNvSpPr txBox="1">
              <a:spLocks noChangeArrowheads="1"/>
            </p:cNvSpPr>
            <p:nvPr/>
          </p:nvSpPr>
          <p:spPr bwMode="auto">
            <a:xfrm>
              <a:off x="3373438" y="5761038"/>
              <a:ext cx="2635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a:t>
              </a:r>
            </a:p>
          </p:txBody>
        </p:sp>
        <p:grpSp>
          <p:nvGrpSpPr>
            <p:cNvPr id="1143" name="Group 5">
              <a:extLst>
                <a:ext uri="{FF2B5EF4-FFF2-40B4-BE49-F238E27FC236}">
                  <a16:creationId xmlns:a16="http://schemas.microsoft.com/office/drawing/2014/main" id="{1A707F03-E0B2-FF48-9597-B751067AD9A3}"/>
                </a:ext>
              </a:extLst>
            </p:cNvPr>
            <p:cNvGrpSpPr>
              <a:grpSpLocks/>
            </p:cNvGrpSpPr>
            <p:nvPr/>
          </p:nvGrpSpPr>
          <p:grpSpPr bwMode="auto">
            <a:xfrm>
              <a:off x="938213" y="5237163"/>
              <a:ext cx="1616075" cy="487362"/>
              <a:chOff x="-4079003" y="2717403"/>
              <a:chExt cx="1616718" cy="488475"/>
            </a:xfrm>
          </p:grpSpPr>
          <p:sp>
            <p:nvSpPr>
              <p:cNvPr id="1157" name="Rectangle 98">
                <a:extLst>
                  <a:ext uri="{FF2B5EF4-FFF2-40B4-BE49-F238E27FC236}">
                    <a16:creationId xmlns:a16="http://schemas.microsoft.com/office/drawing/2014/main" id="{CA6EA6FC-3469-1A42-8A1A-7ABEC47FF2BC}"/>
                  </a:ext>
                </a:extLst>
              </p:cNvPr>
              <p:cNvSpPr>
                <a:spLocks noChangeArrowheads="1"/>
              </p:cNvSpPr>
              <p:nvPr/>
            </p:nvSpPr>
            <p:spPr bwMode="auto">
              <a:xfrm>
                <a:off x="-4079003" y="2985994"/>
                <a:ext cx="1281675" cy="208750"/>
              </a:xfrm>
              <a:prstGeom prst="rect">
                <a:avLst/>
              </a:prstGeom>
              <a:solidFill>
                <a:srgbClr val="3333CC"/>
              </a:solidFill>
              <a:ln w="9525">
                <a:solidFill>
                  <a:srgbClr val="000000"/>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8" name="Line 99">
                <a:extLst>
                  <a:ext uri="{FF2B5EF4-FFF2-40B4-BE49-F238E27FC236}">
                    <a16:creationId xmlns:a16="http://schemas.microsoft.com/office/drawing/2014/main" id="{8B52FDA0-6129-4D4D-AB34-6E31B5746EA7}"/>
                  </a:ext>
                </a:extLst>
              </p:cNvPr>
              <p:cNvSpPr>
                <a:spLocks noChangeShapeType="1"/>
              </p:cNvSpPr>
              <p:nvPr/>
            </p:nvSpPr>
            <p:spPr bwMode="auto">
              <a:xfrm>
                <a:off x="-2933828" y="3101502"/>
                <a:ext cx="471543" cy="0"/>
              </a:xfrm>
              <a:prstGeom prst="line">
                <a:avLst/>
              </a:prstGeom>
              <a:noFill/>
              <a:ln w="95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9" name="Rectangle 104">
                <a:extLst>
                  <a:ext uri="{FF2B5EF4-FFF2-40B4-BE49-F238E27FC236}">
                    <a16:creationId xmlns:a16="http://schemas.microsoft.com/office/drawing/2014/main" id="{EF6D77F4-B510-3541-9758-82FBBD823972}"/>
                  </a:ext>
                </a:extLst>
              </p:cNvPr>
              <p:cNvSpPr>
                <a:spLocks noChangeArrowheads="1"/>
              </p:cNvSpPr>
              <p:nvPr/>
            </p:nvSpPr>
            <p:spPr bwMode="auto">
              <a:xfrm>
                <a:off x="-3377007" y="2988777"/>
                <a:ext cx="476861" cy="210142"/>
              </a:xfrm>
              <a:prstGeom prst="rect">
                <a:avLst/>
              </a:prstGeom>
              <a:solidFill>
                <a:srgbClr val="00CC9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60" name="Text Box 105">
                <a:extLst>
                  <a:ext uri="{FF2B5EF4-FFF2-40B4-BE49-F238E27FC236}">
                    <a16:creationId xmlns:a16="http://schemas.microsoft.com/office/drawing/2014/main" id="{2AE0900E-8A8F-4A4D-BB87-414DFE5E1CA9}"/>
                  </a:ext>
                </a:extLst>
              </p:cNvPr>
              <p:cNvSpPr txBox="1">
                <a:spLocks noChangeArrowheads="1"/>
              </p:cNvSpPr>
              <p:nvPr/>
            </p:nvSpPr>
            <p:spPr bwMode="auto">
              <a:xfrm>
                <a:off x="-3430189" y="2965119"/>
                <a:ext cx="581451" cy="24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0111</a:t>
                </a:r>
              </a:p>
            </p:txBody>
          </p:sp>
          <p:sp>
            <p:nvSpPr>
              <p:cNvPr id="1161" name="Line 119">
                <a:extLst>
                  <a:ext uri="{FF2B5EF4-FFF2-40B4-BE49-F238E27FC236}">
                    <a16:creationId xmlns:a16="http://schemas.microsoft.com/office/drawing/2014/main" id="{5B21AE9C-8AC8-434E-B3D3-DDFB36C485E3}"/>
                  </a:ext>
                </a:extLst>
              </p:cNvPr>
              <p:cNvSpPr>
                <a:spLocks noChangeShapeType="1"/>
              </p:cNvSpPr>
              <p:nvPr/>
            </p:nvSpPr>
            <p:spPr bwMode="auto">
              <a:xfrm>
                <a:off x="-3621642" y="2717403"/>
                <a:ext cx="405953" cy="30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44" name="Freeform 120">
              <a:extLst>
                <a:ext uri="{FF2B5EF4-FFF2-40B4-BE49-F238E27FC236}">
                  <a16:creationId xmlns:a16="http://schemas.microsoft.com/office/drawing/2014/main" id="{7959F5AF-96CF-CD42-95A7-B320D466FA0B}"/>
                </a:ext>
              </a:extLst>
            </p:cNvPr>
            <p:cNvSpPr>
              <a:spLocks/>
            </p:cNvSpPr>
            <p:nvPr/>
          </p:nvSpPr>
          <p:spPr bwMode="auto">
            <a:xfrm>
              <a:off x="2493963" y="5668963"/>
              <a:ext cx="982662" cy="233362"/>
            </a:xfrm>
            <a:custGeom>
              <a:avLst/>
              <a:gdLst>
                <a:gd name="T0" fmla="*/ 0 w 554"/>
                <a:gd name="T1" fmla="*/ 2147483647 h 167"/>
                <a:gd name="T2" fmla="*/ 2147483647 w 554"/>
                <a:gd name="T3" fmla="*/ 2147483647 h 167"/>
                <a:gd name="T4" fmla="*/ 2147483647 w 554"/>
                <a:gd name="T5" fmla="*/ 2147483647 h 167"/>
                <a:gd name="T6" fmla="*/ 0 60000 65536"/>
                <a:gd name="T7" fmla="*/ 0 60000 65536"/>
                <a:gd name="T8" fmla="*/ 0 60000 65536"/>
                <a:gd name="T9" fmla="*/ 0 w 554"/>
                <a:gd name="T10" fmla="*/ 0 h 167"/>
                <a:gd name="T11" fmla="*/ 554 w 554"/>
                <a:gd name="T12" fmla="*/ 167 h 167"/>
              </a:gdLst>
              <a:ahLst/>
              <a:cxnLst>
                <a:cxn ang="T6">
                  <a:pos x="T0" y="T1"/>
                </a:cxn>
                <a:cxn ang="T7">
                  <a:pos x="T2" y="T3"/>
                </a:cxn>
                <a:cxn ang="T8">
                  <a:pos x="T4" y="T5"/>
                </a:cxn>
              </a:cxnLst>
              <a:rect l="T9" t="T10" r="T11" b="T12"/>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45" name="Group 357">
              <a:extLst>
                <a:ext uri="{FF2B5EF4-FFF2-40B4-BE49-F238E27FC236}">
                  <a16:creationId xmlns:a16="http://schemas.microsoft.com/office/drawing/2014/main" id="{4D59E87F-CE51-5F46-B516-9F402F558557}"/>
                </a:ext>
              </a:extLst>
            </p:cNvPr>
            <p:cNvGrpSpPr>
              <a:grpSpLocks/>
            </p:cNvGrpSpPr>
            <p:nvPr/>
          </p:nvGrpSpPr>
          <p:grpSpPr bwMode="auto">
            <a:xfrm>
              <a:off x="2714625" y="5659438"/>
              <a:ext cx="565150" cy="293687"/>
              <a:chOff x="1871277" y="1576300"/>
              <a:chExt cx="1128371" cy="437861"/>
            </a:xfrm>
          </p:grpSpPr>
          <p:sp>
            <p:nvSpPr>
              <p:cNvPr id="1147" name="Oval 1146">
                <a:extLst>
                  <a:ext uri="{FF2B5EF4-FFF2-40B4-BE49-F238E27FC236}">
                    <a16:creationId xmlns:a16="http://schemas.microsoft.com/office/drawing/2014/main" id="{47BEE802-D705-FB42-955E-D825A1B513F5}"/>
                  </a:ext>
                </a:extLst>
              </p:cNvPr>
              <p:cNvSpPr>
                <a:spLocks noChangeArrowheads="1"/>
              </p:cNvSpPr>
              <p:nvPr/>
            </p:nvSpPr>
            <p:spPr bwMode="auto">
              <a:xfrm flipV="1">
                <a:off x="1874448" y="1694641"/>
                <a:ext cx="1125200" cy="319521"/>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48" name="Rectangle 1147">
                <a:extLst>
                  <a:ext uri="{FF2B5EF4-FFF2-40B4-BE49-F238E27FC236}">
                    <a16:creationId xmlns:a16="http://schemas.microsoft.com/office/drawing/2014/main" id="{A0A9F0A0-D85B-BC44-809E-0D44746B1886}"/>
                  </a:ext>
                </a:extLst>
              </p:cNvPr>
              <p:cNvSpPr/>
              <p:nvPr/>
            </p:nvSpPr>
            <p:spPr bwMode="auto">
              <a:xfrm>
                <a:off x="1871277" y="1739611"/>
                <a:ext cx="1128371" cy="115973"/>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49" name="Oval 1148">
                <a:extLst>
                  <a:ext uri="{FF2B5EF4-FFF2-40B4-BE49-F238E27FC236}">
                    <a16:creationId xmlns:a16="http://schemas.microsoft.com/office/drawing/2014/main" id="{E6E2E4DB-C182-5947-9544-5CA42AF8D004}"/>
                  </a:ext>
                </a:extLst>
              </p:cNvPr>
              <p:cNvSpPr>
                <a:spLocks noChangeArrowheads="1"/>
              </p:cNvSpPr>
              <p:nvPr/>
            </p:nvSpPr>
            <p:spPr bwMode="auto">
              <a:xfrm flipV="1">
                <a:off x="1871277" y="1576300"/>
                <a:ext cx="1125202" cy="319521"/>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solidFill>
                      <a:srgbClr val="000000"/>
                    </a:solidFill>
                  </a:ln>
                  <a:solidFill>
                    <a:srgbClr val="FFFFFF"/>
                  </a:solidFill>
                  <a:effectLst/>
                  <a:uLnTx/>
                  <a:uFillTx/>
                  <a:latin typeface="Gill Sans MT"/>
                  <a:ea typeface="ＭＳ Ｐゴシック" panose="020B0600070205080204" pitchFamily="34" charset="-128"/>
                  <a:cs typeface="+mn-cs"/>
                </a:endParaRPr>
              </a:p>
            </p:txBody>
          </p:sp>
          <p:sp>
            <p:nvSpPr>
              <p:cNvPr id="1150" name="Freeform 1149">
                <a:extLst>
                  <a:ext uri="{FF2B5EF4-FFF2-40B4-BE49-F238E27FC236}">
                    <a16:creationId xmlns:a16="http://schemas.microsoft.com/office/drawing/2014/main" id="{826516FA-D90F-FF4F-86C3-EABFADEC3BBB}"/>
                  </a:ext>
                </a:extLst>
              </p:cNvPr>
              <p:cNvSpPr/>
              <p:nvPr/>
            </p:nvSpPr>
            <p:spPr bwMode="auto">
              <a:xfrm>
                <a:off x="2159710" y="1673340"/>
                <a:ext cx="548337" cy="160944"/>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sp>
            <p:nvSpPr>
              <p:cNvPr id="1151" name="Freeform 1150">
                <a:extLst>
                  <a:ext uri="{FF2B5EF4-FFF2-40B4-BE49-F238E27FC236}">
                    <a16:creationId xmlns:a16="http://schemas.microsoft.com/office/drawing/2014/main" id="{8B23C2D3-E371-5547-9057-B35E626ABDC4}"/>
                  </a:ext>
                </a:extLst>
              </p:cNvPr>
              <p:cNvSpPr>
                <a:spLocks/>
              </p:cNvSpPr>
              <p:nvPr/>
            </p:nvSpPr>
            <p:spPr bwMode="auto">
              <a:xfrm>
                <a:off x="2102657" y="1633104"/>
                <a:ext cx="662442" cy="111241"/>
              </a:xfrm>
              <a:custGeom>
                <a:avLst/>
                <a:gdLst>
                  <a:gd name="T0" fmla="*/ 0 w 3723451"/>
                  <a:gd name="T1" fmla="*/ 27215 h 932950"/>
                  <a:gd name="T2" fmla="*/ 116561 w 3723451"/>
                  <a:gd name="T3" fmla="*/ 321 h 932950"/>
                  <a:gd name="T4" fmla="*/ 330163 w 3723451"/>
                  <a:gd name="T5" fmla="*/ 62070 h 932950"/>
                  <a:gd name="T6" fmla="*/ 533941 w 3723451"/>
                  <a:gd name="T7" fmla="*/ 0 h 932950"/>
                  <a:gd name="T8" fmla="*/ 662442 w 3723451"/>
                  <a:gd name="T9" fmla="*/ 24700 h 932950"/>
                  <a:gd name="T10" fmla="*/ 566838 w 3723451"/>
                  <a:gd name="T11" fmla="*/ 55072 h 932950"/>
                  <a:gd name="T12" fmla="*/ 536057 w 3723451"/>
                  <a:gd name="T13" fmla="*/ 46883 h 932950"/>
                  <a:gd name="T14" fmla="*/ 333916 w 3723451"/>
                  <a:gd name="T15" fmla="*/ 111241 h 932950"/>
                  <a:gd name="T16" fmla="*/ 126604 w 3723451"/>
                  <a:gd name="T17" fmla="*/ 49251 h 932950"/>
                  <a:gd name="T18" fmla="*/ 93085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2" name="Freeform 1151">
                <a:extLst>
                  <a:ext uri="{FF2B5EF4-FFF2-40B4-BE49-F238E27FC236}">
                    <a16:creationId xmlns:a16="http://schemas.microsoft.com/office/drawing/2014/main" id="{2DEA8715-4603-7449-BB4D-351CFEF75CDD}"/>
                  </a:ext>
                </a:extLst>
              </p:cNvPr>
              <p:cNvSpPr>
                <a:spLocks/>
              </p:cNvSpPr>
              <p:nvPr/>
            </p:nvSpPr>
            <p:spPr bwMode="auto">
              <a:xfrm>
                <a:off x="2536889" y="1727776"/>
                <a:ext cx="244059" cy="97040"/>
              </a:xfrm>
              <a:custGeom>
                <a:avLst/>
                <a:gdLst>
                  <a:gd name="T0" fmla="*/ 0 w 1366596"/>
                  <a:gd name="T1" fmla="*/ 0 h 809868"/>
                  <a:gd name="T2" fmla="*/ 244059 w 1366596"/>
                  <a:gd name="T3" fmla="*/ 74985 h 809868"/>
                  <a:gd name="T4" fmla="*/ 154488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3" name="Freeform 1152">
                <a:extLst>
                  <a:ext uri="{FF2B5EF4-FFF2-40B4-BE49-F238E27FC236}">
                    <a16:creationId xmlns:a16="http://schemas.microsoft.com/office/drawing/2014/main" id="{72F5390F-6421-6840-94BC-D15B70623EF8}"/>
                  </a:ext>
                </a:extLst>
              </p:cNvPr>
              <p:cNvSpPr>
                <a:spLocks/>
              </p:cNvSpPr>
              <p:nvPr/>
            </p:nvSpPr>
            <p:spPr bwMode="auto">
              <a:xfrm>
                <a:off x="2089979"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154" name="Straight Connector 1153">
                <a:extLst>
                  <a:ext uri="{FF2B5EF4-FFF2-40B4-BE49-F238E27FC236}">
                    <a16:creationId xmlns:a16="http://schemas.microsoft.com/office/drawing/2014/main" id="{34E68527-C12C-5248-A62C-D72D4BEC928A}"/>
                  </a:ext>
                </a:extLst>
              </p:cNvPr>
              <p:cNvCxnSpPr>
                <a:cxnSpLocks noChangeShapeType="1"/>
                <a:endCxn id="1149" idx="2"/>
              </p:cNvCxnSpPr>
              <p:nvPr/>
            </p:nvCxnSpPr>
            <p:spPr bwMode="auto">
              <a:xfrm flipH="1" flipV="1">
                <a:off x="1871277" y="1737244"/>
                <a:ext cx="3171"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1155" name="Straight Connector 1154">
                <a:extLst>
                  <a:ext uri="{FF2B5EF4-FFF2-40B4-BE49-F238E27FC236}">
                    <a16:creationId xmlns:a16="http://schemas.microsoft.com/office/drawing/2014/main" id="{475CE0A8-F910-FF45-A479-96A5E48ACF2E}"/>
                  </a:ext>
                </a:extLst>
              </p:cNvPr>
              <p:cNvCxnSpPr>
                <a:cxnSpLocks noChangeShapeType="1"/>
              </p:cNvCxnSpPr>
              <p:nvPr/>
            </p:nvCxnSpPr>
            <p:spPr bwMode="auto">
              <a:xfrm flipH="1" flipV="1">
                <a:off x="2996479" y="1734878"/>
                <a:ext cx="3169" cy="123075"/>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sp>
          <p:nvSpPr>
            <p:cNvPr id="1146" name="TextBox 282">
              <a:extLst>
                <a:ext uri="{FF2B5EF4-FFF2-40B4-BE49-F238E27FC236}">
                  <a16:creationId xmlns:a16="http://schemas.microsoft.com/office/drawing/2014/main" id="{4B460814-1FB2-5F46-A167-2E252688DDB5}"/>
                </a:ext>
              </a:extLst>
            </p:cNvPr>
            <p:cNvSpPr txBox="1">
              <a:spLocks noChangeArrowheads="1"/>
            </p:cNvSpPr>
            <p:nvPr/>
          </p:nvSpPr>
          <p:spPr bwMode="auto">
            <a:xfrm>
              <a:off x="3068638" y="5862638"/>
              <a:ext cx="2619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a:t>
              </a:r>
            </a:p>
          </p:txBody>
        </p:sp>
      </p:grpSp>
      <p:sp>
        <p:nvSpPr>
          <p:cNvPr id="1162" name="TextBox 6">
            <a:extLst>
              <a:ext uri="{FF2B5EF4-FFF2-40B4-BE49-F238E27FC236}">
                <a16:creationId xmlns:a16="http://schemas.microsoft.com/office/drawing/2014/main" id="{21D1826E-E3E7-E445-9FFB-A565D9A2AD31}"/>
              </a:ext>
            </a:extLst>
          </p:cNvPr>
          <p:cNvSpPr txBox="1">
            <a:spLocks noChangeArrowheads="1"/>
          </p:cNvSpPr>
          <p:nvPr/>
        </p:nvSpPr>
        <p:spPr bwMode="auto">
          <a:xfrm>
            <a:off x="1946130" y="4850780"/>
            <a:ext cx="1992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values in arriving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packet header</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163" name="Group 1162">
            <a:extLst>
              <a:ext uri="{FF2B5EF4-FFF2-40B4-BE49-F238E27FC236}">
                <a16:creationId xmlns:a16="http://schemas.microsoft.com/office/drawing/2014/main" id="{F8C15A5A-1645-0849-B8DE-390745B8EBA4}"/>
              </a:ext>
            </a:extLst>
          </p:cNvPr>
          <p:cNvGrpSpPr>
            <a:grpSpLocks/>
          </p:cNvGrpSpPr>
          <p:nvPr/>
        </p:nvGrpSpPr>
        <p:grpSpPr bwMode="auto">
          <a:xfrm>
            <a:off x="4390906" y="2898842"/>
            <a:ext cx="4051268" cy="2367063"/>
            <a:chOff x="-3855475" y="3644638"/>
            <a:chExt cx="4051268" cy="2367866"/>
          </a:xfrm>
        </p:grpSpPr>
        <p:cxnSp>
          <p:nvCxnSpPr>
            <p:cNvPr id="1164" name="Straight Arrow Connector 1163">
              <a:extLst>
                <a:ext uri="{FF2B5EF4-FFF2-40B4-BE49-F238E27FC236}">
                  <a16:creationId xmlns:a16="http://schemas.microsoft.com/office/drawing/2014/main" id="{D6CE7F18-1D47-9C49-BB85-76C5894DE532}"/>
                </a:ext>
              </a:extLst>
            </p:cNvPr>
            <p:cNvCxnSpPr>
              <a:cxnSpLocks/>
            </p:cNvCxnSpPr>
            <p:nvPr/>
          </p:nvCxnSpPr>
          <p:spPr bwMode="auto">
            <a:xfrm>
              <a:off x="-3855475" y="3664699"/>
              <a:ext cx="0" cy="2094800"/>
            </a:xfrm>
            <a:prstGeom prst="straightConnector1">
              <a:avLst/>
            </a:prstGeom>
            <a:noFill/>
            <a:ln w="12700" cap="flat" cmpd="sng" algn="ctr">
              <a:solidFill>
                <a:srgbClr val="CC0000"/>
              </a:solidFill>
              <a:prstDash val="solid"/>
              <a:tailEnd type="triangle"/>
            </a:ln>
            <a:effectLst/>
          </p:spPr>
        </p:cxnSp>
        <p:cxnSp>
          <p:nvCxnSpPr>
            <p:cNvPr id="1165" name="Straight Arrow Connector 1164">
              <a:extLst>
                <a:ext uri="{FF2B5EF4-FFF2-40B4-BE49-F238E27FC236}">
                  <a16:creationId xmlns:a16="http://schemas.microsoft.com/office/drawing/2014/main" id="{1C7BE6B4-EA67-FB4B-B50B-7E72D52ED7D1}"/>
                </a:ext>
              </a:extLst>
            </p:cNvPr>
            <p:cNvCxnSpPr>
              <a:cxnSpLocks noChangeShapeType="1"/>
            </p:cNvCxnSpPr>
            <p:nvPr/>
          </p:nvCxnSpPr>
          <p:spPr bwMode="auto">
            <a:xfrm>
              <a:off x="-2818087" y="3658010"/>
              <a:ext cx="0" cy="235449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6" name="Straight Arrow Connector 1165">
              <a:extLst>
                <a:ext uri="{FF2B5EF4-FFF2-40B4-BE49-F238E27FC236}">
                  <a16:creationId xmlns:a16="http://schemas.microsoft.com/office/drawing/2014/main" id="{57774C27-8FF6-9F4F-A17E-D2F743FE22FC}"/>
                </a:ext>
              </a:extLst>
            </p:cNvPr>
            <p:cNvCxnSpPr>
              <a:cxnSpLocks noChangeShapeType="1"/>
            </p:cNvCxnSpPr>
            <p:nvPr/>
          </p:nvCxnSpPr>
          <p:spPr bwMode="auto">
            <a:xfrm>
              <a:off x="-2006679" y="3655204"/>
              <a:ext cx="31396" cy="2331351"/>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7" name="Straight Arrow Connector 1166">
              <a:extLst>
                <a:ext uri="{FF2B5EF4-FFF2-40B4-BE49-F238E27FC236}">
                  <a16:creationId xmlns:a16="http://schemas.microsoft.com/office/drawing/2014/main" id="{1F481D65-016C-9E4F-A167-D6343A313652}"/>
                </a:ext>
              </a:extLst>
            </p:cNvPr>
            <p:cNvCxnSpPr>
              <a:cxnSpLocks noChangeShapeType="1"/>
            </p:cNvCxnSpPr>
            <p:nvPr/>
          </p:nvCxnSpPr>
          <p:spPr bwMode="auto">
            <a:xfrm>
              <a:off x="-817641" y="3644638"/>
              <a:ext cx="0" cy="2364624"/>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1168" name="Straight Arrow Connector 1167">
              <a:extLst>
                <a:ext uri="{FF2B5EF4-FFF2-40B4-BE49-F238E27FC236}">
                  <a16:creationId xmlns:a16="http://schemas.microsoft.com/office/drawing/2014/main" id="{8D76033E-EA4A-B441-99A6-CFC1521E6CB2}"/>
                </a:ext>
              </a:extLst>
            </p:cNvPr>
            <p:cNvCxnSpPr>
              <a:cxnSpLocks noChangeShapeType="1"/>
            </p:cNvCxnSpPr>
            <p:nvPr/>
          </p:nvCxnSpPr>
          <p:spPr bwMode="auto">
            <a:xfrm>
              <a:off x="195792" y="3690049"/>
              <a:ext cx="1" cy="2311566"/>
            </a:xfrm>
            <a:prstGeom prst="straightConnector1">
              <a:avLst/>
            </a:prstGeom>
            <a:noFill/>
            <a:ln w="6350">
              <a:solidFill>
                <a:srgbClr val="CC0000"/>
              </a:solidFill>
              <a:round/>
              <a:headEnd/>
              <a:tailEnd type="triangle"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354" name="Slide Number Placeholder 4">
            <a:extLst>
              <a:ext uri="{FF2B5EF4-FFF2-40B4-BE49-F238E27FC236}">
                <a16:creationId xmlns:a16="http://schemas.microsoft.com/office/drawing/2014/main" id="{EB6E2EBA-F897-A249-9C0A-5C6AC0D91124}"/>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7</a:t>
            </a:fld>
            <a:endParaRPr lang="en-US" dirty="0"/>
          </a:p>
        </p:txBody>
      </p:sp>
    </p:spTree>
    <p:extLst>
      <p:ext uri="{BB962C8B-B14F-4D97-AF65-F5344CB8AC3E}">
        <p14:creationId xmlns:p14="http://schemas.microsoft.com/office/powerpoint/2010/main" val="16251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animEffect transition="in" filter="wipe(down)">
                                      <p:cBhvr>
                                        <p:cTn id="7" dur="500"/>
                                        <p:tgtEl>
                                          <p:spTgt spid="9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7"/>
                                        </p:tgtEl>
                                        <p:attrNameLst>
                                          <p:attrName>style.visibility</p:attrName>
                                        </p:attrNameLst>
                                      </p:cBhvr>
                                      <p:to>
                                        <p:strVal val="visible"/>
                                      </p:to>
                                    </p:set>
                                    <p:animEffect transition="in" filter="dissolve">
                                      <p:cBhvr>
                                        <p:cTn id="12" dur="500"/>
                                        <p:tgtEl>
                                          <p:spTgt spid="817"/>
                                        </p:tgtEl>
                                      </p:cBhvr>
                                    </p:animEffect>
                                  </p:childTnLst>
                                </p:cTn>
                              </p:par>
                              <p:par>
                                <p:cTn id="13" presetID="9" presetClass="entr" presetSubtype="0" fill="hold" nodeType="with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dissolve">
                                      <p:cBhvr>
                                        <p:cTn id="15" dur="5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900"/>
                                        </p:tgtEl>
                                        <p:attrNameLst>
                                          <p:attrName>style.visibility</p:attrName>
                                        </p:attrNameLst>
                                      </p:cBhvr>
                                      <p:to>
                                        <p:strVal val="visible"/>
                                      </p:to>
                                    </p:set>
                                    <p:animEffect transition="in" filter="dissolve">
                                      <p:cBhvr>
                                        <p:cTn id="20" dur="500"/>
                                        <p:tgtEl>
                                          <p:spTgt spid="90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163"/>
                                        </p:tgtEl>
                                        <p:attrNameLst>
                                          <p:attrName>style.visibility</p:attrName>
                                        </p:attrNameLst>
                                      </p:cBhvr>
                                      <p:to>
                                        <p:strVal val="visible"/>
                                      </p:to>
                                    </p:set>
                                    <p:animEffect transition="in" filter="wipe(up)">
                                      <p:cBhvr>
                                        <p:cTn id="25" dur="500"/>
                                        <p:tgtEl>
                                          <p:spTgt spid="1163"/>
                                        </p:tgtEl>
                                      </p:cBhvr>
                                    </p:animEffect>
                                  </p:childTnLst>
                                </p:cTn>
                              </p:par>
                              <p:par>
                                <p:cTn id="26" presetID="9" presetClass="entr" presetSubtype="0" fill="hold" nodeType="withEffect">
                                  <p:stCondLst>
                                    <p:cond delay="0"/>
                                  </p:stCondLst>
                                  <p:childTnLst>
                                    <p:set>
                                      <p:cBhvr>
                                        <p:cTn id="27" dur="1" fill="hold">
                                          <p:stCondLst>
                                            <p:cond delay="0"/>
                                          </p:stCondLst>
                                        </p:cTn>
                                        <p:tgtEl>
                                          <p:spTgt spid="1037"/>
                                        </p:tgtEl>
                                        <p:attrNameLst>
                                          <p:attrName>style.visibility</p:attrName>
                                        </p:attrNameLst>
                                      </p:cBhvr>
                                      <p:to>
                                        <p:strVal val="visible"/>
                                      </p:to>
                                    </p:set>
                                    <p:animEffect transition="in" filter="dissolve">
                                      <p:cBhvr>
                                        <p:cTn id="28" dur="500"/>
                                        <p:tgtEl>
                                          <p:spTgt spid="1037"/>
                                        </p:tgtEl>
                                      </p:cBhvr>
                                    </p:animEffect>
                                  </p:childTnLst>
                                </p:cTn>
                              </p:par>
                              <p:par>
                                <p:cTn id="29" presetID="9"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par>
                          <p:cTn id="32" fill="hold">
                            <p:stCondLst>
                              <p:cond delay="500"/>
                            </p:stCondLst>
                            <p:childTnLst>
                              <p:par>
                                <p:cTn id="33" presetID="9" presetClass="entr" presetSubtype="0" fill="hold" nodeType="afterEffect">
                                  <p:stCondLst>
                                    <p:cond delay="500"/>
                                  </p:stCondLst>
                                  <p:childTnLst>
                                    <p:set>
                                      <p:cBhvr>
                                        <p:cTn id="34" dur="1" fill="hold">
                                          <p:stCondLst>
                                            <p:cond delay="0"/>
                                          </p:stCondLst>
                                        </p:cTn>
                                        <p:tgtEl>
                                          <p:spTgt spid="1043"/>
                                        </p:tgtEl>
                                        <p:attrNameLst>
                                          <p:attrName>style.visibility</p:attrName>
                                        </p:attrNameLst>
                                      </p:cBhvr>
                                      <p:to>
                                        <p:strVal val="visible"/>
                                      </p:to>
                                    </p:set>
                                    <p:animEffect transition="in" filter="dissolve">
                                      <p:cBhvr>
                                        <p:cTn id="35" dur="2000"/>
                                        <p:tgtEl>
                                          <p:spTgt spid="10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96"/>
                                        </p:tgtEl>
                                        <p:attrNameLst>
                                          <p:attrName>style.visibility</p:attrName>
                                        </p:attrNameLst>
                                      </p:cBhvr>
                                      <p:to>
                                        <p:strVal val="visible"/>
                                      </p:to>
                                    </p:set>
                                    <p:animEffect transition="in" filter="dissolve">
                                      <p:cBhvr>
                                        <p:cTn id="40" dur="500"/>
                                        <p:tgtEl>
                                          <p:spTgt spid="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 service model</a:t>
            </a:r>
          </a:p>
        </p:txBody>
      </p:sp>
      <p:sp>
        <p:nvSpPr>
          <p:cNvPr id="3" name="Content Placeholder 2">
            <a:extLst>
              <a:ext uri="{FF2B5EF4-FFF2-40B4-BE49-F238E27FC236}">
                <a16:creationId xmlns:a16="http://schemas.microsoft.com/office/drawing/2014/main" id="{55464CE4-E4F1-4F4A-A1DB-26BB66DC4403}"/>
              </a:ext>
            </a:extLst>
          </p:cNvPr>
          <p:cNvSpPr>
            <a:spLocks noGrp="1"/>
          </p:cNvSpPr>
          <p:nvPr>
            <p:ph sz="half" idx="1"/>
          </p:nvPr>
        </p:nvSpPr>
        <p:spPr>
          <a:xfrm>
            <a:off x="1050233" y="2623931"/>
            <a:ext cx="4621697" cy="3208477"/>
          </a:xfrm>
        </p:spPr>
        <p:txBody>
          <a:bodyPr>
            <a:normAutofit/>
          </a:bodyPr>
          <a:lstStyle/>
          <a:p>
            <a:pPr>
              <a:buFont typeface="Wingdings" charset="0"/>
              <a:buNone/>
              <a:defRPr/>
            </a:pPr>
            <a:r>
              <a:rPr lang="en-US" sz="3200" dirty="0">
                <a:solidFill>
                  <a:srgbClr val="C00000"/>
                </a:solidFill>
              </a:rPr>
              <a:t>example services for </a:t>
            </a:r>
            <a:r>
              <a:rPr lang="en-US" sz="3200" i="1" dirty="0">
                <a:solidFill>
                  <a:srgbClr val="C00000"/>
                </a:solidFill>
              </a:rPr>
              <a:t>individual</a:t>
            </a:r>
            <a:r>
              <a:rPr lang="en-US" sz="3200" dirty="0">
                <a:solidFill>
                  <a:srgbClr val="C00000"/>
                </a:solidFill>
              </a:rPr>
              <a:t> datagrams</a:t>
            </a:r>
            <a:r>
              <a:rPr lang="en-US" sz="3200" dirty="0">
                <a:solidFill>
                  <a:srgbClr val="CC0000"/>
                </a:solidFill>
              </a:rPr>
              <a:t>:</a:t>
            </a:r>
          </a:p>
          <a:p>
            <a:pPr>
              <a:buFont typeface="Wingdings" charset="2"/>
              <a:buChar char="§"/>
              <a:defRPr/>
            </a:pPr>
            <a:r>
              <a:rPr lang="en-US" dirty="0"/>
              <a:t>guaranteed delivery</a:t>
            </a:r>
          </a:p>
          <a:p>
            <a:pPr>
              <a:buFont typeface="Wingdings" charset="2"/>
              <a:buChar char="§"/>
              <a:defRPr/>
            </a:pPr>
            <a:r>
              <a:rPr lang="en-US" dirty="0"/>
              <a:t>guaranteed delivery with less than 40 msec delay</a:t>
            </a:r>
          </a:p>
          <a:p>
            <a:pPr marL="130175" indent="0">
              <a:buNone/>
            </a:pPr>
            <a:endParaRPr lang="en-US" dirty="0"/>
          </a:p>
        </p:txBody>
      </p:sp>
      <p:sp>
        <p:nvSpPr>
          <p:cNvPr id="4" name="Content Placeholder 3">
            <a:extLst>
              <a:ext uri="{FF2B5EF4-FFF2-40B4-BE49-F238E27FC236}">
                <a16:creationId xmlns:a16="http://schemas.microsoft.com/office/drawing/2014/main" id="{98DB0211-6ED0-7F44-B672-CF345E4B3295}"/>
              </a:ext>
            </a:extLst>
          </p:cNvPr>
          <p:cNvSpPr>
            <a:spLocks noGrp="1"/>
          </p:cNvSpPr>
          <p:nvPr>
            <p:ph sz="half" idx="2"/>
          </p:nvPr>
        </p:nvSpPr>
        <p:spPr>
          <a:xfrm>
            <a:off x="6278216" y="2597426"/>
            <a:ext cx="5502965" cy="3564837"/>
          </a:xfrm>
        </p:spPr>
        <p:txBody>
          <a:bodyPr>
            <a:normAutofit/>
          </a:bodyPr>
          <a:lstStyle/>
          <a:p>
            <a:pPr>
              <a:buNone/>
            </a:pPr>
            <a:r>
              <a:rPr lang="en-US" altLang="en-US" sz="3200" dirty="0">
                <a:solidFill>
                  <a:srgbClr val="CC0000"/>
                </a:solidFill>
                <a:ea typeface="ＭＳ Ｐゴシック" panose="020B0600070205080204" pitchFamily="34" charset="-128"/>
                <a:cs typeface="ＭＳ Ｐゴシック" panose="020B0600070205080204" pitchFamily="34" charset="-128"/>
              </a:rPr>
              <a:t>example services for a </a:t>
            </a:r>
            <a:r>
              <a:rPr lang="en-US" altLang="en-US" sz="3200" i="1" dirty="0">
                <a:solidFill>
                  <a:srgbClr val="CC0000"/>
                </a:solidFill>
                <a:ea typeface="ＭＳ Ｐゴシック" panose="020B0600070205080204" pitchFamily="34" charset="-128"/>
                <a:cs typeface="ＭＳ Ｐゴシック" panose="020B0600070205080204" pitchFamily="34" charset="-128"/>
              </a:rPr>
              <a:t>flow</a:t>
            </a:r>
            <a:r>
              <a:rPr lang="en-US" altLang="en-US" sz="3200" dirty="0">
                <a:solidFill>
                  <a:srgbClr val="CC0000"/>
                </a:solidFill>
                <a:ea typeface="ＭＳ Ｐゴシック" panose="020B0600070205080204" pitchFamily="34" charset="-128"/>
                <a:cs typeface="ＭＳ Ｐゴシック" panose="020B0600070205080204" pitchFamily="34" charset="-128"/>
              </a:rPr>
              <a:t> of datagrams:</a:t>
            </a:r>
          </a:p>
          <a:p>
            <a:r>
              <a:rPr lang="en-US" altLang="en-US" dirty="0">
                <a:ea typeface="ＭＳ Ｐゴシック" panose="020B0600070205080204" pitchFamily="34" charset="-128"/>
                <a:cs typeface="ＭＳ Ｐゴシック" panose="020B0600070205080204" pitchFamily="34" charset="-128"/>
              </a:rPr>
              <a:t>in-order datagram delivery</a:t>
            </a:r>
          </a:p>
          <a:p>
            <a:r>
              <a:rPr lang="en-US" altLang="en-US" dirty="0">
                <a:ea typeface="ＭＳ Ｐゴシック" panose="020B0600070205080204" pitchFamily="34" charset="-128"/>
                <a:cs typeface="ＭＳ Ｐゴシック" panose="020B0600070205080204" pitchFamily="34" charset="-128"/>
              </a:rPr>
              <a:t>guaranteed minimum bandwidth to flow</a:t>
            </a:r>
          </a:p>
          <a:p>
            <a:r>
              <a:rPr lang="en-US" altLang="en-US" dirty="0">
                <a:ea typeface="ＭＳ Ｐゴシック" panose="020B0600070205080204" pitchFamily="34" charset="-128"/>
                <a:cs typeface="ＭＳ Ｐゴシック" panose="020B0600070205080204" pitchFamily="34" charset="-128"/>
              </a:rPr>
              <a:t>restrictions on changes in inter-packet spacing</a:t>
            </a:r>
          </a:p>
          <a:p>
            <a:endParaRPr lang="en-US"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1033668" y="1403834"/>
            <a:ext cx="1078727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20000"/>
              </a:spcBef>
              <a:spcAft>
                <a:spcPts val="0"/>
              </a:spcAft>
              <a:buClr>
                <a:srgbClr val="ED7D31"/>
              </a:buClr>
              <a:buSzPct val="85000"/>
              <a:buFont typeface="ZapfDingbats"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What </a:t>
            </a: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service model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for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channel” transporting datagrams from sender to receiver?</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 name="Slide Number Placeholder 4">
            <a:extLst>
              <a:ext uri="{FF2B5EF4-FFF2-40B4-BE49-F238E27FC236}">
                <a16:creationId xmlns:a16="http://schemas.microsoft.com/office/drawing/2014/main" id="{BCE52C15-0B00-9649-90D9-D506878A4BC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8</a:t>
            </a:fld>
            <a:endParaRPr lang="en-US" dirty="0"/>
          </a:p>
        </p:txBody>
      </p:sp>
    </p:spTree>
    <p:extLst>
      <p:ext uri="{BB962C8B-B14F-4D97-AF65-F5344CB8AC3E}">
        <p14:creationId xmlns:p14="http://schemas.microsoft.com/office/powerpoint/2010/main" val="3577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sz="4800" dirty="0"/>
              <a:t>Network-layer service model</a:t>
            </a:r>
          </a:p>
        </p:txBody>
      </p:sp>
      <p:sp>
        <p:nvSpPr>
          <p:cNvPr id="9" name="Text Box 3">
            <a:extLst>
              <a:ext uri="{FF2B5EF4-FFF2-40B4-BE49-F238E27FC236}">
                <a16:creationId xmlns:a16="http://schemas.microsoft.com/office/drawing/2014/main" id="{84FBF14F-DE77-E447-8427-3CD2253600C3}"/>
              </a:ext>
            </a:extLst>
          </p:cNvPr>
          <p:cNvSpPr txBox="1">
            <a:spLocks noChangeArrowheads="1"/>
          </p:cNvSpPr>
          <p:nvPr/>
        </p:nvSpPr>
        <p:spPr bwMode="auto">
          <a:xfrm>
            <a:off x="549795" y="1745078"/>
            <a:ext cx="155209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Architecture</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ATM</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r"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Internet</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0" name="Text Box 4">
            <a:extLst>
              <a:ext uri="{FF2B5EF4-FFF2-40B4-BE49-F238E27FC236}">
                <a16:creationId xmlns:a16="http://schemas.microsoft.com/office/drawing/2014/main" id="{4AA65A7D-5684-5446-97C1-4142D3B3DC32}"/>
              </a:ext>
            </a:extLst>
          </p:cNvPr>
          <p:cNvSpPr txBox="1">
            <a:spLocks noChangeArrowheads="1"/>
          </p:cNvSpPr>
          <p:nvPr/>
        </p:nvSpPr>
        <p:spPr bwMode="auto">
          <a:xfrm>
            <a:off x="2453424" y="1760576"/>
            <a:ext cx="2645518" cy="3913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Service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best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Available Bit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Intserv Guaranteed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1633</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10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Diffserv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(RFC 2475</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1" name="Text Box 5">
            <a:extLst>
              <a:ext uri="{FF2B5EF4-FFF2-40B4-BE49-F238E27FC236}">
                <a16:creationId xmlns:a16="http://schemas.microsoft.com/office/drawing/2014/main" id="{1C34DAB8-6802-8B4D-80C7-80C914B6F4A9}"/>
              </a:ext>
            </a:extLst>
          </p:cNvPr>
          <p:cNvSpPr txBox="1">
            <a:spLocks noChangeArrowheads="1"/>
          </p:cNvSpPr>
          <p:nvPr/>
        </p:nvSpPr>
        <p:spPr bwMode="auto">
          <a:xfrm>
            <a:off x="5253925" y="2071348"/>
            <a:ext cx="213776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Bandwidth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Constant rate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Guaranteed min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possible</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2" name="Text Box 11">
            <a:extLst>
              <a:ext uri="{FF2B5EF4-FFF2-40B4-BE49-F238E27FC236}">
                <a16:creationId xmlns:a16="http://schemas.microsoft.com/office/drawing/2014/main" id="{12C01AE2-D81C-9142-9900-6735E4EC6989}"/>
              </a:ext>
            </a:extLst>
          </p:cNvPr>
          <p:cNvSpPr txBox="1">
            <a:spLocks noChangeArrowheads="1"/>
          </p:cNvSpPr>
          <p:nvPr/>
        </p:nvSpPr>
        <p:spPr bwMode="auto">
          <a:xfrm>
            <a:off x="7310368" y="2071348"/>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Loss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3" name="Text Box 12">
            <a:extLst>
              <a:ext uri="{FF2B5EF4-FFF2-40B4-BE49-F238E27FC236}">
                <a16:creationId xmlns:a16="http://schemas.microsoft.com/office/drawing/2014/main" id="{215F45F4-0755-7644-85E6-6394DB1A3372}"/>
              </a:ext>
            </a:extLst>
          </p:cNvPr>
          <p:cNvSpPr txBox="1">
            <a:spLocks noChangeArrowheads="1"/>
          </p:cNvSpPr>
          <p:nvPr/>
        </p:nvSpPr>
        <p:spPr bwMode="auto">
          <a:xfrm>
            <a:off x="8483715" y="2080873"/>
            <a:ext cx="1112805"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possibly</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4" name="Text Box 13">
            <a:extLst>
              <a:ext uri="{FF2B5EF4-FFF2-40B4-BE49-F238E27FC236}">
                <a16:creationId xmlns:a16="http://schemas.microsoft.com/office/drawing/2014/main" id="{51E1E123-2FC9-9A4C-AB30-DF20C3EA339F}"/>
              </a:ext>
            </a:extLst>
          </p:cNvPr>
          <p:cNvSpPr txBox="1">
            <a:spLocks noChangeArrowheads="1"/>
          </p:cNvSpPr>
          <p:nvPr/>
        </p:nvSpPr>
        <p:spPr bwMode="auto">
          <a:xfrm>
            <a:off x="9712924" y="2080873"/>
            <a:ext cx="946221"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yes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no</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18" name="Line 19">
            <a:extLst>
              <a:ext uri="{FF2B5EF4-FFF2-40B4-BE49-F238E27FC236}">
                <a16:creationId xmlns:a16="http://schemas.microsoft.com/office/drawing/2014/main" id="{D3EFDF3E-E1B2-6442-9107-4885BC9E5F19}"/>
              </a:ext>
            </a:extLst>
          </p:cNvPr>
          <p:cNvSpPr>
            <a:spLocks noChangeShapeType="1"/>
          </p:cNvSpPr>
          <p:nvPr/>
        </p:nvSpPr>
        <p:spPr bwMode="auto">
          <a:xfrm>
            <a:off x="1070632" y="2577761"/>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 name="Line 19">
            <a:extLst>
              <a:ext uri="{FF2B5EF4-FFF2-40B4-BE49-F238E27FC236}">
                <a16:creationId xmlns:a16="http://schemas.microsoft.com/office/drawing/2014/main" id="{32B4DD15-8EEC-9B42-A7A0-C871C28FD81C}"/>
              </a:ext>
            </a:extLst>
          </p:cNvPr>
          <p:cNvSpPr>
            <a:spLocks noChangeShapeType="1"/>
          </p:cNvSpPr>
          <p:nvPr/>
        </p:nvSpPr>
        <p:spPr bwMode="auto">
          <a:xfrm>
            <a:off x="1068049" y="321060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Line 19">
            <a:extLst>
              <a:ext uri="{FF2B5EF4-FFF2-40B4-BE49-F238E27FC236}">
                <a16:creationId xmlns:a16="http://schemas.microsoft.com/office/drawing/2014/main" id="{0C2B32CB-160C-1949-B26F-AEE112AAA5CE}"/>
              </a:ext>
            </a:extLst>
          </p:cNvPr>
          <p:cNvSpPr>
            <a:spLocks noChangeShapeType="1"/>
          </p:cNvSpPr>
          <p:nvPr/>
        </p:nvSpPr>
        <p:spPr bwMode="auto">
          <a:xfrm>
            <a:off x="1065466" y="3827958"/>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Line 19">
            <a:extLst>
              <a:ext uri="{FF2B5EF4-FFF2-40B4-BE49-F238E27FC236}">
                <a16:creationId xmlns:a16="http://schemas.microsoft.com/office/drawing/2014/main" id="{E012B3C4-5F72-A141-A441-ADA6CA97A556}"/>
              </a:ext>
            </a:extLst>
          </p:cNvPr>
          <p:cNvSpPr>
            <a:spLocks noChangeShapeType="1"/>
          </p:cNvSpPr>
          <p:nvPr/>
        </p:nvSpPr>
        <p:spPr bwMode="auto">
          <a:xfrm>
            <a:off x="1062883" y="4445307"/>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Line 19">
            <a:extLst>
              <a:ext uri="{FF2B5EF4-FFF2-40B4-BE49-F238E27FC236}">
                <a16:creationId xmlns:a16="http://schemas.microsoft.com/office/drawing/2014/main" id="{BF483ABF-DBE0-BF4B-94C9-E7D0F188F4AC}"/>
              </a:ext>
            </a:extLst>
          </p:cNvPr>
          <p:cNvSpPr>
            <a:spLocks noChangeShapeType="1"/>
          </p:cNvSpPr>
          <p:nvPr/>
        </p:nvSpPr>
        <p:spPr bwMode="auto">
          <a:xfrm>
            <a:off x="1075798" y="5217639"/>
            <a:ext cx="9623199"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76539A4-4744-8842-8ED2-36EF0B5DAA55}"/>
              </a:ext>
            </a:extLst>
          </p:cNvPr>
          <p:cNvSpPr/>
          <p:nvPr/>
        </p:nvSpPr>
        <p:spPr>
          <a:xfrm>
            <a:off x="821410" y="3093349"/>
            <a:ext cx="10120393" cy="2904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Line 16">
            <a:extLst>
              <a:ext uri="{FF2B5EF4-FFF2-40B4-BE49-F238E27FC236}">
                <a16:creationId xmlns:a16="http://schemas.microsoft.com/office/drawing/2014/main" id="{B1FE5F6C-026F-0544-9F5F-295E95B4FC3A}"/>
              </a:ext>
            </a:extLst>
          </p:cNvPr>
          <p:cNvSpPr>
            <a:spLocks noChangeShapeType="1"/>
          </p:cNvSpPr>
          <p:nvPr/>
        </p:nvSpPr>
        <p:spPr bwMode="auto">
          <a:xfrm flipV="1">
            <a:off x="5315919" y="2007768"/>
            <a:ext cx="5362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B777822C-9D57-814F-877A-2273D1202ED7}"/>
              </a:ext>
            </a:extLst>
          </p:cNvPr>
          <p:cNvGrpSpPr/>
          <p:nvPr/>
        </p:nvGrpSpPr>
        <p:grpSpPr>
          <a:xfrm>
            <a:off x="1859797" y="3440624"/>
            <a:ext cx="8105613" cy="2557221"/>
            <a:chOff x="852407" y="3270142"/>
            <a:chExt cx="8105613" cy="2557221"/>
          </a:xfrm>
        </p:grpSpPr>
        <p:sp>
          <p:nvSpPr>
            <p:cNvPr id="28" name="TextBox 27">
              <a:extLst>
                <a:ext uri="{FF2B5EF4-FFF2-40B4-BE49-F238E27FC236}">
                  <a16:creationId xmlns:a16="http://schemas.microsoft.com/office/drawing/2014/main" id="{828EFD12-C61D-5143-AE81-9D893932CA81}"/>
                </a:ext>
              </a:extLst>
            </p:cNvPr>
            <p:cNvSpPr txBox="1"/>
            <p:nvPr/>
          </p:nvSpPr>
          <p:spPr>
            <a:xfrm>
              <a:off x="1175287" y="3794500"/>
              <a:ext cx="7516160" cy="18158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13A3"/>
                  </a:solidFill>
                  <a:effectLst/>
                  <a:uLnTx/>
                  <a:uFillTx/>
                  <a:latin typeface="Calibri" panose="020F0502020204030204"/>
                  <a:ea typeface="+mn-ea"/>
                  <a:cs typeface="+mn-cs"/>
                </a:rPr>
                <a:t>No</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guarantees on</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successful</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datagram delivery to destination</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timing or order of delivery</a:t>
              </a:r>
            </a:p>
            <a:p>
              <a:pPr marL="866775" marR="0" lvl="1" indent="-409575" algn="l" defTabSz="914400" rtl="0" eaLnBrk="1" fontAlgn="auto" latinLnBrk="0" hangingPunct="1">
                <a:lnSpc>
                  <a:spcPct val="100000"/>
                </a:lnSpc>
                <a:spcBef>
                  <a:spcPts val="0"/>
                </a:spcBef>
                <a:spcAft>
                  <a:spcPts val="0"/>
                </a:spcAft>
                <a:buClrTx/>
                <a:buSzTx/>
                <a:buFont typeface="+mj-lt"/>
                <a:buAutoNum type="romanL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bandwidth available to end-end flow</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78D0C32C-957E-6540-8CA6-963771BBE837}"/>
                </a:ext>
              </a:extLst>
            </p:cNvPr>
            <p:cNvSpPr/>
            <p:nvPr/>
          </p:nvSpPr>
          <p:spPr>
            <a:xfrm>
              <a:off x="852407" y="3502617"/>
              <a:ext cx="8105613" cy="2324746"/>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11B64E3-F240-2E4A-9BB4-1C9FDFBB21EA}"/>
                </a:ext>
              </a:extLst>
            </p:cNvPr>
            <p:cNvSpPr txBox="1"/>
            <p:nvPr/>
          </p:nvSpPr>
          <p:spPr>
            <a:xfrm>
              <a:off x="1100380" y="3270142"/>
              <a:ext cx="5474191"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Internet  “best effort” service model</a:t>
              </a:r>
            </a:p>
          </p:txBody>
        </p:sp>
      </p:grpSp>
      <p:sp>
        <p:nvSpPr>
          <p:cNvPr id="29" name="Text Box 15">
            <a:extLst>
              <a:ext uri="{FF2B5EF4-FFF2-40B4-BE49-F238E27FC236}">
                <a16:creationId xmlns:a16="http://schemas.microsoft.com/office/drawing/2014/main" id="{9BD70DA9-3274-304C-A354-2FF885CD2536}"/>
              </a:ext>
            </a:extLst>
          </p:cNvPr>
          <p:cNvSpPr txBox="1">
            <a:spLocks noChangeArrowheads="1"/>
          </p:cNvSpPr>
          <p:nvPr/>
        </p:nvSpPr>
        <p:spPr bwMode="auto">
          <a:xfrm>
            <a:off x="5778457" y="1566819"/>
            <a:ext cx="4568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Quality of Service (QoS) Guarantees ?</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1" name="Slide Number Placeholder 4">
            <a:extLst>
              <a:ext uri="{FF2B5EF4-FFF2-40B4-BE49-F238E27FC236}">
                <a16:creationId xmlns:a16="http://schemas.microsoft.com/office/drawing/2014/main" id="{CC41D844-4BFF-004B-B364-1106DEFC8A1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78934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10448</TotalTime>
  <Words>2411</Words>
  <Application>Microsoft Macintosh PowerPoint</Application>
  <PresentationFormat>Widescreen</PresentationFormat>
  <Paragraphs>798</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ＭＳ Ｐゴシック</vt:lpstr>
      <vt:lpstr>Arial</vt:lpstr>
      <vt:lpstr>Calibri</vt:lpstr>
      <vt:lpstr>Comic Sans MS</vt:lpstr>
      <vt:lpstr>Courier New</vt:lpstr>
      <vt:lpstr>Gill Sans MT</vt:lpstr>
      <vt:lpstr>Times</vt:lpstr>
      <vt:lpstr>Times New Roman</vt:lpstr>
      <vt:lpstr>Wingdings</vt:lpstr>
      <vt:lpstr>ZapfDingbats</vt:lpstr>
      <vt:lpstr>Office Theme</vt:lpstr>
      <vt:lpstr>CSCE 5580 – Computer Networks  Instructor: Tao Wang</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Network-layer service model</vt:lpstr>
      <vt:lpstr>Reflections on best-effort  service:</vt:lpstr>
      <vt:lpstr>Network layer: “data plane” roadmap</vt:lpstr>
      <vt:lpstr>Router architecture overview</vt:lpstr>
      <vt:lpstr>Input port functions</vt:lpstr>
      <vt:lpstr>Input port functions</vt:lpstr>
      <vt:lpstr>Destination-based forwarding</vt:lpstr>
      <vt:lpstr>Longest prefix matching</vt:lpstr>
      <vt:lpstr>Longest prefix matching</vt:lpstr>
      <vt:lpstr>Longest prefix matching</vt:lpstr>
      <vt:lpstr>Longest prefix matching</vt:lpstr>
      <vt:lpstr>Network layer: “data plane” roadmap</vt:lpstr>
      <vt:lpstr>Network Layer: Internet</vt:lpstr>
      <vt:lpstr>IP Datagram format</vt:lpstr>
      <vt:lpstr>IP addressing: introduction</vt:lpstr>
      <vt:lpstr>IP addressing: introduction</vt:lpstr>
      <vt:lpstr>IP addressing: introduction</vt:lpstr>
      <vt:lpstr>Subnets</vt:lpstr>
      <vt:lpstr>IP addressing: CIDR</vt:lpstr>
      <vt:lpstr>Subnets</vt:lpstr>
      <vt:lpstr>Subnets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Valapadasu, Uday Bhaskar</cp:lastModifiedBy>
  <cp:revision>214</cp:revision>
  <dcterms:created xsi:type="dcterms:W3CDTF">2020-01-18T07:24:59Z</dcterms:created>
  <dcterms:modified xsi:type="dcterms:W3CDTF">2024-10-16T14:43:33Z</dcterms:modified>
</cp:coreProperties>
</file>