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DF2838-61BD-4552-A6C3-E3D6763CF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876ED4-577B-4724-914E-42A0567A3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A35B073-543D-4B7C-85CE-3F6F3F51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C9C24B-A8AA-4E20-9A75-455D96E20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505B119-A4E9-4F97-9673-6F51C1C3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4D69C-4F44-0FEC-C73D-02C7CCB79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03231"/>
            <a:ext cx="5192940" cy="2133600"/>
          </a:xfrm>
        </p:spPr>
        <p:txBody>
          <a:bodyPr anchor="ctr">
            <a:noAutofit/>
          </a:bodyPr>
          <a:lstStyle/>
          <a:p>
            <a:br>
              <a:rPr lang="en-US" sz="2500" dirty="0">
                <a:solidFill>
                  <a:srgbClr val="FFFFFF"/>
                </a:solidFill>
              </a:rPr>
            </a:br>
            <a:r>
              <a:rPr lang="en-US" sz="2500" b="1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FakeBehalf: Imperceptible Email Spoofing Attacks against the Delegation Mechanism in Email Systems</a:t>
            </a:r>
            <a:br>
              <a:rPr lang="en-US" sz="2500" b="1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500" dirty="0">
                <a:solidFill>
                  <a:srgbClr val="FFFFFF"/>
                </a:solidFill>
              </a:rPr>
            </a:br>
            <a:br>
              <a:rPr lang="en-US" sz="2500" dirty="0">
                <a:solidFill>
                  <a:srgbClr val="FFFFFF"/>
                </a:solidFill>
              </a:rPr>
            </a:br>
            <a:endParaRPr lang="en-US" sz="25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B6E76-0D86-F661-07D9-D3F827BCD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4831173"/>
            <a:ext cx="5192940" cy="11176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CSCE 5580: Computer Networks</a:t>
            </a:r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F5FFB9-6D81-4F3A-AF5B-6F9EC3428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195003-C7C5-E541-9583-860B88C1E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46373"/>
              </p:ext>
            </p:extLst>
          </p:nvPr>
        </p:nvGraphicFramePr>
        <p:xfrm>
          <a:off x="7043933" y="2012932"/>
          <a:ext cx="4178420" cy="2825343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{8EC20E35-A176-4012-BC5E-935CFFF8708E}</a:tableStyleId>
              </a:tblPr>
              <a:tblGrid>
                <a:gridCol w="2519045">
                  <a:extLst>
                    <a:ext uri="{9D8B030D-6E8A-4147-A177-3AD203B41FA5}">
                      <a16:colId xmlns:a16="http://schemas.microsoft.com/office/drawing/2014/main" val="718371611"/>
                    </a:ext>
                  </a:extLst>
                </a:gridCol>
                <a:gridCol w="1659375">
                  <a:extLst>
                    <a:ext uri="{9D8B030D-6E8A-4147-A177-3AD203B41FA5}">
                      <a16:colId xmlns:a16="http://schemas.microsoft.com/office/drawing/2014/main" val="2733835753"/>
                    </a:ext>
                  </a:extLst>
                </a:gridCol>
              </a:tblGrid>
              <a:tr h="745985">
                <a:tc>
                  <a:txBody>
                    <a:bodyPr/>
                    <a:lstStyle/>
                    <a:p>
                      <a:r>
                        <a:rPr lang="en-US" sz="2700" b="0" cap="none" spc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176217" marR="176217" marT="176217" marB="8810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0" cap="none" spc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 marL="176217" marR="176217" marT="176217" marB="8810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04983"/>
                  </a:ext>
                </a:extLst>
              </a:tr>
              <a:tr h="1039679"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Kishan Kumar Zalavadia</a:t>
                      </a:r>
                    </a:p>
                  </a:txBody>
                  <a:tcPr marL="176217" marR="176217" marT="176217" marB="881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i="0" cap="none" spc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11685261</a:t>
                      </a:r>
                    </a:p>
                  </a:txBody>
                  <a:tcPr marL="176217" marR="176217" marT="176217" marB="881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631472"/>
                  </a:ext>
                </a:extLst>
              </a:tr>
              <a:tr h="1039679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Uday Bhaskar</a:t>
                      </a:r>
                    </a:p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Valapadasu</a:t>
                      </a:r>
                    </a:p>
                  </a:txBody>
                  <a:tcPr marL="176217" marR="176217" marT="176217" marB="881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kern="1200" cap="none" spc="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11696364</a:t>
                      </a:r>
                    </a:p>
                  </a:txBody>
                  <a:tcPr marL="176217" marR="176217" marT="176217" marB="881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565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70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5ECF-05B5-EB7B-B5CA-FE58FCE8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58BF2-D4A3-B47B-41FC-09479D595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7983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37</TotalTime>
  <Words>32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Garamond</vt:lpstr>
      <vt:lpstr>Trebuchet MS</vt:lpstr>
      <vt:lpstr>Berlin</vt:lpstr>
      <vt:lpstr> FakeBehalf: Imperceptible Email Spoofing Attacks against the Delegation Mechanism in Email Systems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Valapadasu, Uday Bhaskar</dc:creator>
  <cp:lastModifiedBy>Valapadasu, Uday Bhaskar</cp:lastModifiedBy>
  <cp:revision>2</cp:revision>
  <dcterms:created xsi:type="dcterms:W3CDTF">2024-11-30T20:07:10Z</dcterms:created>
  <dcterms:modified xsi:type="dcterms:W3CDTF">2024-11-30T20:44:45Z</dcterms:modified>
</cp:coreProperties>
</file>